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0" r:id="rId26"/>
    <p:sldId id="282" r:id="rId27"/>
    <p:sldId id="283" r:id="rId28"/>
  </p:sldIdLst>
  <p:sldSz cx="12192000" cy="6858000"/>
  <p:notesSz cx="6858000" cy="9144000"/>
  <p:embeddedFontLst>
    <p:embeddedFont>
      <p:font typeface="方正宋刻本秀楷简体" panose="02000000000000000000" charset="-122"/>
      <p:regular r:id="rId32"/>
    </p:embeddedFont>
    <p:embeddedFont>
      <p:font typeface="Arial Unicode MS" panose="020B0604020202020204" charset="-122"/>
      <p:regular r:id="rId33"/>
    </p:embeddedFont>
    <p:embeddedFont>
      <p:font typeface="方正清刻本悦宋简体" panose="02000000000000000000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微软雅黑" panose="020B0503020204020204" charset="-122"/>
      <p:regular r:id="rId39"/>
    </p:embeddedFont>
    <p:embeddedFont>
      <p:font typeface="华文新魏" panose="02010800040101010101" charset="-122"/>
      <p:regular r:id="rId40"/>
    </p:embeddedFont>
    <p:embeddedFont>
      <p:font typeface="Impact" panose="020B0806030902050204" pitchFamily="34" charset="0"/>
      <p:regular r:id="rId41"/>
    </p:embeddedFont>
    <p:embeddedFont>
      <p:font typeface="Calibri Light" panose="020F0302020204030204"/>
      <p:regular r:id="rId42"/>
      <p:italic r:id="rId43"/>
    </p:embeddedFont>
    <p:embeddedFont>
      <p:font typeface="华文细黑" panose="02010600040101010101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7283"/>
    <a:srgbClr val="F2D3D8"/>
    <a:srgbClr val="A12F44"/>
    <a:srgbClr val="F4DADE"/>
    <a:srgbClr val="E4A3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7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8135" y="579755"/>
            <a:ext cx="459740" cy="59061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22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2200">
              <a:solidFill>
                <a:schemeClr val="tx1"/>
              </a:solidFill>
              <a:uFillTx/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88725" y="506095"/>
            <a:ext cx="459740" cy="59061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22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2200">
              <a:solidFill>
                <a:schemeClr val="tx1"/>
              </a:solidFill>
              <a:uFillTx/>
              <a:latin typeface="+mj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28035" y="737870"/>
            <a:ext cx="5829935" cy="1605280"/>
            <a:chOff x="4384" y="1549"/>
            <a:chExt cx="9181" cy="2528"/>
          </a:xfrm>
        </p:grpSpPr>
        <p:sp>
          <p:nvSpPr>
            <p:cNvPr id="11" name="椭圆 10"/>
            <p:cNvSpPr/>
            <p:nvPr/>
          </p:nvSpPr>
          <p:spPr>
            <a:xfrm>
              <a:off x="4726" y="1549"/>
              <a:ext cx="2161" cy="2161"/>
            </a:xfrm>
            <a:prstGeom prst="ellipse">
              <a:avLst/>
            </a:prstGeom>
            <a:noFill/>
            <a:ln w="127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>
                  <a:solidFill>
                    <a:schemeClr val="tx1"/>
                  </a:solidFill>
                  <a:latin typeface="文悦古典明朝体 (非商业使用) W5" charset="-122"/>
                  <a:ea typeface="文悦古典明朝体 (非商业使用) W5" charset="-122"/>
                </a:rPr>
                <a:t>你</a:t>
              </a:r>
              <a:endParaRPr lang="zh-CN" altLang="en-US" sz="7200">
                <a:solidFill>
                  <a:schemeClr val="tx1"/>
                </a:solidFill>
                <a:latin typeface="文悦古典明朝体 (非商业使用) W5" charset="-122"/>
                <a:ea typeface="文悦古典明朝体 (非商业使用) W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61" y="2189"/>
              <a:ext cx="700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spc="200">
                  <a:solidFill>
                    <a:schemeClr val="tx1"/>
                  </a:solidFill>
                  <a:uFillTx/>
                  <a:latin typeface="文悦古典明朝体 (非商业使用) W5" charset="-122"/>
                  <a:ea typeface="文悦古典明朝体 (非商业使用) W5" charset="-122"/>
                </a:rPr>
                <a:t>好</a:t>
              </a:r>
              <a:r>
                <a:rPr lang="zh-CN" altLang="en-US" sz="4800" spc="200" smtClean="0">
                  <a:solidFill>
                    <a:schemeClr val="tx1"/>
                  </a:solidFill>
                  <a:uFillTx/>
                  <a:latin typeface="文悦古典明朝体 (非商业使用) W5" charset="-122"/>
                  <a:ea typeface="文悦古典明朝体 (非商业使用) W5" charset="-122"/>
                </a:rPr>
                <a:t>，</a:t>
              </a:r>
              <a:r>
                <a:rPr lang="zh-CN" altLang="en-US" sz="6600" spc="200" smtClean="0">
                  <a:solidFill>
                    <a:schemeClr val="tx1"/>
                  </a:solidFill>
                  <a:uFillTx/>
                  <a:latin typeface="文悦古典明朝体 (非商业使用) W5" charset="-122"/>
                  <a:ea typeface="文悦古典明朝体 (非商业使用) W5" charset="-122"/>
                </a:rPr>
                <a:t>壹月</a:t>
              </a:r>
              <a:endParaRPr lang="zh-CN" altLang="en-US" sz="7200" spc="200">
                <a:solidFill>
                  <a:schemeClr val="tx1"/>
                </a:solidFill>
                <a:uFillTx/>
                <a:latin typeface="文悦古典明朝体 (非商业使用) W5" charset="-122"/>
                <a:ea typeface="文悦古典明朝体 (非商业使用) W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23" y="1725"/>
              <a:ext cx="57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800">
                  <a:solidFill>
                    <a:schemeClr val="tx1"/>
                  </a:solidFill>
                  <a:uFillTx/>
                  <a:latin typeface="+mj-lt"/>
                </a:rPr>
                <a:t>BUSINESS REPORT</a:t>
              </a:r>
              <a:endParaRPr lang="en-US" altLang="zh-CN" spc="800">
                <a:solidFill>
                  <a:schemeClr val="tx1"/>
                </a:solidFill>
                <a:uFillTx/>
                <a:latin typeface="+mj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919" y="3267"/>
              <a:ext cx="251" cy="251"/>
            </a:xfrm>
            <a:prstGeom prst="ellipse">
              <a:avLst/>
            </a:prstGeom>
            <a:solidFill>
              <a:srgbClr val="F2D3D8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694" y="1996"/>
              <a:ext cx="193" cy="193"/>
            </a:xfrm>
            <a:prstGeom prst="ellipse">
              <a:avLst/>
            </a:prstGeom>
            <a:solidFill>
              <a:srgbClr val="F2D3D8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887" y="1725"/>
              <a:ext cx="535" cy="309"/>
            </a:xfrm>
            <a:custGeom>
              <a:avLst/>
              <a:gdLst>
                <a:gd name="connisteX0" fmla="*/ 0 w 339725"/>
                <a:gd name="connsiteY0" fmla="*/ 196215 h 196215"/>
                <a:gd name="connisteX1" fmla="*/ 339725 w 339725"/>
                <a:gd name="connsiteY1" fmla="*/ 0 h 1962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39725" h="196215">
                  <a:moveTo>
                    <a:pt x="0" y="196215"/>
                  </a:moveTo>
                  <a:lnTo>
                    <a:pt x="339725" y="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84" y="3518"/>
              <a:ext cx="535" cy="309"/>
            </a:xfrm>
            <a:custGeom>
              <a:avLst/>
              <a:gdLst>
                <a:gd name="connisteX0" fmla="*/ 0 w 339725"/>
                <a:gd name="connsiteY0" fmla="*/ 196215 h 196215"/>
                <a:gd name="connisteX1" fmla="*/ 339725 w 339725"/>
                <a:gd name="connsiteY1" fmla="*/ 0 h 1962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39725" h="196215">
                  <a:moveTo>
                    <a:pt x="0" y="196215"/>
                  </a:moveTo>
                  <a:lnTo>
                    <a:pt x="339725" y="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2784" y="3007"/>
              <a:ext cx="251" cy="251"/>
            </a:xfrm>
            <a:prstGeom prst="ellipse">
              <a:avLst/>
            </a:prstGeom>
            <a:solidFill>
              <a:srgbClr val="F2D3D8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3030" y="2698"/>
              <a:ext cx="535" cy="309"/>
            </a:xfrm>
            <a:custGeom>
              <a:avLst/>
              <a:gdLst>
                <a:gd name="connisteX0" fmla="*/ 0 w 339725"/>
                <a:gd name="connsiteY0" fmla="*/ 196215 h 196215"/>
                <a:gd name="connisteX1" fmla="*/ 339725 w 339725"/>
                <a:gd name="connsiteY1" fmla="*/ 0 h 1962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39725" h="196215">
                  <a:moveTo>
                    <a:pt x="0" y="196215"/>
                  </a:moveTo>
                  <a:lnTo>
                    <a:pt x="339725" y="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68675" y="2258695"/>
            <a:ext cx="5452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smtClean="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年终总结</a:t>
            </a:r>
            <a:r>
              <a:rPr lang="en-US" altLang="zh-CN" spc="300" smtClean="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/</a:t>
            </a:r>
            <a:r>
              <a:rPr lang="zh-CN" altLang="en-US" spc="30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工</a:t>
            </a:r>
            <a:r>
              <a:rPr lang="zh-CN" altLang="en-US" spc="300" smtClean="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作汇报</a:t>
            </a:r>
            <a:r>
              <a:rPr lang="en-US" altLang="zh-CN" spc="300" smtClean="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/</a:t>
            </a:r>
            <a:r>
              <a:rPr lang="zh-CN" altLang="en-US" spc="30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方案设计</a:t>
            </a:r>
            <a:endParaRPr lang="zh-CN" altLang="en-US" spc="300">
              <a:solidFill>
                <a:schemeClr val="tx1"/>
              </a:solidFill>
              <a:uFillTx/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25" name="图片 24" descr="组 1"/>
          <p:cNvPicPr>
            <a:picLocks noChangeAspect="1"/>
          </p:cNvPicPr>
          <p:nvPr/>
        </p:nvPicPr>
        <p:blipFill>
          <a:blip r:embed="rId1"/>
          <a:srcRect l="17678" t="11856" r="13735" b="21347"/>
          <a:stretch>
            <a:fillRect/>
          </a:stretch>
        </p:blipFill>
        <p:spPr>
          <a:xfrm>
            <a:off x="3104515" y="3046095"/>
            <a:ext cx="6053455" cy="381190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545205" y="2722245"/>
            <a:ext cx="5504180" cy="51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tx1"/>
                </a:solidFill>
                <a:effectLst/>
                <a:latin typeface="+mj-lt"/>
                <a:sym typeface="+mn-ea"/>
              </a:rPr>
              <a:t>Lorem ipsum dolor sit amet, consectetur adipiscing elit. Donec luctus nibh sit amet sem vulputate venenatis bibendum orci pulvinar.Lorem ipsum dolor sit amet</a:t>
            </a:r>
            <a:r>
              <a:rPr lang="en-US" altLang="zh-CN" sz="1050">
                <a:solidFill>
                  <a:schemeClr val="tx1"/>
                </a:solidFill>
                <a:effectLst/>
                <a:latin typeface="+mj-lt"/>
                <a:sym typeface="+mn-ea"/>
              </a:rPr>
              <a:t>.</a:t>
            </a:r>
            <a:endParaRPr lang="en-US" altLang="zh-CN" sz="1050">
              <a:solidFill>
                <a:schemeClr val="tx1"/>
              </a:solidFill>
              <a:effectLst/>
              <a:latin typeface="+mj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2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b5bfdcec-c7b4-4e49-9bc1-351cf954e4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38005" y="1718651"/>
            <a:ext cx="11187149" cy="3983800"/>
            <a:chOff x="-395718" y="1540003"/>
            <a:chExt cx="12927711" cy="4603622"/>
          </a:xfrm>
        </p:grpSpPr>
        <p:sp>
          <p:nvSpPr>
            <p:cNvPr id="12" name="íş1ïdé"/>
            <p:cNvSpPr/>
            <p:nvPr/>
          </p:nvSpPr>
          <p:spPr>
            <a:xfrm>
              <a:off x="-395718" y="3429001"/>
              <a:ext cx="12927711" cy="2714624"/>
            </a:xfrm>
            <a:prstGeom prst="rect">
              <a:avLst/>
            </a:prstGeom>
            <a:solidFill>
              <a:srgbClr val="D67283">
                <a:alpha val="85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ïşḻïḍê"/>
            <p:cNvGrpSpPr/>
            <p:nvPr/>
          </p:nvGrpSpPr>
          <p:grpSpPr>
            <a:xfrm>
              <a:off x="-275334" y="1540003"/>
              <a:ext cx="5627624" cy="3063294"/>
              <a:chOff x="-461620" y="1576673"/>
              <a:chExt cx="6973497" cy="3795882"/>
            </a:xfrm>
          </p:grpSpPr>
          <p:grpSp>
            <p:nvGrpSpPr>
              <p:cNvPr id="15" name="iśḻíḋê"/>
              <p:cNvGrpSpPr/>
              <p:nvPr/>
            </p:nvGrpSpPr>
            <p:grpSpPr>
              <a:xfrm>
                <a:off x="-461620" y="5230091"/>
                <a:ext cx="6973497" cy="142464"/>
                <a:chOff x="-2890256" y="5748149"/>
                <a:chExt cx="11141508" cy="217343"/>
              </a:xfrm>
            </p:grpSpPr>
            <p:sp>
              <p:nvSpPr>
                <p:cNvPr id="25" name="iṩḻíḍé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ïṡlîdê"/>
                <p:cNvSpPr/>
                <p:nvPr/>
              </p:nvSpPr>
              <p:spPr>
                <a:xfrm>
                  <a:off x="-2890256" y="5748149"/>
                  <a:ext cx="11141508" cy="180913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17" name="iSḷïḍè"/>
              <p:cNvGrpSpPr/>
              <p:nvPr/>
            </p:nvGrpSpPr>
            <p:grpSpPr>
              <a:xfrm>
                <a:off x="243104" y="1576673"/>
                <a:ext cx="5758241" cy="3656669"/>
                <a:chOff x="-1534277" y="291026"/>
                <a:chExt cx="8784659" cy="5578540"/>
              </a:xfrm>
            </p:grpSpPr>
            <p:grpSp>
              <p:nvGrpSpPr>
                <p:cNvPr id="20" name="ïṣḻiḑè"/>
                <p:cNvGrpSpPr/>
                <p:nvPr/>
              </p:nvGrpSpPr>
              <p:grpSpPr>
                <a:xfrm>
                  <a:off x="-1534277" y="291026"/>
                  <a:ext cx="8784659" cy="5578540"/>
                  <a:chOff x="-1534277" y="291026"/>
                  <a:chExt cx="8784659" cy="5578540"/>
                </a:xfrm>
              </p:grpSpPr>
              <p:sp>
                <p:nvSpPr>
                  <p:cNvPr id="22" name="iṧḻîḋé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3" name="îŝļïďe"/>
                  <p:cNvSpPr/>
                  <p:nvPr/>
                </p:nvSpPr>
                <p:spPr>
                  <a:xfrm>
                    <a:off x="-1534277" y="291026"/>
                    <a:ext cx="8784659" cy="5578540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4" name="ïŝľíḍ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sp>
              <p:nvSpPr>
                <p:cNvPr id="21" name="ïṡľíḑe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9" name="îṡļîḋê"/>
              <p:cNvSpPr/>
              <p:nvPr/>
            </p:nvSpPr>
            <p:spPr>
              <a:xfrm>
                <a:off x="402460" y="1687522"/>
                <a:ext cx="5460808" cy="33256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8840669" y="4475070"/>
              <a:ext cx="0" cy="88919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2"/>
          <p:cNvSpPr txBox="1"/>
          <p:nvPr/>
        </p:nvSpPr>
        <p:spPr>
          <a:xfrm>
            <a:off x="5697453" y="1677136"/>
            <a:ext cx="5460542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</a:t>
            </a:r>
            <a:r>
              <a:rPr lang="zh-CN" altLang="en-US" sz="1050" smtClean="0">
                <a:latin typeface="+mj-lt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77669" y="3590983"/>
            <a:ext cx="2505075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charset="-122"/>
              </a:rPr>
              <a:t>01      ADD </a:t>
            </a: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charset="-122"/>
              </a:rPr>
              <a:t>YOUR TITLE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bg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86305" y="3576095"/>
            <a:ext cx="2505075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charset="-122"/>
              </a:rPr>
              <a:t>02    ADD </a:t>
            </a: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charset="-122"/>
              </a:rPr>
              <a:t>YOUR TITLE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bg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2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4c6f78ae-64f7-4ff5-aa30-ace2cac7dc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84328" y="2852214"/>
            <a:ext cx="8397943" cy="3693269"/>
            <a:chOff x="954401" y="2285325"/>
            <a:chExt cx="10397582" cy="4572675"/>
          </a:xfrm>
        </p:grpSpPr>
        <p:grpSp>
          <p:nvGrpSpPr>
            <p:cNvPr id="11" name="iśḷídê"/>
            <p:cNvGrpSpPr/>
            <p:nvPr/>
          </p:nvGrpSpPr>
          <p:grpSpPr>
            <a:xfrm>
              <a:off x="954401" y="4409727"/>
              <a:ext cx="1764421" cy="2448272"/>
              <a:chOff x="8184232" y="908720"/>
              <a:chExt cx="3061252" cy="4247728"/>
            </a:xfrm>
          </p:grpSpPr>
          <p:sp>
            <p:nvSpPr>
              <p:cNvPr id="30" name="îŝḻiḓé"/>
              <p:cNvSpPr/>
              <p:nvPr/>
            </p:nvSpPr>
            <p:spPr bwMode="auto">
              <a:xfrm>
                <a:off x="8971241" y="2708920"/>
                <a:ext cx="1482021" cy="2447528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chemeClr val="tx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ṥḻîḋé"/>
              <p:cNvSpPr>
                <a:spLocks noChangeAspect="1"/>
              </p:cNvSpPr>
              <p:nvPr/>
            </p:nvSpPr>
            <p:spPr bwMode="auto">
              <a:xfrm>
                <a:off x="8184232" y="908720"/>
                <a:ext cx="3061252" cy="2285160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ŝľîḋe"/>
              <p:cNvSpPr/>
              <p:nvPr/>
            </p:nvSpPr>
            <p:spPr bwMode="auto">
              <a:xfrm>
                <a:off x="9250291" y="1734287"/>
                <a:ext cx="929135" cy="63402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îŝļïḓé"/>
            <p:cNvGrpSpPr/>
            <p:nvPr/>
          </p:nvGrpSpPr>
          <p:grpSpPr>
            <a:xfrm>
              <a:off x="3112691" y="3507951"/>
              <a:ext cx="1764421" cy="3350049"/>
              <a:chOff x="8184232" y="908720"/>
              <a:chExt cx="3061252" cy="5812298"/>
            </a:xfrm>
          </p:grpSpPr>
          <p:sp>
            <p:nvSpPr>
              <p:cNvPr id="27" name="iṡ1îḑê"/>
              <p:cNvSpPr/>
              <p:nvPr/>
            </p:nvSpPr>
            <p:spPr bwMode="auto">
              <a:xfrm>
                <a:off x="8971241" y="2708918"/>
                <a:ext cx="1482021" cy="4012100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rgbClr val="D6728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ŝļíďe"/>
              <p:cNvSpPr>
                <a:spLocks noChangeAspect="1"/>
              </p:cNvSpPr>
              <p:nvPr/>
            </p:nvSpPr>
            <p:spPr bwMode="auto">
              <a:xfrm>
                <a:off x="8184232" y="908720"/>
                <a:ext cx="3061252" cy="2285160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rgbClr val="D6728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ṧḻiḑe"/>
              <p:cNvSpPr/>
              <p:nvPr/>
            </p:nvSpPr>
            <p:spPr bwMode="auto">
              <a:xfrm>
                <a:off x="9250291" y="1716051"/>
                <a:ext cx="929135" cy="670497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ïṧlíḓè"/>
            <p:cNvGrpSpPr/>
            <p:nvPr/>
          </p:nvGrpSpPr>
          <p:grpSpPr>
            <a:xfrm>
              <a:off x="5269479" y="2285325"/>
              <a:ext cx="1764421" cy="4572675"/>
              <a:chOff x="8184232" y="908720"/>
              <a:chExt cx="3061252" cy="7933546"/>
            </a:xfrm>
          </p:grpSpPr>
          <p:sp>
            <p:nvSpPr>
              <p:cNvPr id="24" name="íśļîḑê"/>
              <p:cNvSpPr/>
              <p:nvPr/>
            </p:nvSpPr>
            <p:spPr bwMode="auto">
              <a:xfrm>
                <a:off x="8971241" y="2708920"/>
                <a:ext cx="1482021" cy="6133346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chemeClr val="tx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ŝlíḋé"/>
              <p:cNvSpPr>
                <a:spLocks noChangeAspect="1"/>
              </p:cNvSpPr>
              <p:nvPr/>
            </p:nvSpPr>
            <p:spPr bwMode="auto">
              <a:xfrm>
                <a:off x="8184232" y="908720"/>
                <a:ext cx="3061252" cy="2285160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ṣ1íde"/>
              <p:cNvSpPr/>
              <p:nvPr/>
            </p:nvSpPr>
            <p:spPr bwMode="auto">
              <a:xfrm>
                <a:off x="9250291" y="1587343"/>
                <a:ext cx="929135" cy="92791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îś1idé"/>
            <p:cNvGrpSpPr/>
            <p:nvPr/>
          </p:nvGrpSpPr>
          <p:grpSpPr>
            <a:xfrm>
              <a:off x="9587562" y="4409727"/>
              <a:ext cx="1764421" cy="2448272"/>
              <a:chOff x="8184232" y="908720"/>
              <a:chExt cx="3061252" cy="4247728"/>
            </a:xfrm>
          </p:grpSpPr>
          <p:sp>
            <p:nvSpPr>
              <p:cNvPr id="21" name="iṣ1iďé"/>
              <p:cNvSpPr/>
              <p:nvPr/>
            </p:nvSpPr>
            <p:spPr bwMode="auto">
              <a:xfrm>
                <a:off x="8971241" y="2708920"/>
                <a:ext cx="1482021" cy="2447528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chemeClr val="tx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ṣ1iḑê"/>
              <p:cNvSpPr>
                <a:spLocks noChangeAspect="1"/>
              </p:cNvSpPr>
              <p:nvPr/>
            </p:nvSpPr>
            <p:spPr bwMode="auto">
              <a:xfrm>
                <a:off x="8184232" y="908720"/>
                <a:ext cx="3061252" cy="2285160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S1íḑe"/>
              <p:cNvSpPr/>
              <p:nvPr/>
            </p:nvSpPr>
            <p:spPr bwMode="auto">
              <a:xfrm>
                <a:off x="9250291" y="1724846"/>
                <a:ext cx="929135" cy="65290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ïṡlíḓe"/>
            <p:cNvGrpSpPr/>
            <p:nvPr/>
          </p:nvGrpSpPr>
          <p:grpSpPr>
            <a:xfrm>
              <a:off x="7429271" y="3507951"/>
              <a:ext cx="1764421" cy="3350049"/>
              <a:chOff x="7429271" y="3507951"/>
              <a:chExt cx="1764421" cy="3350049"/>
            </a:xfrm>
          </p:grpSpPr>
          <p:sp>
            <p:nvSpPr>
              <p:cNvPr id="17" name="išļîḋé"/>
              <p:cNvSpPr/>
              <p:nvPr/>
            </p:nvSpPr>
            <p:spPr bwMode="auto">
              <a:xfrm>
                <a:off x="7882881" y="4545536"/>
                <a:ext cx="854196" cy="2312464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rgbClr val="D6728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íṣḷíďé"/>
              <p:cNvSpPr>
                <a:spLocks noChangeAspect="1"/>
              </p:cNvSpPr>
              <p:nvPr/>
            </p:nvSpPr>
            <p:spPr bwMode="auto">
              <a:xfrm>
                <a:off x="7429271" y="3507951"/>
                <a:ext cx="1764421" cy="1317103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rgbClr val="D6728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işḷïďe"/>
              <p:cNvSpPr/>
              <p:nvPr/>
            </p:nvSpPr>
            <p:spPr bwMode="auto">
              <a:xfrm>
                <a:off x="8043718" y="3899143"/>
                <a:ext cx="535528" cy="534719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3" name="文本框 20"/>
          <p:cNvSpPr txBox="1"/>
          <p:nvPr/>
        </p:nvSpPr>
        <p:spPr>
          <a:xfrm>
            <a:off x="4974907" y="1105583"/>
            <a:ext cx="225869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34" name="文本框 20"/>
          <p:cNvSpPr txBox="1"/>
          <p:nvPr/>
        </p:nvSpPr>
        <p:spPr>
          <a:xfrm>
            <a:off x="3018135" y="2030450"/>
            <a:ext cx="225869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35" name="文本框 20"/>
          <p:cNvSpPr txBox="1"/>
          <p:nvPr/>
        </p:nvSpPr>
        <p:spPr>
          <a:xfrm>
            <a:off x="6881413" y="2038200"/>
            <a:ext cx="225869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36" name="文本框 20"/>
          <p:cNvSpPr txBox="1"/>
          <p:nvPr/>
        </p:nvSpPr>
        <p:spPr>
          <a:xfrm>
            <a:off x="990359" y="2886111"/>
            <a:ext cx="225869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37" name="文本框 20"/>
          <p:cNvSpPr txBox="1"/>
          <p:nvPr/>
        </p:nvSpPr>
        <p:spPr>
          <a:xfrm>
            <a:off x="8857179" y="2900860"/>
            <a:ext cx="225869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9294" y="863499"/>
            <a:ext cx="689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65801" y="1763337"/>
            <a:ext cx="689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rgbClr val="A12F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>
              <a:solidFill>
                <a:srgbClr val="A12F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02522" y="1774366"/>
            <a:ext cx="689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rgbClr val="A12F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>
              <a:solidFill>
                <a:srgbClr val="A12F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06696" y="2663028"/>
            <a:ext cx="689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99149" y="2704360"/>
            <a:ext cx="689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2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d69f965c-6d6f-4f84-a90b-925e83beeb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91444" y="1721477"/>
            <a:ext cx="9937104" cy="3795711"/>
            <a:chOff x="1091444" y="1721477"/>
            <a:chExt cx="9937104" cy="3795711"/>
          </a:xfrm>
        </p:grpSpPr>
        <p:sp>
          <p:nvSpPr>
            <p:cNvPr id="11" name="îṣḻïḍé"/>
            <p:cNvSpPr/>
            <p:nvPr/>
          </p:nvSpPr>
          <p:spPr bwMode="auto">
            <a:xfrm>
              <a:off x="5217428" y="1727088"/>
              <a:ext cx="331646" cy="504974"/>
            </a:xfrm>
            <a:custGeom>
              <a:avLst/>
              <a:gdLst>
                <a:gd name="T0" fmla="*/ 45 w 48"/>
                <a:gd name="T1" fmla="*/ 58 h 76"/>
                <a:gd name="T2" fmla="*/ 39 w 48"/>
                <a:gd name="T3" fmla="*/ 74 h 76"/>
                <a:gd name="T4" fmla="*/ 23 w 48"/>
                <a:gd name="T5" fmla="*/ 67 h 76"/>
                <a:gd name="T6" fmla="*/ 2 w 48"/>
                <a:gd name="T7" fmla="*/ 18 h 76"/>
                <a:gd name="T8" fmla="*/ 9 w 48"/>
                <a:gd name="T9" fmla="*/ 2 h 76"/>
                <a:gd name="T10" fmla="*/ 25 w 48"/>
                <a:gd name="T11" fmla="*/ 9 h 76"/>
                <a:gd name="T12" fmla="*/ 45 w 48"/>
                <a:gd name="T13" fmla="*/ 5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6">
                  <a:moveTo>
                    <a:pt x="45" y="58"/>
                  </a:moveTo>
                  <a:cubicBezTo>
                    <a:pt x="48" y="64"/>
                    <a:pt x="45" y="71"/>
                    <a:pt x="39" y="74"/>
                  </a:cubicBezTo>
                  <a:cubicBezTo>
                    <a:pt x="33" y="76"/>
                    <a:pt x="26" y="73"/>
                    <a:pt x="23" y="6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3" y="5"/>
                    <a:pt x="9" y="2"/>
                  </a:cubicBezTo>
                  <a:cubicBezTo>
                    <a:pt x="15" y="0"/>
                    <a:pt x="22" y="2"/>
                    <a:pt x="25" y="9"/>
                  </a:cubicBezTo>
                  <a:cubicBezTo>
                    <a:pt x="45" y="58"/>
                    <a:pt x="45" y="58"/>
                    <a:pt x="45" y="58"/>
                  </a:cubicBezTo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S1îdé"/>
            <p:cNvSpPr/>
            <p:nvPr/>
          </p:nvSpPr>
          <p:spPr bwMode="auto">
            <a:xfrm>
              <a:off x="6628380" y="1721477"/>
              <a:ext cx="331646" cy="504974"/>
            </a:xfrm>
            <a:custGeom>
              <a:avLst/>
              <a:gdLst>
                <a:gd name="T0" fmla="*/ 25 w 48"/>
                <a:gd name="T1" fmla="*/ 67 h 76"/>
                <a:gd name="T2" fmla="*/ 9 w 48"/>
                <a:gd name="T3" fmla="*/ 74 h 76"/>
                <a:gd name="T4" fmla="*/ 2 w 48"/>
                <a:gd name="T5" fmla="*/ 58 h 76"/>
                <a:gd name="T6" fmla="*/ 23 w 48"/>
                <a:gd name="T7" fmla="*/ 9 h 76"/>
                <a:gd name="T8" fmla="*/ 39 w 48"/>
                <a:gd name="T9" fmla="*/ 2 h 76"/>
                <a:gd name="T10" fmla="*/ 45 w 48"/>
                <a:gd name="T11" fmla="*/ 18 h 76"/>
                <a:gd name="T12" fmla="*/ 25 w 48"/>
                <a:gd name="T13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6">
                  <a:moveTo>
                    <a:pt x="25" y="67"/>
                  </a:moveTo>
                  <a:cubicBezTo>
                    <a:pt x="22" y="73"/>
                    <a:pt x="15" y="76"/>
                    <a:pt x="9" y="74"/>
                  </a:cubicBezTo>
                  <a:cubicBezTo>
                    <a:pt x="3" y="71"/>
                    <a:pt x="0" y="64"/>
                    <a:pt x="2" y="5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5" y="3"/>
                    <a:pt x="32" y="0"/>
                    <a:pt x="39" y="2"/>
                  </a:cubicBezTo>
                  <a:cubicBezTo>
                    <a:pt x="45" y="5"/>
                    <a:pt x="48" y="12"/>
                    <a:pt x="45" y="18"/>
                  </a:cubicBezTo>
                  <a:lnTo>
                    <a:pt x="25" y="67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ŝḷîḑê"/>
            <p:cNvSpPr/>
            <p:nvPr/>
          </p:nvSpPr>
          <p:spPr bwMode="auto">
            <a:xfrm>
              <a:off x="7527317" y="2773505"/>
              <a:ext cx="532382" cy="311400"/>
            </a:xfrm>
            <a:custGeom>
              <a:avLst/>
              <a:gdLst>
                <a:gd name="T0" fmla="*/ 18 w 77"/>
                <a:gd name="T1" fmla="*/ 45 h 47"/>
                <a:gd name="T2" fmla="*/ 3 w 77"/>
                <a:gd name="T3" fmla="*/ 38 h 47"/>
                <a:gd name="T4" fmla="*/ 9 w 77"/>
                <a:gd name="T5" fmla="*/ 22 h 47"/>
                <a:gd name="T6" fmla="*/ 58 w 77"/>
                <a:gd name="T7" fmla="*/ 2 h 47"/>
                <a:gd name="T8" fmla="*/ 74 w 77"/>
                <a:gd name="T9" fmla="*/ 9 h 47"/>
                <a:gd name="T10" fmla="*/ 68 w 77"/>
                <a:gd name="T11" fmla="*/ 25 h 47"/>
                <a:gd name="T12" fmla="*/ 18 w 77"/>
                <a:gd name="T13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7">
                  <a:moveTo>
                    <a:pt x="18" y="45"/>
                  </a:moveTo>
                  <a:cubicBezTo>
                    <a:pt x="12" y="47"/>
                    <a:pt x="5" y="44"/>
                    <a:pt x="3" y="38"/>
                  </a:cubicBezTo>
                  <a:cubicBezTo>
                    <a:pt x="0" y="32"/>
                    <a:pt x="3" y="25"/>
                    <a:pt x="9" y="2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5" y="0"/>
                    <a:pt x="72" y="3"/>
                    <a:pt x="74" y="9"/>
                  </a:cubicBezTo>
                  <a:cubicBezTo>
                    <a:pt x="77" y="15"/>
                    <a:pt x="74" y="22"/>
                    <a:pt x="68" y="25"/>
                  </a:cubicBezTo>
                  <a:lnTo>
                    <a:pt x="18" y="45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ṧḷïdè"/>
            <p:cNvSpPr/>
            <p:nvPr/>
          </p:nvSpPr>
          <p:spPr bwMode="auto">
            <a:xfrm>
              <a:off x="7541862" y="4125709"/>
              <a:ext cx="529470" cy="319816"/>
            </a:xfrm>
            <a:custGeom>
              <a:avLst/>
              <a:gdLst>
                <a:gd name="T0" fmla="*/ 9 w 77"/>
                <a:gd name="T1" fmla="*/ 25 h 48"/>
                <a:gd name="T2" fmla="*/ 3 w 77"/>
                <a:gd name="T3" fmla="*/ 9 h 48"/>
                <a:gd name="T4" fmla="*/ 19 w 77"/>
                <a:gd name="T5" fmla="*/ 3 h 48"/>
                <a:gd name="T6" fmla="*/ 67 w 77"/>
                <a:gd name="T7" fmla="*/ 23 h 48"/>
                <a:gd name="T8" fmla="*/ 74 w 77"/>
                <a:gd name="T9" fmla="*/ 39 h 48"/>
                <a:gd name="T10" fmla="*/ 58 w 77"/>
                <a:gd name="T11" fmla="*/ 46 h 48"/>
                <a:gd name="T12" fmla="*/ 9 w 77"/>
                <a:gd name="T13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8">
                  <a:moveTo>
                    <a:pt x="9" y="25"/>
                  </a:moveTo>
                  <a:cubicBezTo>
                    <a:pt x="3" y="22"/>
                    <a:pt x="0" y="15"/>
                    <a:pt x="3" y="9"/>
                  </a:cubicBezTo>
                  <a:cubicBezTo>
                    <a:pt x="5" y="3"/>
                    <a:pt x="13" y="0"/>
                    <a:pt x="19" y="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4" y="26"/>
                    <a:pt x="77" y="33"/>
                    <a:pt x="74" y="39"/>
                  </a:cubicBezTo>
                  <a:cubicBezTo>
                    <a:pt x="71" y="46"/>
                    <a:pt x="64" y="48"/>
                    <a:pt x="58" y="46"/>
                  </a:cubicBezTo>
                  <a:lnTo>
                    <a:pt x="9" y="25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slîḓé"/>
            <p:cNvSpPr/>
            <p:nvPr/>
          </p:nvSpPr>
          <p:spPr bwMode="auto">
            <a:xfrm>
              <a:off x="6648745" y="5003799"/>
              <a:ext cx="325827" cy="513389"/>
            </a:xfrm>
            <a:custGeom>
              <a:avLst/>
              <a:gdLst>
                <a:gd name="T0" fmla="*/ 3 w 47"/>
                <a:gd name="T1" fmla="*/ 18 h 77"/>
                <a:gd name="T2" fmla="*/ 10 w 47"/>
                <a:gd name="T3" fmla="*/ 3 h 77"/>
                <a:gd name="T4" fmla="*/ 26 w 47"/>
                <a:gd name="T5" fmla="*/ 9 h 77"/>
                <a:gd name="T6" fmla="*/ 45 w 47"/>
                <a:gd name="T7" fmla="*/ 59 h 77"/>
                <a:gd name="T8" fmla="*/ 38 w 47"/>
                <a:gd name="T9" fmla="*/ 75 h 77"/>
                <a:gd name="T10" fmla="*/ 22 w 47"/>
                <a:gd name="T11" fmla="*/ 68 h 77"/>
                <a:gd name="T12" fmla="*/ 3 w 47"/>
                <a:gd name="T13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77">
                  <a:moveTo>
                    <a:pt x="3" y="18"/>
                  </a:moveTo>
                  <a:cubicBezTo>
                    <a:pt x="0" y="12"/>
                    <a:pt x="4" y="5"/>
                    <a:pt x="10" y="3"/>
                  </a:cubicBezTo>
                  <a:cubicBezTo>
                    <a:pt x="16" y="0"/>
                    <a:pt x="23" y="3"/>
                    <a:pt x="26" y="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7" y="65"/>
                    <a:pt x="44" y="72"/>
                    <a:pt x="38" y="75"/>
                  </a:cubicBezTo>
                  <a:cubicBezTo>
                    <a:pt x="32" y="77"/>
                    <a:pt x="25" y="74"/>
                    <a:pt x="22" y="6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ṧlíḍè"/>
            <p:cNvSpPr/>
            <p:nvPr/>
          </p:nvSpPr>
          <p:spPr bwMode="auto">
            <a:xfrm>
              <a:off x="5246522" y="5003799"/>
              <a:ext cx="337464" cy="504974"/>
            </a:xfrm>
            <a:custGeom>
              <a:avLst/>
              <a:gdLst>
                <a:gd name="T0" fmla="*/ 24 w 49"/>
                <a:gd name="T1" fmla="*/ 9 h 76"/>
                <a:gd name="T2" fmla="*/ 40 w 49"/>
                <a:gd name="T3" fmla="*/ 3 h 76"/>
                <a:gd name="T4" fmla="*/ 47 w 49"/>
                <a:gd name="T5" fmla="*/ 19 h 76"/>
                <a:gd name="T6" fmla="*/ 25 w 49"/>
                <a:gd name="T7" fmla="*/ 67 h 76"/>
                <a:gd name="T8" fmla="*/ 9 w 49"/>
                <a:gd name="T9" fmla="*/ 73 h 76"/>
                <a:gd name="T10" fmla="*/ 3 w 49"/>
                <a:gd name="T11" fmla="*/ 57 h 76"/>
                <a:gd name="T12" fmla="*/ 24 w 49"/>
                <a:gd name="T13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6">
                  <a:moveTo>
                    <a:pt x="24" y="9"/>
                  </a:moveTo>
                  <a:cubicBezTo>
                    <a:pt x="27" y="3"/>
                    <a:pt x="34" y="0"/>
                    <a:pt x="40" y="3"/>
                  </a:cubicBezTo>
                  <a:cubicBezTo>
                    <a:pt x="46" y="5"/>
                    <a:pt x="49" y="13"/>
                    <a:pt x="47" y="19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2" y="73"/>
                    <a:pt x="15" y="76"/>
                    <a:pt x="9" y="73"/>
                  </a:cubicBezTo>
                  <a:cubicBezTo>
                    <a:pt x="3" y="71"/>
                    <a:pt x="0" y="64"/>
                    <a:pt x="3" y="57"/>
                  </a:cubicBezTo>
                  <a:cubicBezTo>
                    <a:pt x="24" y="9"/>
                    <a:pt x="24" y="9"/>
                    <a:pt x="24" y="9"/>
                  </a:cubicBezTo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Sliḓê"/>
            <p:cNvSpPr/>
            <p:nvPr/>
          </p:nvSpPr>
          <p:spPr bwMode="auto">
            <a:xfrm>
              <a:off x="4120669" y="4156566"/>
              <a:ext cx="529470" cy="308594"/>
            </a:xfrm>
            <a:custGeom>
              <a:avLst/>
              <a:gdLst>
                <a:gd name="T0" fmla="*/ 59 w 77"/>
                <a:gd name="T1" fmla="*/ 2 h 46"/>
                <a:gd name="T2" fmla="*/ 74 w 77"/>
                <a:gd name="T3" fmla="*/ 9 h 46"/>
                <a:gd name="T4" fmla="*/ 67 w 77"/>
                <a:gd name="T5" fmla="*/ 25 h 46"/>
                <a:gd name="T6" fmla="*/ 18 w 77"/>
                <a:gd name="T7" fmla="*/ 44 h 46"/>
                <a:gd name="T8" fmla="*/ 2 w 77"/>
                <a:gd name="T9" fmla="*/ 37 h 46"/>
                <a:gd name="T10" fmla="*/ 9 w 77"/>
                <a:gd name="T11" fmla="*/ 21 h 46"/>
                <a:gd name="T12" fmla="*/ 59 w 77"/>
                <a:gd name="T1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6">
                  <a:moveTo>
                    <a:pt x="59" y="2"/>
                  </a:moveTo>
                  <a:cubicBezTo>
                    <a:pt x="65" y="0"/>
                    <a:pt x="72" y="3"/>
                    <a:pt x="74" y="9"/>
                  </a:cubicBezTo>
                  <a:cubicBezTo>
                    <a:pt x="77" y="16"/>
                    <a:pt x="74" y="23"/>
                    <a:pt x="67" y="2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1" y="46"/>
                    <a:pt x="4" y="43"/>
                    <a:pt x="2" y="37"/>
                  </a:cubicBezTo>
                  <a:cubicBezTo>
                    <a:pt x="0" y="31"/>
                    <a:pt x="3" y="24"/>
                    <a:pt x="9" y="21"/>
                  </a:cubicBezTo>
                  <a:cubicBezTo>
                    <a:pt x="59" y="2"/>
                    <a:pt x="59" y="2"/>
                    <a:pt x="59" y="2"/>
                  </a:cubicBezTo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ślîḓê"/>
            <p:cNvSpPr/>
            <p:nvPr/>
          </p:nvSpPr>
          <p:spPr bwMode="auto">
            <a:xfrm>
              <a:off x="4120667" y="2773503"/>
              <a:ext cx="523651" cy="331037"/>
            </a:xfrm>
            <a:custGeom>
              <a:avLst/>
              <a:gdLst>
                <a:gd name="T0" fmla="*/ 67 w 76"/>
                <a:gd name="T1" fmla="*/ 25 h 50"/>
                <a:gd name="T2" fmla="*/ 73 w 76"/>
                <a:gd name="T3" fmla="*/ 41 h 50"/>
                <a:gd name="T4" fmla="*/ 57 w 76"/>
                <a:gd name="T5" fmla="*/ 47 h 50"/>
                <a:gd name="T6" fmla="*/ 9 w 76"/>
                <a:gd name="T7" fmla="*/ 25 h 50"/>
                <a:gd name="T8" fmla="*/ 3 w 76"/>
                <a:gd name="T9" fmla="*/ 9 h 50"/>
                <a:gd name="T10" fmla="*/ 19 w 76"/>
                <a:gd name="T11" fmla="*/ 3 h 50"/>
                <a:gd name="T12" fmla="*/ 67 w 76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50">
                  <a:moveTo>
                    <a:pt x="67" y="25"/>
                  </a:moveTo>
                  <a:cubicBezTo>
                    <a:pt x="73" y="28"/>
                    <a:pt x="76" y="35"/>
                    <a:pt x="73" y="41"/>
                  </a:cubicBezTo>
                  <a:cubicBezTo>
                    <a:pt x="71" y="47"/>
                    <a:pt x="63" y="50"/>
                    <a:pt x="57" y="4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" y="22"/>
                    <a:pt x="0" y="15"/>
                    <a:pt x="3" y="9"/>
                  </a:cubicBezTo>
                  <a:cubicBezTo>
                    <a:pt x="6" y="3"/>
                    <a:pt x="13" y="0"/>
                    <a:pt x="19" y="3"/>
                  </a:cubicBezTo>
                  <a:cubicBezTo>
                    <a:pt x="67" y="25"/>
                    <a:pt x="67" y="25"/>
                    <a:pt x="67" y="25"/>
                  </a:cubicBezTo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slíde"/>
            <p:cNvSpPr/>
            <p:nvPr/>
          </p:nvSpPr>
          <p:spPr bwMode="auto">
            <a:xfrm>
              <a:off x="4231216" y="2866082"/>
              <a:ext cx="1864785" cy="1512113"/>
            </a:xfrm>
            <a:custGeom>
              <a:avLst/>
              <a:gdLst>
                <a:gd name="T0" fmla="*/ 0 w 270"/>
                <a:gd name="T1" fmla="*/ 0 h 227"/>
                <a:gd name="T2" fmla="*/ 0 w 270"/>
                <a:gd name="T3" fmla="*/ 1 h 227"/>
                <a:gd name="T4" fmla="*/ 0 w 270"/>
                <a:gd name="T5" fmla="*/ 224 h 227"/>
                <a:gd name="T6" fmla="*/ 1 w 270"/>
                <a:gd name="T7" fmla="*/ 227 h 227"/>
                <a:gd name="T8" fmla="*/ 270 w 270"/>
                <a:gd name="T9" fmla="*/ 113 h 227"/>
                <a:gd name="T10" fmla="*/ 0 w 270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2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56"/>
                    <a:pt x="7" y="168"/>
                    <a:pt x="0" y="224"/>
                  </a:cubicBezTo>
                  <a:cubicBezTo>
                    <a:pt x="0" y="227"/>
                    <a:pt x="1" y="227"/>
                    <a:pt x="1" y="227"/>
                  </a:cubicBezTo>
                  <a:cubicBezTo>
                    <a:pt x="62" y="200"/>
                    <a:pt x="270" y="113"/>
                    <a:pt x="270" y="1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F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šļíḍè"/>
            <p:cNvSpPr/>
            <p:nvPr/>
          </p:nvSpPr>
          <p:spPr bwMode="auto">
            <a:xfrm>
              <a:off x="4231216" y="1819667"/>
              <a:ext cx="1864785" cy="1798266"/>
            </a:xfrm>
            <a:custGeom>
              <a:avLst/>
              <a:gdLst>
                <a:gd name="T0" fmla="*/ 158 w 270"/>
                <a:gd name="T1" fmla="*/ 0 h 270"/>
                <a:gd name="T2" fmla="*/ 158 w 270"/>
                <a:gd name="T3" fmla="*/ 0 h 270"/>
                <a:gd name="T4" fmla="*/ 0 w 270"/>
                <a:gd name="T5" fmla="*/ 158 h 270"/>
                <a:gd name="T6" fmla="*/ 0 w 270"/>
                <a:gd name="T7" fmla="*/ 158 h 270"/>
                <a:gd name="T8" fmla="*/ 270 w 270"/>
                <a:gd name="T9" fmla="*/ 270 h 270"/>
                <a:gd name="T10" fmla="*/ 158 w 270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70"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25" y="46"/>
                    <a:pt x="47" y="125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2" y="182"/>
                    <a:pt x="270" y="270"/>
                    <a:pt x="270" y="270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FFFD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ślíďè"/>
            <p:cNvSpPr/>
            <p:nvPr/>
          </p:nvSpPr>
          <p:spPr bwMode="auto">
            <a:xfrm>
              <a:off x="5316340" y="1819667"/>
              <a:ext cx="1547682" cy="1798266"/>
            </a:xfrm>
            <a:custGeom>
              <a:avLst/>
              <a:gdLst>
                <a:gd name="T0" fmla="*/ 224 w 224"/>
                <a:gd name="T1" fmla="*/ 0 h 270"/>
                <a:gd name="T2" fmla="*/ 223 w 224"/>
                <a:gd name="T3" fmla="*/ 0 h 270"/>
                <a:gd name="T4" fmla="*/ 0 w 224"/>
                <a:gd name="T5" fmla="*/ 0 h 270"/>
                <a:gd name="T6" fmla="*/ 0 w 224"/>
                <a:gd name="T7" fmla="*/ 0 h 270"/>
                <a:gd name="T8" fmla="*/ 113 w 224"/>
                <a:gd name="T9" fmla="*/ 270 h 270"/>
                <a:gd name="T10" fmla="*/ 224 w 224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70">
                  <a:moveTo>
                    <a:pt x="224" y="0"/>
                  </a:moveTo>
                  <a:cubicBezTo>
                    <a:pt x="223" y="0"/>
                    <a:pt x="223" y="0"/>
                    <a:pt x="223" y="0"/>
                  </a:cubicBezTo>
                  <a:cubicBezTo>
                    <a:pt x="168" y="9"/>
                    <a:pt x="57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61"/>
                    <a:pt x="113" y="270"/>
                    <a:pt x="113" y="270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$líḓé"/>
            <p:cNvSpPr/>
            <p:nvPr/>
          </p:nvSpPr>
          <p:spPr bwMode="auto">
            <a:xfrm>
              <a:off x="6096000" y="1814056"/>
              <a:ext cx="1858966" cy="1803875"/>
            </a:xfrm>
            <a:custGeom>
              <a:avLst/>
              <a:gdLst>
                <a:gd name="T0" fmla="*/ 269 w 269"/>
                <a:gd name="T1" fmla="*/ 158 h 271"/>
                <a:gd name="T2" fmla="*/ 269 w 269"/>
                <a:gd name="T3" fmla="*/ 158 h 271"/>
                <a:gd name="T4" fmla="*/ 110 w 269"/>
                <a:gd name="T5" fmla="*/ 0 h 271"/>
                <a:gd name="T6" fmla="*/ 110 w 269"/>
                <a:gd name="T7" fmla="*/ 0 h 271"/>
                <a:gd name="T8" fmla="*/ 0 w 269"/>
                <a:gd name="T9" fmla="*/ 271 h 271"/>
                <a:gd name="T10" fmla="*/ 269 w 269"/>
                <a:gd name="T11" fmla="*/ 15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271">
                  <a:moveTo>
                    <a:pt x="269" y="158"/>
                  </a:moveTo>
                  <a:cubicBezTo>
                    <a:pt x="269" y="158"/>
                    <a:pt x="269" y="158"/>
                    <a:pt x="269" y="158"/>
                  </a:cubicBezTo>
                  <a:cubicBezTo>
                    <a:pt x="223" y="125"/>
                    <a:pt x="144" y="47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86" y="62"/>
                    <a:pt x="0" y="271"/>
                    <a:pt x="0" y="271"/>
                  </a:cubicBezTo>
                  <a:cubicBezTo>
                    <a:pt x="269" y="158"/>
                    <a:pt x="269" y="158"/>
                    <a:pt x="269" y="158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îŝ1ïḑê"/>
            <p:cNvSpPr/>
            <p:nvPr/>
          </p:nvSpPr>
          <p:spPr bwMode="auto">
            <a:xfrm>
              <a:off x="6096002" y="2860471"/>
              <a:ext cx="1864785" cy="1489670"/>
            </a:xfrm>
            <a:custGeom>
              <a:avLst/>
              <a:gdLst>
                <a:gd name="T0" fmla="*/ 269 w 270"/>
                <a:gd name="T1" fmla="*/ 224 h 224"/>
                <a:gd name="T2" fmla="*/ 270 w 270"/>
                <a:gd name="T3" fmla="*/ 223 h 224"/>
                <a:gd name="T4" fmla="*/ 268 w 270"/>
                <a:gd name="T5" fmla="*/ 0 h 224"/>
                <a:gd name="T6" fmla="*/ 268 w 270"/>
                <a:gd name="T7" fmla="*/ 0 h 224"/>
                <a:gd name="T8" fmla="*/ 0 w 270"/>
                <a:gd name="T9" fmla="*/ 114 h 224"/>
                <a:gd name="T10" fmla="*/ 269 w 270"/>
                <a:gd name="T11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24">
                  <a:moveTo>
                    <a:pt x="269" y="224"/>
                  </a:moveTo>
                  <a:cubicBezTo>
                    <a:pt x="270" y="223"/>
                    <a:pt x="270" y="223"/>
                    <a:pt x="270" y="223"/>
                  </a:cubicBezTo>
                  <a:cubicBezTo>
                    <a:pt x="260" y="168"/>
                    <a:pt x="259" y="57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08" y="27"/>
                    <a:pt x="0" y="114"/>
                    <a:pt x="0" y="114"/>
                  </a:cubicBezTo>
                  <a:cubicBezTo>
                    <a:pt x="269" y="224"/>
                    <a:pt x="269" y="224"/>
                    <a:pt x="269" y="224"/>
                  </a:cubicBezTo>
                </a:path>
              </a:pathLst>
            </a:custGeom>
            <a:solidFill>
              <a:srgbClr val="D67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iŝlídé"/>
            <p:cNvSpPr/>
            <p:nvPr/>
          </p:nvSpPr>
          <p:spPr bwMode="auto">
            <a:xfrm>
              <a:off x="6096000" y="3617929"/>
              <a:ext cx="1864783" cy="1784236"/>
            </a:xfrm>
            <a:custGeom>
              <a:avLst/>
              <a:gdLst>
                <a:gd name="T0" fmla="*/ 113 w 270"/>
                <a:gd name="T1" fmla="*/ 268 h 268"/>
                <a:gd name="T2" fmla="*/ 113 w 270"/>
                <a:gd name="T3" fmla="*/ 268 h 268"/>
                <a:gd name="T4" fmla="*/ 270 w 270"/>
                <a:gd name="T5" fmla="*/ 109 h 268"/>
                <a:gd name="T6" fmla="*/ 270 w 270"/>
                <a:gd name="T7" fmla="*/ 109 h 268"/>
                <a:gd name="T8" fmla="*/ 0 w 270"/>
                <a:gd name="T9" fmla="*/ 0 h 268"/>
                <a:gd name="T10" fmla="*/ 113 w 270"/>
                <a:gd name="T11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68">
                  <a:moveTo>
                    <a:pt x="113" y="268"/>
                  </a:moveTo>
                  <a:cubicBezTo>
                    <a:pt x="113" y="268"/>
                    <a:pt x="113" y="268"/>
                    <a:pt x="113" y="268"/>
                  </a:cubicBezTo>
                  <a:cubicBezTo>
                    <a:pt x="146" y="222"/>
                    <a:pt x="223" y="143"/>
                    <a:pt x="270" y="109"/>
                  </a:cubicBezTo>
                  <a:cubicBezTo>
                    <a:pt x="270" y="109"/>
                    <a:pt x="270" y="109"/>
                    <a:pt x="270" y="109"/>
                  </a:cubicBezTo>
                  <a:cubicBezTo>
                    <a:pt x="208" y="85"/>
                    <a:pt x="0" y="0"/>
                    <a:pt x="0" y="0"/>
                  </a:cubicBezTo>
                  <a:cubicBezTo>
                    <a:pt x="113" y="268"/>
                    <a:pt x="113" y="268"/>
                    <a:pt x="113" y="268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ṡḷidé"/>
            <p:cNvSpPr/>
            <p:nvPr/>
          </p:nvSpPr>
          <p:spPr bwMode="auto">
            <a:xfrm>
              <a:off x="5336707" y="3617929"/>
              <a:ext cx="1547684" cy="1798266"/>
            </a:xfrm>
            <a:custGeom>
              <a:avLst/>
              <a:gdLst>
                <a:gd name="T0" fmla="*/ 0 w 224"/>
                <a:gd name="T1" fmla="*/ 270 h 270"/>
                <a:gd name="T2" fmla="*/ 0 w 224"/>
                <a:gd name="T3" fmla="*/ 270 h 270"/>
                <a:gd name="T4" fmla="*/ 224 w 224"/>
                <a:gd name="T5" fmla="*/ 268 h 270"/>
                <a:gd name="T6" fmla="*/ 224 w 224"/>
                <a:gd name="T7" fmla="*/ 268 h 270"/>
                <a:gd name="T8" fmla="*/ 110 w 224"/>
                <a:gd name="T9" fmla="*/ 0 h 270"/>
                <a:gd name="T10" fmla="*/ 0 w 224"/>
                <a:gd name="T11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70">
                  <a:moveTo>
                    <a:pt x="0" y="270"/>
                  </a:moveTo>
                  <a:cubicBezTo>
                    <a:pt x="0" y="270"/>
                    <a:pt x="0" y="270"/>
                    <a:pt x="0" y="270"/>
                  </a:cubicBezTo>
                  <a:cubicBezTo>
                    <a:pt x="56" y="260"/>
                    <a:pt x="167" y="259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196" y="207"/>
                    <a:pt x="110" y="0"/>
                    <a:pt x="110" y="0"/>
                  </a:cubicBezTo>
                  <a:cubicBezTo>
                    <a:pt x="0" y="270"/>
                    <a:pt x="0" y="270"/>
                    <a:pt x="0" y="270"/>
                  </a:cubicBezTo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ṡļïḓè"/>
            <p:cNvSpPr/>
            <p:nvPr/>
          </p:nvSpPr>
          <p:spPr bwMode="auto">
            <a:xfrm>
              <a:off x="4237038" y="3617929"/>
              <a:ext cx="1858966" cy="1798266"/>
            </a:xfrm>
            <a:custGeom>
              <a:avLst/>
              <a:gdLst>
                <a:gd name="T0" fmla="*/ 0 w 269"/>
                <a:gd name="T1" fmla="*/ 114 h 270"/>
                <a:gd name="T2" fmla="*/ 0 w 269"/>
                <a:gd name="T3" fmla="*/ 114 h 270"/>
                <a:gd name="T4" fmla="*/ 160 w 269"/>
                <a:gd name="T5" fmla="*/ 270 h 270"/>
                <a:gd name="T6" fmla="*/ 160 w 269"/>
                <a:gd name="T7" fmla="*/ 270 h 270"/>
                <a:gd name="T8" fmla="*/ 269 w 269"/>
                <a:gd name="T9" fmla="*/ 0 h 270"/>
                <a:gd name="T10" fmla="*/ 0 w 269"/>
                <a:gd name="T11" fmla="*/ 11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270">
                  <a:moveTo>
                    <a:pt x="0" y="114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47" y="146"/>
                    <a:pt x="126" y="224"/>
                    <a:pt x="160" y="270"/>
                  </a:cubicBezTo>
                  <a:cubicBezTo>
                    <a:pt x="160" y="270"/>
                    <a:pt x="160" y="270"/>
                    <a:pt x="160" y="270"/>
                  </a:cubicBezTo>
                  <a:cubicBezTo>
                    <a:pt x="183" y="208"/>
                    <a:pt x="269" y="0"/>
                    <a:pt x="269" y="0"/>
                  </a:cubicBezTo>
                  <a:cubicBezTo>
                    <a:pt x="0" y="114"/>
                    <a:pt x="0" y="114"/>
                    <a:pt x="0" y="114"/>
                  </a:cubicBezTo>
                </a:path>
              </a:pathLst>
            </a:custGeom>
            <a:solidFill>
              <a:srgbClr val="FFFD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ṧľïḋé"/>
            <p:cNvSpPr/>
            <p:nvPr/>
          </p:nvSpPr>
          <p:spPr bwMode="auto">
            <a:xfrm>
              <a:off x="5950549" y="3477659"/>
              <a:ext cx="290917" cy="2805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sľîḑè"/>
            <p:cNvSpPr/>
            <p:nvPr/>
          </p:nvSpPr>
          <p:spPr bwMode="auto">
            <a:xfrm>
              <a:off x="4237041" y="1867358"/>
              <a:ext cx="1864785" cy="3475895"/>
            </a:xfrm>
            <a:custGeom>
              <a:avLst/>
              <a:gdLst>
                <a:gd name="T0" fmla="*/ 140 w 270"/>
                <a:gd name="T1" fmla="*/ 508 h 522"/>
                <a:gd name="T2" fmla="*/ 151 w 270"/>
                <a:gd name="T3" fmla="*/ 522 h 522"/>
                <a:gd name="T4" fmla="*/ 151 w 270"/>
                <a:gd name="T5" fmla="*/ 522 h 522"/>
                <a:gd name="T6" fmla="*/ 151 w 270"/>
                <a:gd name="T7" fmla="*/ 522 h 522"/>
                <a:gd name="T8" fmla="*/ 140 w 270"/>
                <a:gd name="T9" fmla="*/ 508 h 522"/>
                <a:gd name="T10" fmla="*/ 26 w 270"/>
                <a:gd name="T11" fmla="*/ 397 h 522"/>
                <a:gd name="T12" fmla="*/ 35 w 270"/>
                <a:gd name="T13" fmla="*/ 405 h 522"/>
                <a:gd name="T14" fmla="*/ 32 w 270"/>
                <a:gd name="T15" fmla="*/ 402 h 522"/>
                <a:gd name="T16" fmla="*/ 27 w 270"/>
                <a:gd name="T17" fmla="*/ 398 h 522"/>
                <a:gd name="T18" fmla="*/ 27 w 270"/>
                <a:gd name="T19" fmla="*/ 398 h 522"/>
                <a:gd name="T20" fmla="*/ 26 w 270"/>
                <a:gd name="T21" fmla="*/ 397 h 522"/>
                <a:gd name="T22" fmla="*/ 1 w 270"/>
                <a:gd name="T23" fmla="*/ 361 h 522"/>
                <a:gd name="T24" fmla="*/ 0 w 270"/>
                <a:gd name="T25" fmla="*/ 362 h 522"/>
                <a:gd name="T26" fmla="*/ 0 w 270"/>
                <a:gd name="T27" fmla="*/ 362 h 522"/>
                <a:gd name="T28" fmla="*/ 0 w 270"/>
                <a:gd name="T29" fmla="*/ 362 h 522"/>
                <a:gd name="T30" fmla="*/ 1 w 270"/>
                <a:gd name="T31" fmla="*/ 361 h 522"/>
                <a:gd name="T32" fmla="*/ 16 w 270"/>
                <a:gd name="T33" fmla="*/ 138 h 522"/>
                <a:gd name="T34" fmla="*/ 10 w 270"/>
                <a:gd name="T35" fmla="*/ 143 h 522"/>
                <a:gd name="T36" fmla="*/ 10 w 270"/>
                <a:gd name="T37" fmla="*/ 143 h 522"/>
                <a:gd name="T38" fmla="*/ 16 w 270"/>
                <a:gd name="T39" fmla="*/ 138 h 522"/>
                <a:gd name="T40" fmla="*/ 112 w 270"/>
                <a:gd name="T41" fmla="*/ 46 h 522"/>
                <a:gd name="T42" fmla="*/ 54 w 270"/>
                <a:gd name="T43" fmla="*/ 105 h 522"/>
                <a:gd name="T44" fmla="*/ 64 w 270"/>
                <a:gd name="T45" fmla="*/ 96 h 522"/>
                <a:gd name="T46" fmla="*/ 64 w 270"/>
                <a:gd name="T47" fmla="*/ 95 h 522"/>
                <a:gd name="T48" fmla="*/ 101 w 270"/>
                <a:gd name="T49" fmla="*/ 59 h 522"/>
                <a:gd name="T50" fmla="*/ 101 w 270"/>
                <a:gd name="T51" fmla="*/ 58 h 522"/>
                <a:gd name="T52" fmla="*/ 112 w 270"/>
                <a:gd name="T53" fmla="*/ 46 h 522"/>
                <a:gd name="T54" fmla="*/ 118 w 270"/>
                <a:gd name="T55" fmla="*/ 40 h 522"/>
                <a:gd name="T56" fmla="*/ 113 w 270"/>
                <a:gd name="T57" fmla="*/ 45 h 522"/>
                <a:gd name="T58" fmla="*/ 118 w 270"/>
                <a:gd name="T59" fmla="*/ 40 h 522"/>
                <a:gd name="T60" fmla="*/ 118 w 270"/>
                <a:gd name="T61" fmla="*/ 40 h 522"/>
                <a:gd name="T62" fmla="*/ 148 w 270"/>
                <a:gd name="T63" fmla="*/ 5 h 522"/>
                <a:gd name="T64" fmla="*/ 127 w 270"/>
                <a:gd name="T65" fmla="*/ 30 h 522"/>
                <a:gd name="T66" fmla="*/ 148 w 270"/>
                <a:gd name="T67" fmla="*/ 5 h 522"/>
                <a:gd name="T68" fmla="*/ 148 w 270"/>
                <a:gd name="T69" fmla="*/ 5 h 522"/>
                <a:gd name="T70" fmla="*/ 148 w 270"/>
                <a:gd name="T71" fmla="*/ 5 h 522"/>
                <a:gd name="T72" fmla="*/ 270 w 270"/>
                <a:gd name="T73" fmla="*/ 0 h 522"/>
                <a:gd name="T74" fmla="*/ 264 w 270"/>
                <a:gd name="T75" fmla="*/ 0 h 522"/>
                <a:gd name="T76" fmla="*/ 264 w 270"/>
                <a:gd name="T77" fmla="*/ 0 h 522"/>
                <a:gd name="T78" fmla="*/ 264 w 270"/>
                <a:gd name="T79" fmla="*/ 0 h 522"/>
                <a:gd name="T80" fmla="*/ 270 w 270"/>
                <a:gd name="T81" fmla="*/ 0 h 522"/>
                <a:gd name="T82" fmla="*/ 270 w 270"/>
                <a:gd name="T83" fmla="*/ 0 h 522"/>
                <a:gd name="T84" fmla="*/ 270 w 270"/>
                <a:gd name="T85" fmla="*/ 0 h 522"/>
                <a:gd name="T86" fmla="*/ 270 w 270"/>
                <a:gd name="T8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0" h="522">
                  <a:moveTo>
                    <a:pt x="140" y="508"/>
                  </a:moveTo>
                  <a:cubicBezTo>
                    <a:pt x="144" y="513"/>
                    <a:pt x="148" y="518"/>
                    <a:pt x="151" y="522"/>
                  </a:cubicBezTo>
                  <a:cubicBezTo>
                    <a:pt x="151" y="522"/>
                    <a:pt x="151" y="522"/>
                    <a:pt x="151" y="522"/>
                  </a:cubicBezTo>
                  <a:cubicBezTo>
                    <a:pt x="151" y="522"/>
                    <a:pt x="151" y="522"/>
                    <a:pt x="151" y="522"/>
                  </a:cubicBezTo>
                  <a:cubicBezTo>
                    <a:pt x="148" y="518"/>
                    <a:pt x="144" y="513"/>
                    <a:pt x="140" y="508"/>
                  </a:cubicBezTo>
                  <a:moveTo>
                    <a:pt x="26" y="397"/>
                  </a:moveTo>
                  <a:cubicBezTo>
                    <a:pt x="29" y="399"/>
                    <a:pt x="32" y="402"/>
                    <a:pt x="35" y="405"/>
                  </a:cubicBezTo>
                  <a:cubicBezTo>
                    <a:pt x="34" y="404"/>
                    <a:pt x="33" y="403"/>
                    <a:pt x="32" y="402"/>
                  </a:cubicBezTo>
                  <a:cubicBezTo>
                    <a:pt x="31" y="401"/>
                    <a:pt x="29" y="399"/>
                    <a:pt x="27" y="398"/>
                  </a:cubicBezTo>
                  <a:cubicBezTo>
                    <a:pt x="27" y="398"/>
                    <a:pt x="27" y="398"/>
                    <a:pt x="27" y="398"/>
                  </a:cubicBezTo>
                  <a:cubicBezTo>
                    <a:pt x="27" y="397"/>
                    <a:pt x="26" y="397"/>
                    <a:pt x="26" y="397"/>
                  </a:cubicBezTo>
                  <a:moveTo>
                    <a:pt x="1" y="361"/>
                  </a:moveTo>
                  <a:cubicBezTo>
                    <a:pt x="0" y="361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1"/>
                    <a:pt x="1" y="361"/>
                  </a:cubicBezTo>
                  <a:moveTo>
                    <a:pt x="16" y="138"/>
                  </a:moveTo>
                  <a:cubicBezTo>
                    <a:pt x="14" y="140"/>
                    <a:pt x="12" y="141"/>
                    <a:pt x="10" y="14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2" y="141"/>
                    <a:pt x="14" y="140"/>
                    <a:pt x="16" y="138"/>
                  </a:cubicBezTo>
                  <a:moveTo>
                    <a:pt x="112" y="46"/>
                  </a:moveTo>
                  <a:cubicBezTo>
                    <a:pt x="94" y="66"/>
                    <a:pt x="73" y="87"/>
                    <a:pt x="54" y="105"/>
                  </a:cubicBezTo>
                  <a:cubicBezTo>
                    <a:pt x="57" y="102"/>
                    <a:pt x="60" y="99"/>
                    <a:pt x="64" y="96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76" y="84"/>
                    <a:pt x="89" y="71"/>
                    <a:pt x="101" y="59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5" y="54"/>
                    <a:pt x="108" y="50"/>
                    <a:pt x="112" y="46"/>
                  </a:cubicBezTo>
                  <a:moveTo>
                    <a:pt x="118" y="40"/>
                  </a:moveTo>
                  <a:cubicBezTo>
                    <a:pt x="117" y="41"/>
                    <a:pt x="115" y="43"/>
                    <a:pt x="113" y="45"/>
                  </a:cubicBezTo>
                  <a:cubicBezTo>
                    <a:pt x="115" y="43"/>
                    <a:pt x="116" y="42"/>
                    <a:pt x="118" y="40"/>
                  </a:cubicBezTo>
                  <a:cubicBezTo>
                    <a:pt x="118" y="40"/>
                    <a:pt x="118" y="40"/>
                    <a:pt x="118" y="40"/>
                  </a:cubicBezTo>
                  <a:moveTo>
                    <a:pt x="148" y="5"/>
                  </a:moveTo>
                  <a:cubicBezTo>
                    <a:pt x="142" y="13"/>
                    <a:pt x="135" y="21"/>
                    <a:pt x="127" y="30"/>
                  </a:cubicBezTo>
                  <a:cubicBezTo>
                    <a:pt x="135" y="21"/>
                    <a:pt x="142" y="13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moveTo>
                    <a:pt x="270" y="0"/>
                  </a:moveTo>
                  <a:cubicBezTo>
                    <a:pt x="268" y="0"/>
                    <a:pt x="266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6" y="0"/>
                    <a:pt x="268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ślïḋê"/>
            <p:cNvSpPr/>
            <p:nvPr/>
          </p:nvSpPr>
          <p:spPr bwMode="auto">
            <a:xfrm>
              <a:off x="4132311" y="1732699"/>
              <a:ext cx="1969515" cy="3764852"/>
            </a:xfrm>
            <a:custGeom>
              <a:avLst/>
              <a:gdLst>
                <a:gd name="T0" fmla="*/ 175 w 285"/>
                <a:gd name="T1" fmla="*/ 565 h 565"/>
                <a:gd name="T2" fmla="*/ 175 w 285"/>
                <a:gd name="T3" fmla="*/ 565 h 565"/>
                <a:gd name="T4" fmla="*/ 175 w 285"/>
                <a:gd name="T5" fmla="*/ 565 h 565"/>
                <a:gd name="T6" fmla="*/ 186 w 285"/>
                <a:gd name="T7" fmla="*/ 558 h 565"/>
                <a:gd name="T8" fmla="*/ 186 w 285"/>
                <a:gd name="T9" fmla="*/ 558 h 565"/>
                <a:gd name="T10" fmla="*/ 189 w 285"/>
                <a:gd name="T11" fmla="*/ 551 h 565"/>
                <a:gd name="T12" fmla="*/ 285 w 285"/>
                <a:gd name="T13" fmla="*/ 545 h 565"/>
                <a:gd name="T14" fmla="*/ 285 w 285"/>
                <a:gd name="T15" fmla="*/ 545 h 565"/>
                <a:gd name="T16" fmla="*/ 47 w 285"/>
                <a:gd name="T17" fmla="*/ 422 h 565"/>
                <a:gd name="T18" fmla="*/ 155 w 285"/>
                <a:gd name="T19" fmla="*/ 528 h 565"/>
                <a:gd name="T20" fmla="*/ 166 w 285"/>
                <a:gd name="T21" fmla="*/ 542 h 565"/>
                <a:gd name="T22" fmla="*/ 47 w 285"/>
                <a:gd name="T23" fmla="*/ 422 h 565"/>
                <a:gd name="T24" fmla="*/ 11 w 285"/>
                <a:gd name="T25" fmla="*/ 409 h 565"/>
                <a:gd name="T26" fmla="*/ 11 w 285"/>
                <a:gd name="T27" fmla="*/ 409 h 565"/>
                <a:gd name="T28" fmla="*/ 11 w 285"/>
                <a:gd name="T29" fmla="*/ 409 h 565"/>
                <a:gd name="T30" fmla="*/ 25 w 285"/>
                <a:gd name="T31" fmla="*/ 404 h 565"/>
                <a:gd name="T32" fmla="*/ 25 w 285"/>
                <a:gd name="T33" fmla="*/ 404 h 565"/>
                <a:gd name="T34" fmla="*/ 42 w 285"/>
                <a:gd name="T35" fmla="*/ 418 h 565"/>
                <a:gd name="T36" fmla="*/ 25 w 285"/>
                <a:gd name="T37" fmla="*/ 404 h 565"/>
                <a:gd name="T38" fmla="*/ 0 w 285"/>
                <a:gd name="T39" fmla="*/ 401 h 565"/>
                <a:gd name="T40" fmla="*/ 0 w 285"/>
                <a:gd name="T41" fmla="*/ 401 h 565"/>
                <a:gd name="T42" fmla="*/ 0 w 285"/>
                <a:gd name="T43" fmla="*/ 401 h 565"/>
                <a:gd name="T44" fmla="*/ 121 w 285"/>
                <a:gd name="T45" fmla="*/ 215 h 565"/>
                <a:gd name="T46" fmla="*/ 119 w 285"/>
                <a:gd name="T47" fmla="*/ 214 h 565"/>
                <a:gd name="T48" fmla="*/ 16 w 285"/>
                <a:gd name="T49" fmla="*/ 185 h 565"/>
                <a:gd name="T50" fmla="*/ 15 w 285"/>
                <a:gd name="T51" fmla="*/ 382 h 565"/>
                <a:gd name="T52" fmla="*/ 15 w 285"/>
                <a:gd name="T53" fmla="*/ 382 h 565"/>
                <a:gd name="T54" fmla="*/ 7 w 285"/>
                <a:gd name="T55" fmla="*/ 181 h 565"/>
                <a:gd name="T56" fmla="*/ 1 w 285"/>
                <a:gd name="T57" fmla="*/ 165 h 565"/>
                <a:gd name="T58" fmla="*/ 12 w 285"/>
                <a:gd name="T59" fmla="*/ 158 h 565"/>
                <a:gd name="T60" fmla="*/ 12 w 285"/>
                <a:gd name="T61" fmla="*/ 158 h 565"/>
                <a:gd name="T62" fmla="*/ 12 w 285"/>
                <a:gd name="T63" fmla="*/ 158 h 565"/>
                <a:gd name="T64" fmla="*/ 12 w 285"/>
                <a:gd name="T65" fmla="*/ 158 h 565"/>
                <a:gd name="T66" fmla="*/ 276 w 285"/>
                <a:gd name="T67" fmla="*/ 263 h 565"/>
                <a:gd name="T68" fmla="*/ 276 w 285"/>
                <a:gd name="T69" fmla="*/ 263 h 565"/>
                <a:gd name="T70" fmla="*/ 217 w 285"/>
                <a:gd name="T71" fmla="*/ 122 h 565"/>
                <a:gd name="T72" fmla="*/ 163 w 285"/>
                <a:gd name="T73" fmla="*/ 25 h 565"/>
                <a:gd name="T74" fmla="*/ 142 w 285"/>
                <a:gd name="T75" fmla="*/ 50 h 565"/>
                <a:gd name="T76" fmla="*/ 133 w 285"/>
                <a:gd name="T77" fmla="*/ 60 h 565"/>
                <a:gd name="T78" fmla="*/ 127 w 285"/>
                <a:gd name="T79" fmla="*/ 66 h 565"/>
                <a:gd name="T80" fmla="*/ 116 w 285"/>
                <a:gd name="T81" fmla="*/ 79 h 565"/>
                <a:gd name="T82" fmla="*/ 79 w 285"/>
                <a:gd name="T83" fmla="*/ 116 h 565"/>
                <a:gd name="T84" fmla="*/ 31 w 285"/>
                <a:gd name="T85" fmla="*/ 158 h 565"/>
                <a:gd name="T86" fmla="*/ 25 w 285"/>
                <a:gd name="T87" fmla="*/ 163 h 565"/>
                <a:gd name="T88" fmla="*/ 163 w 285"/>
                <a:gd name="T89" fmla="*/ 25 h 565"/>
                <a:gd name="T90" fmla="*/ 185 w 285"/>
                <a:gd name="T91" fmla="*/ 15 h 565"/>
                <a:gd name="T92" fmla="*/ 285 w 285"/>
                <a:gd name="T93" fmla="*/ 20 h 565"/>
                <a:gd name="T94" fmla="*/ 285 w 285"/>
                <a:gd name="T95" fmla="*/ 20 h 565"/>
                <a:gd name="T96" fmla="*/ 279 w 285"/>
                <a:gd name="T97" fmla="*/ 20 h 565"/>
                <a:gd name="T98" fmla="*/ 185 w 285"/>
                <a:gd name="T99" fmla="*/ 15 h 565"/>
                <a:gd name="T100" fmla="*/ 182 w 285"/>
                <a:gd name="T101" fmla="*/ 8 h 565"/>
                <a:gd name="T102" fmla="*/ 182 w 285"/>
                <a:gd name="T103" fmla="*/ 8 h 565"/>
                <a:gd name="T104" fmla="*/ 182 w 285"/>
                <a:gd name="T105" fmla="*/ 7 h 565"/>
                <a:gd name="T106" fmla="*/ 182 w 285"/>
                <a:gd name="T107" fmla="*/ 7 h 565"/>
                <a:gd name="T108" fmla="*/ 166 w 285"/>
                <a:gd name="T109" fmla="*/ 1 h 565"/>
                <a:gd name="T110" fmla="*/ 171 w 285"/>
                <a:gd name="T111" fmla="*/ 0 h 565"/>
                <a:gd name="T112" fmla="*/ 171 w 285"/>
                <a:gd name="T1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565">
                  <a:moveTo>
                    <a:pt x="175" y="565"/>
                  </a:moveTo>
                  <a:cubicBezTo>
                    <a:pt x="175" y="565"/>
                    <a:pt x="175" y="565"/>
                    <a:pt x="175" y="565"/>
                  </a:cubicBezTo>
                  <a:cubicBezTo>
                    <a:pt x="175" y="565"/>
                    <a:pt x="175" y="565"/>
                    <a:pt x="175" y="565"/>
                  </a:cubicBezTo>
                  <a:cubicBezTo>
                    <a:pt x="175" y="565"/>
                    <a:pt x="175" y="565"/>
                    <a:pt x="175" y="565"/>
                  </a:cubicBezTo>
                  <a:moveTo>
                    <a:pt x="186" y="558"/>
                  </a:moveTo>
                  <a:cubicBezTo>
                    <a:pt x="184" y="563"/>
                    <a:pt x="180" y="565"/>
                    <a:pt x="175" y="565"/>
                  </a:cubicBezTo>
                  <a:cubicBezTo>
                    <a:pt x="180" y="565"/>
                    <a:pt x="184" y="563"/>
                    <a:pt x="186" y="558"/>
                  </a:cubicBezTo>
                  <a:moveTo>
                    <a:pt x="186" y="558"/>
                  </a:moveTo>
                  <a:cubicBezTo>
                    <a:pt x="186" y="558"/>
                    <a:pt x="186" y="558"/>
                    <a:pt x="186" y="558"/>
                  </a:cubicBezTo>
                  <a:cubicBezTo>
                    <a:pt x="186" y="558"/>
                    <a:pt x="186" y="558"/>
                    <a:pt x="186" y="558"/>
                  </a:cubicBezTo>
                  <a:moveTo>
                    <a:pt x="285" y="545"/>
                  </a:moveTo>
                  <a:cubicBezTo>
                    <a:pt x="250" y="545"/>
                    <a:pt x="216" y="547"/>
                    <a:pt x="189" y="551"/>
                  </a:cubicBezTo>
                  <a:cubicBezTo>
                    <a:pt x="189" y="551"/>
                    <a:pt x="189" y="551"/>
                    <a:pt x="189" y="551"/>
                  </a:cubicBezTo>
                  <a:cubicBezTo>
                    <a:pt x="216" y="547"/>
                    <a:pt x="250" y="545"/>
                    <a:pt x="285" y="545"/>
                  </a:cubicBezTo>
                  <a:cubicBezTo>
                    <a:pt x="285" y="545"/>
                    <a:pt x="285" y="545"/>
                    <a:pt x="285" y="545"/>
                  </a:cubicBezTo>
                  <a:cubicBezTo>
                    <a:pt x="285" y="545"/>
                    <a:pt x="285" y="545"/>
                    <a:pt x="285" y="545"/>
                  </a:cubicBezTo>
                  <a:cubicBezTo>
                    <a:pt x="285" y="545"/>
                    <a:pt x="285" y="545"/>
                    <a:pt x="285" y="545"/>
                  </a:cubicBezTo>
                  <a:moveTo>
                    <a:pt x="47" y="422"/>
                  </a:moveTo>
                  <a:cubicBezTo>
                    <a:pt x="48" y="423"/>
                    <a:pt x="49" y="424"/>
                    <a:pt x="50" y="425"/>
                  </a:cubicBezTo>
                  <a:cubicBezTo>
                    <a:pt x="85" y="455"/>
                    <a:pt x="126" y="495"/>
                    <a:pt x="155" y="528"/>
                  </a:cubicBezTo>
                  <a:cubicBezTo>
                    <a:pt x="159" y="533"/>
                    <a:pt x="163" y="538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cubicBezTo>
                    <a:pt x="137" y="506"/>
                    <a:pt x="88" y="456"/>
                    <a:pt x="47" y="422"/>
                  </a:cubicBezTo>
                  <a:moveTo>
                    <a:pt x="11" y="409"/>
                  </a:moveTo>
                  <a:cubicBezTo>
                    <a:pt x="11" y="409"/>
                    <a:pt x="11" y="409"/>
                    <a:pt x="11" y="409"/>
                  </a:cubicBezTo>
                  <a:cubicBezTo>
                    <a:pt x="11" y="409"/>
                    <a:pt x="11" y="409"/>
                    <a:pt x="11" y="409"/>
                  </a:cubicBezTo>
                  <a:cubicBezTo>
                    <a:pt x="11" y="409"/>
                    <a:pt x="11" y="409"/>
                    <a:pt x="11" y="409"/>
                  </a:cubicBezTo>
                  <a:moveTo>
                    <a:pt x="16" y="408"/>
                  </a:moveTo>
                  <a:cubicBezTo>
                    <a:pt x="14" y="409"/>
                    <a:pt x="13" y="409"/>
                    <a:pt x="11" y="409"/>
                  </a:cubicBezTo>
                  <a:cubicBezTo>
                    <a:pt x="13" y="409"/>
                    <a:pt x="14" y="409"/>
                    <a:pt x="16" y="408"/>
                  </a:cubicBezTo>
                  <a:moveTo>
                    <a:pt x="25" y="404"/>
                  </a:moveTo>
                  <a:cubicBezTo>
                    <a:pt x="16" y="408"/>
                    <a:pt x="16" y="408"/>
                    <a:pt x="16" y="408"/>
                  </a:cubicBezTo>
                  <a:cubicBezTo>
                    <a:pt x="25" y="404"/>
                    <a:pt x="25" y="404"/>
                    <a:pt x="25" y="404"/>
                  </a:cubicBezTo>
                  <a:cubicBezTo>
                    <a:pt x="30" y="408"/>
                    <a:pt x="36" y="412"/>
                    <a:pt x="41" y="417"/>
                  </a:cubicBezTo>
                  <a:cubicBezTo>
                    <a:pt x="41" y="417"/>
                    <a:pt x="42" y="417"/>
                    <a:pt x="42" y="418"/>
                  </a:cubicBezTo>
                  <a:cubicBezTo>
                    <a:pt x="42" y="418"/>
                    <a:pt x="42" y="418"/>
                    <a:pt x="42" y="418"/>
                  </a:cubicBezTo>
                  <a:cubicBezTo>
                    <a:pt x="36" y="413"/>
                    <a:pt x="31" y="408"/>
                    <a:pt x="25" y="404"/>
                  </a:cubicBezTo>
                  <a:moveTo>
                    <a:pt x="0" y="401"/>
                  </a:moveTo>
                  <a:cubicBezTo>
                    <a:pt x="0" y="401"/>
                    <a:pt x="0" y="401"/>
                    <a:pt x="0" y="401"/>
                  </a:cubicBezTo>
                  <a:cubicBezTo>
                    <a:pt x="0" y="401"/>
                    <a:pt x="0" y="401"/>
                    <a:pt x="0" y="401"/>
                  </a:cubicBezTo>
                  <a:moveTo>
                    <a:pt x="0" y="401"/>
                  </a:moveTo>
                  <a:cubicBezTo>
                    <a:pt x="0" y="401"/>
                    <a:pt x="0" y="401"/>
                    <a:pt x="0" y="401"/>
                  </a:cubicBezTo>
                  <a:cubicBezTo>
                    <a:pt x="0" y="401"/>
                    <a:pt x="0" y="401"/>
                    <a:pt x="0" y="401"/>
                  </a:cubicBezTo>
                  <a:moveTo>
                    <a:pt x="119" y="214"/>
                  </a:moveTo>
                  <a:cubicBezTo>
                    <a:pt x="121" y="215"/>
                    <a:pt x="121" y="215"/>
                    <a:pt x="121" y="215"/>
                  </a:cubicBezTo>
                  <a:cubicBezTo>
                    <a:pt x="129" y="218"/>
                    <a:pt x="136" y="221"/>
                    <a:pt x="144" y="224"/>
                  </a:cubicBezTo>
                  <a:cubicBezTo>
                    <a:pt x="135" y="221"/>
                    <a:pt x="127" y="217"/>
                    <a:pt x="119" y="214"/>
                  </a:cubicBezTo>
                  <a:moveTo>
                    <a:pt x="7" y="181"/>
                  </a:moveTo>
                  <a:cubicBezTo>
                    <a:pt x="16" y="185"/>
                    <a:pt x="16" y="185"/>
                    <a:pt x="16" y="185"/>
                  </a:cubicBezTo>
                  <a:cubicBezTo>
                    <a:pt x="22" y="239"/>
                    <a:pt x="21" y="327"/>
                    <a:pt x="16" y="381"/>
                  </a:cubicBezTo>
                  <a:cubicBezTo>
                    <a:pt x="15" y="381"/>
                    <a:pt x="15" y="382"/>
                    <a:pt x="15" y="382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21" y="329"/>
                    <a:pt x="22" y="240"/>
                    <a:pt x="16" y="185"/>
                  </a:cubicBezTo>
                  <a:cubicBezTo>
                    <a:pt x="7" y="181"/>
                    <a:pt x="7" y="181"/>
                    <a:pt x="7" y="181"/>
                  </a:cubicBezTo>
                  <a:moveTo>
                    <a:pt x="1" y="165"/>
                  </a:moveTo>
                  <a:cubicBezTo>
                    <a:pt x="1" y="165"/>
                    <a:pt x="1" y="165"/>
                    <a:pt x="1" y="165"/>
                  </a:cubicBezTo>
                  <a:cubicBezTo>
                    <a:pt x="1" y="165"/>
                    <a:pt x="1" y="165"/>
                    <a:pt x="1" y="165"/>
                  </a:cubicBezTo>
                  <a:moveTo>
                    <a:pt x="12" y="158"/>
                  </a:moveTo>
                  <a:cubicBezTo>
                    <a:pt x="7" y="158"/>
                    <a:pt x="3" y="160"/>
                    <a:pt x="1" y="165"/>
                  </a:cubicBezTo>
                  <a:cubicBezTo>
                    <a:pt x="3" y="160"/>
                    <a:pt x="7" y="158"/>
                    <a:pt x="12" y="158"/>
                  </a:cubicBezTo>
                  <a:moveTo>
                    <a:pt x="12" y="158"/>
                  </a:moveTo>
                  <a:cubicBezTo>
                    <a:pt x="12" y="158"/>
                    <a:pt x="12" y="158"/>
                    <a:pt x="12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2" y="158"/>
                    <a:pt x="12" y="158"/>
                    <a:pt x="12" y="158"/>
                  </a:cubicBezTo>
                  <a:moveTo>
                    <a:pt x="216" y="120"/>
                  </a:moveTo>
                  <a:cubicBezTo>
                    <a:pt x="276" y="263"/>
                    <a:pt x="276" y="263"/>
                    <a:pt x="276" y="263"/>
                  </a:cubicBezTo>
                  <a:cubicBezTo>
                    <a:pt x="276" y="263"/>
                    <a:pt x="276" y="263"/>
                    <a:pt x="276" y="263"/>
                  </a:cubicBezTo>
                  <a:cubicBezTo>
                    <a:pt x="276" y="263"/>
                    <a:pt x="276" y="263"/>
                    <a:pt x="276" y="263"/>
                  </a:cubicBezTo>
                  <a:cubicBezTo>
                    <a:pt x="276" y="263"/>
                    <a:pt x="276" y="263"/>
                    <a:pt x="276" y="263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7" y="121"/>
                    <a:pt x="217" y="121"/>
                    <a:pt x="216" y="120"/>
                  </a:cubicBezTo>
                  <a:moveTo>
                    <a:pt x="163" y="25"/>
                  </a:moveTo>
                  <a:cubicBezTo>
                    <a:pt x="163" y="25"/>
                    <a:pt x="163" y="25"/>
                    <a:pt x="163" y="25"/>
                  </a:cubicBezTo>
                  <a:cubicBezTo>
                    <a:pt x="157" y="33"/>
                    <a:pt x="150" y="41"/>
                    <a:pt x="142" y="50"/>
                  </a:cubicBezTo>
                  <a:cubicBezTo>
                    <a:pt x="139" y="53"/>
                    <a:pt x="136" y="56"/>
                    <a:pt x="133" y="60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31" y="62"/>
                    <a:pt x="130" y="63"/>
                    <a:pt x="128" y="65"/>
                  </a:cubicBezTo>
                  <a:cubicBezTo>
                    <a:pt x="128" y="65"/>
                    <a:pt x="127" y="66"/>
                    <a:pt x="127" y="66"/>
                  </a:cubicBezTo>
                  <a:cubicBezTo>
                    <a:pt x="123" y="70"/>
                    <a:pt x="120" y="74"/>
                    <a:pt x="116" y="78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4" y="91"/>
                    <a:pt x="91" y="104"/>
                    <a:pt x="79" y="115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119"/>
                    <a:pt x="72" y="122"/>
                    <a:pt x="69" y="125"/>
                  </a:cubicBezTo>
                  <a:cubicBezTo>
                    <a:pt x="55" y="137"/>
                    <a:pt x="43" y="149"/>
                    <a:pt x="31" y="158"/>
                  </a:cubicBezTo>
                  <a:cubicBezTo>
                    <a:pt x="29" y="160"/>
                    <a:pt x="27" y="161"/>
                    <a:pt x="25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68" y="129"/>
                    <a:pt x="129" y="68"/>
                    <a:pt x="163" y="25"/>
                  </a:cubicBezTo>
                  <a:cubicBezTo>
                    <a:pt x="163" y="25"/>
                    <a:pt x="163" y="25"/>
                    <a:pt x="163" y="25"/>
                  </a:cubicBezTo>
                  <a:moveTo>
                    <a:pt x="182" y="8"/>
                  </a:moveTo>
                  <a:cubicBezTo>
                    <a:pt x="185" y="15"/>
                    <a:pt x="185" y="15"/>
                    <a:pt x="185" y="15"/>
                  </a:cubicBezTo>
                  <a:cubicBezTo>
                    <a:pt x="211" y="18"/>
                    <a:pt x="246" y="20"/>
                    <a:pt x="280" y="20"/>
                  </a:cubicBezTo>
                  <a:cubicBezTo>
                    <a:pt x="281" y="20"/>
                    <a:pt x="283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3" y="20"/>
                    <a:pt x="281" y="20"/>
                    <a:pt x="279" y="20"/>
                  </a:cubicBezTo>
                  <a:cubicBezTo>
                    <a:pt x="279" y="20"/>
                    <a:pt x="279" y="20"/>
                    <a:pt x="279" y="20"/>
                  </a:cubicBezTo>
                  <a:cubicBezTo>
                    <a:pt x="245" y="20"/>
                    <a:pt x="211" y="18"/>
                    <a:pt x="185" y="15"/>
                  </a:cubicBezTo>
                  <a:cubicBezTo>
                    <a:pt x="185" y="15"/>
                    <a:pt x="185" y="15"/>
                    <a:pt x="185" y="15"/>
                  </a:cubicBezTo>
                  <a:cubicBezTo>
                    <a:pt x="182" y="8"/>
                    <a:pt x="182" y="8"/>
                    <a:pt x="182" y="8"/>
                  </a:cubicBezTo>
                  <a:moveTo>
                    <a:pt x="182" y="8"/>
                  </a:moveTo>
                  <a:cubicBezTo>
                    <a:pt x="182" y="8"/>
                    <a:pt x="182" y="8"/>
                    <a:pt x="182" y="8"/>
                  </a:cubicBezTo>
                  <a:cubicBezTo>
                    <a:pt x="182" y="8"/>
                    <a:pt x="182" y="8"/>
                    <a:pt x="182" y="8"/>
                  </a:cubicBezTo>
                  <a:moveTo>
                    <a:pt x="182" y="7"/>
                  </a:moveTo>
                  <a:cubicBezTo>
                    <a:pt x="182" y="7"/>
                    <a:pt x="182" y="7"/>
                    <a:pt x="182" y="7"/>
                  </a:cubicBezTo>
                  <a:cubicBezTo>
                    <a:pt x="182" y="7"/>
                    <a:pt x="182" y="7"/>
                    <a:pt x="182" y="7"/>
                  </a:cubicBezTo>
                  <a:moveTo>
                    <a:pt x="171" y="0"/>
                  </a:moveTo>
                  <a:cubicBezTo>
                    <a:pt x="169" y="0"/>
                    <a:pt x="167" y="0"/>
                    <a:pt x="166" y="1"/>
                  </a:cubicBezTo>
                  <a:cubicBezTo>
                    <a:pt x="167" y="0"/>
                    <a:pt x="169" y="0"/>
                    <a:pt x="171" y="0"/>
                  </a:cubicBezTo>
                  <a:moveTo>
                    <a:pt x="17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1D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iş1îdé"/>
            <p:cNvSpPr/>
            <p:nvPr/>
          </p:nvSpPr>
          <p:spPr bwMode="auto">
            <a:xfrm>
              <a:off x="4231227" y="2866084"/>
              <a:ext cx="1725144" cy="1512113"/>
            </a:xfrm>
            <a:custGeom>
              <a:avLst/>
              <a:gdLst>
                <a:gd name="T0" fmla="*/ 0 w 250"/>
                <a:gd name="T1" fmla="*/ 1 h 227"/>
                <a:gd name="T2" fmla="*/ 2 w 250"/>
                <a:gd name="T3" fmla="*/ 15 h 227"/>
                <a:gd name="T4" fmla="*/ 1 w 250"/>
                <a:gd name="T5" fmla="*/ 212 h 227"/>
                <a:gd name="T6" fmla="*/ 0 w 250"/>
                <a:gd name="T7" fmla="*/ 224 h 227"/>
                <a:gd name="T8" fmla="*/ 1 w 250"/>
                <a:gd name="T9" fmla="*/ 227 h 227"/>
                <a:gd name="T10" fmla="*/ 1 w 250"/>
                <a:gd name="T11" fmla="*/ 227 h 227"/>
                <a:gd name="T12" fmla="*/ 58 w 250"/>
                <a:gd name="T13" fmla="*/ 202 h 227"/>
                <a:gd name="T14" fmla="*/ 58 w 250"/>
                <a:gd name="T15" fmla="*/ 202 h 227"/>
                <a:gd name="T16" fmla="*/ 250 w 250"/>
                <a:gd name="T17" fmla="*/ 121 h 227"/>
                <a:gd name="T18" fmla="*/ 249 w 250"/>
                <a:gd name="T19" fmla="*/ 113 h 227"/>
                <a:gd name="T20" fmla="*/ 250 w 250"/>
                <a:gd name="T21" fmla="*/ 104 h 227"/>
                <a:gd name="T22" fmla="*/ 105 w 250"/>
                <a:gd name="T23" fmla="*/ 44 h 227"/>
                <a:gd name="T24" fmla="*/ 107 w 250"/>
                <a:gd name="T25" fmla="*/ 45 h 227"/>
                <a:gd name="T26" fmla="*/ 105 w 250"/>
                <a:gd name="T27" fmla="*/ 44 h 227"/>
                <a:gd name="T28" fmla="*/ 0 w 250"/>
                <a:gd name="T29" fmla="*/ 1 h 227"/>
                <a:gd name="T30" fmla="*/ 0 w 250"/>
                <a:gd name="T31" fmla="*/ 0 h 227"/>
                <a:gd name="T32" fmla="*/ 0 w 250"/>
                <a:gd name="T33" fmla="*/ 1 h 227"/>
                <a:gd name="T34" fmla="*/ 0 w 250"/>
                <a:gd name="T35" fmla="*/ 1 h 227"/>
                <a:gd name="T36" fmla="*/ 1 w 250"/>
                <a:gd name="T37" fmla="*/ 1 h 227"/>
                <a:gd name="T38" fmla="*/ 0 w 250"/>
                <a:gd name="T3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0" h="227">
                  <a:moveTo>
                    <a:pt x="0" y="1"/>
                  </a:moveTo>
                  <a:cubicBezTo>
                    <a:pt x="1" y="6"/>
                    <a:pt x="1" y="10"/>
                    <a:pt x="2" y="15"/>
                  </a:cubicBezTo>
                  <a:cubicBezTo>
                    <a:pt x="8" y="70"/>
                    <a:pt x="7" y="159"/>
                    <a:pt x="1" y="212"/>
                  </a:cubicBezTo>
                  <a:cubicBezTo>
                    <a:pt x="1" y="216"/>
                    <a:pt x="1" y="220"/>
                    <a:pt x="0" y="224"/>
                  </a:cubicBezTo>
                  <a:cubicBezTo>
                    <a:pt x="0" y="226"/>
                    <a:pt x="1" y="227"/>
                    <a:pt x="1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4" y="221"/>
                    <a:pt x="34" y="212"/>
                    <a:pt x="58" y="202"/>
                  </a:cubicBezTo>
                  <a:cubicBezTo>
                    <a:pt x="58" y="202"/>
                    <a:pt x="58" y="202"/>
                    <a:pt x="58" y="202"/>
                  </a:cubicBezTo>
                  <a:cubicBezTo>
                    <a:pt x="122" y="175"/>
                    <a:pt x="211" y="137"/>
                    <a:pt x="250" y="121"/>
                  </a:cubicBezTo>
                  <a:cubicBezTo>
                    <a:pt x="249" y="118"/>
                    <a:pt x="249" y="116"/>
                    <a:pt x="249" y="113"/>
                  </a:cubicBezTo>
                  <a:cubicBezTo>
                    <a:pt x="249" y="110"/>
                    <a:pt x="249" y="107"/>
                    <a:pt x="250" y="10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6" y="44"/>
                    <a:pt x="107" y="45"/>
                    <a:pt x="107" y="45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62" y="26"/>
                    <a:pt x="22" y="10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î$1îḍè"/>
            <p:cNvSpPr/>
            <p:nvPr/>
          </p:nvSpPr>
          <p:spPr bwMode="auto">
            <a:xfrm>
              <a:off x="4231223" y="1819669"/>
              <a:ext cx="1809510" cy="1739350"/>
            </a:xfrm>
            <a:custGeom>
              <a:avLst/>
              <a:gdLst>
                <a:gd name="T0" fmla="*/ 157 w 262"/>
                <a:gd name="T1" fmla="*/ 1 h 261"/>
                <a:gd name="T2" fmla="*/ 149 w 262"/>
                <a:gd name="T3" fmla="*/ 12 h 261"/>
                <a:gd name="T4" fmla="*/ 11 w 262"/>
                <a:gd name="T5" fmla="*/ 150 h 261"/>
                <a:gd name="T6" fmla="*/ 1 w 262"/>
                <a:gd name="T7" fmla="*/ 158 h 261"/>
                <a:gd name="T8" fmla="*/ 0 w 262"/>
                <a:gd name="T9" fmla="*/ 158 h 261"/>
                <a:gd name="T10" fmla="*/ 0 w 262"/>
                <a:gd name="T11" fmla="*/ 158 h 261"/>
                <a:gd name="T12" fmla="*/ 0 w 262"/>
                <a:gd name="T13" fmla="*/ 158 h 261"/>
                <a:gd name="T14" fmla="*/ 0 w 262"/>
                <a:gd name="T15" fmla="*/ 158 h 261"/>
                <a:gd name="T16" fmla="*/ 105 w 262"/>
                <a:gd name="T17" fmla="*/ 201 h 261"/>
                <a:gd name="T18" fmla="*/ 130 w 262"/>
                <a:gd name="T19" fmla="*/ 211 h 261"/>
                <a:gd name="T20" fmla="*/ 250 w 262"/>
                <a:gd name="T21" fmla="*/ 261 h 261"/>
                <a:gd name="T22" fmla="*/ 262 w 262"/>
                <a:gd name="T23" fmla="*/ 250 h 261"/>
                <a:gd name="T24" fmla="*/ 202 w 262"/>
                <a:gd name="T25" fmla="*/ 107 h 261"/>
                <a:gd name="T26" fmla="*/ 157 w 262"/>
                <a:gd name="T27" fmla="*/ 1 h 261"/>
                <a:gd name="T28" fmla="*/ 158 w 262"/>
                <a:gd name="T29" fmla="*/ 0 h 261"/>
                <a:gd name="T30" fmla="*/ 158 w 262"/>
                <a:gd name="T31" fmla="*/ 0 h 261"/>
                <a:gd name="T32" fmla="*/ 157 w 262"/>
                <a:gd name="T33" fmla="*/ 0 h 261"/>
                <a:gd name="T34" fmla="*/ 158 w 262"/>
                <a:gd name="T35" fmla="*/ 1 h 261"/>
                <a:gd name="T36" fmla="*/ 158 w 262"/>
                <a:gd name="T3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2" h="261">
                  <a:moveTo>
                    <a:pt x="157" y="1"/>
                  </a:moveTo>
                  <a:cubicBezTo>
                    <a:pt x="155" y="4"/>
                    <a:pt x="152" y="8"/>
                    <a:pt x="149" y="12"/>
                  </a:cubicBezTo>
                  <a:cubicBezTo>
                    <a:pt x="115" y="55"/>
                    <a:pt x="54" y="116"/>
                    <a:pt x="11" y="150"/>
                  </a:cubicBezTo>
                  <a:cubicBezTo>
                    <a:pt x="8" y="153"/>
                    <a:pt x="4" y="155"/>
                    <a:pt x="1" y="158"/>
                  </a:cubicBezTo>
                  <a:cubicBezTo>
                    <a:pt x="1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2" y="167"/>
                    <a:pt x="62" y="183"/>
                    <a:pt x="105" y="201"/>
                  </a:cubicBezTo>
                  <a:cubicBezTo>
                    <a:pt x="113" y="204"/>
                    <a:pt x="121" y="208"/>
                    <a:pt x="130" y="211"/>
                  </a:cubicBezTo>
                  <a:cubicBezTo>
                    <a:pt x="177" y="231"/>
                    <a:pt x="225" y="251"/>
                    <a:pt x="250" y="261"/>
                  </a:cubicBezTo>
                  <a:cubicBezTo>
                    <a:pt x="252" y="256"/>
                    <a:pt x="256" y="252"/>
                    <a:pt x="262" y="250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184" y="63"/>
                    <a:pt x="167" y="23"/>
                    <a:pt x="157" y="1"/>
                  </a:cubicBezTo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8" y="0"/>
                    <a:pt x="158" y="1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D67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ŝḻîḋê"/>
            <p:cNvSpPr/>
            <p:nvPr/>
          </p:nvSpPr>
          <p:spPr bwMode="auto">
            <a:xfrm>
              <a:off x="5639270" y="3744173"/>
              <a:ext cx="395648" cy="945423"/>
            </a:xfrm>
            <a:custGeom>
              <a:avLst/>
              <a:gdLst>
                <a:gd name="T0" fmla="*/ 46 w 57"/>
                <a:gd name="T1" fmla="*/ 29 h 142"/>
                <a:gd name="T2" fmla="*/ 0 w 57"/>
                <a:gd name="T3" fmla="*/ 142 h 142"/>
                <a:gd name="T4" fmla="*/ 1 w 57"/>
                <a:gd name="T5" fmla="*/ 141 h 142"/>
                <a:gd name="T6" fmla="*/ 46 w 57"/>
                <a:gd name="T7" fmla="*/ 29 h 142"/>
                <a:gd name="T8" fmla="*/ 57 w 57"/>
                <a:gd name="T9" fmla="*/ 0 h 142"/>
                <a:gd name="T10" fmla="*/ 46 w 57"/>
                <a:gd name="T11" fmla="*/ 28 h 142"/>
                <a:gd name="T12" fmla="*/ 57 w 57"/>
                <a:gd name="T13" fmla="*/ 0 h 142"/>
                <a:gd name="T14" fmla="*/ 57 w 57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42">
                  <a:moveTo>
                    <a:pt x="46" y="29"/>
                  </a:moveTo>
                  <a:cubicBezTo>
                    <a:pt x="33" y="60"/>
                    <a:pt x="16" y="102"/>
                    <a:pt x="0" y="142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6" y="101"/>
                    <a:pt x="33" y="60"/>
                    <a:pt x="46" y="29"/>
                  </a:cubicBezTo>
                  <a:moveTo>
                    <a:pt x="57" y="0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1D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íśľîḑe"/>
            <p:cNvSpPr/>
            <p:nvPr/>
          </p:nvSpPr>
          <p:spPr bwMode="auto">
            <a:xfrm>
              <a:off x="4237041" y="3671233"/>
              <a:ext cx="1797873" cy="1744961"/>
            </a:xfrm>
            <a:custGeom>
              <a:avLst/>
              <a:gdLst>
                <a:gd name="T0" fmla="*/ 249 w 260"/>
                <a:gd name="T1" fmla="*/ 0 h 262"/>
                <a:gd name="T2" fmla="*/ 57 w 260"/>
                <a:gd name="T3" fmla="*/ 82 h 262"/>
                <a:gd name="T4" fmla="*/ 57 w 260"/>
                <a:gd name="T5" fmla="*/ 82 h 262"/>
                <a:gd name="T6" fmla="*/ 0 w 260"/>
                <a:gd name="T7" fmla="*/ 106 h 262"/>
                <a:gd name="T8" fmla="*/ 0 w 260"/>
                <a:gd name="T9" fmla="*/ 106 h 262"/>
                <a:gd name="T10" fmla="*/ 10 w 260"/>
                <a:gd name="T11" fmla="*/ 113 h 262"/>
                <a:gd name="T12" fmla="*/ 27 w 260"/>
                <a:gd name="T13" fmla="*/ 127 h 262"/>
                <a:gd name="T14" fmla="*/ 32 w 260"/>
                <a:gd name="T15" fmla="*/ 131 h 262"/>
                <a:gd name="T16" fmla="*/ 151 w 260"/>
                <a:gd name="T17" fmla="*/ 251 h 262"/>
                <a:gd name="T18" fmla="*/ 159 w 260"/>
                <a:gd name="T19" fmla="*/ 261 h 262"/>
                <a:gd name="T20" fmla="*/ 160 w 260"/>
                <a:gd name="T21" fmla="*/ 262 h 262"/>
                <a:gd name="T22" fmla="*/ 160 w 260"/>
                <a:gd name="T23" fmla="*/ 262 h 262"/>
                <a:gd name="T24" fmla="*/ 160 w 260"/>
                <a:gd name="T25" fmla="*/ 262 h 262"/>
                <a:gd name="T26" fmla="*/ 160 w 260"/>
                <a:gd name="T27" fmla="*/ 262 h 262"/>
                <a:gd name="T28" fmla="*/ 203 w 260"/>
                <a:gd name="T29" fmla="*/ 153 h 262"/>
                <a:gd name="T30" fmla="*/ 249 w 260"/>
                <a:gd name="T31" fmla="*/ 40 h 262"/>
                <a:gd name="T32" fmla="*/ 260 w 260"/>
                <a:gd name="T33" fmla="*/ 11 h 262"/>
                <a:gd name="T34" fmla="*/ 249 w 260"/>
                <a:gd name="T3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62">
                  <a:moveTo>
                    <a:pt x="249" y="0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08"/>
                    <a:pt x="7" y="111"/>
                    <a:pt x="10" y="113"/>
                  </a:cubicBezTo>
                  <a:cubicBezTo>
                    <a:pt x="16" y="117"/>
                    <a:pt x="21" y="122"/>
                    <a:pt x="27" y="127"/>
                  </a:cubicBezTo>
                  <a:cubicBezTo>
                    <a:pt x="29" y="128"/>
                    <a:pt x="31" y="130"/>
                    <a:pt x="32" y="131"/>
                  </a:cubicBezTo>
                  <a:cubicBezTo>
                    <a:pt x="73" y="165"/>
                    <a:pt x="122" y="215"/>
                    <a:pt x="151" y="251"/>
                  </a:cubicBezTo>
                  <a:cubicBezTo>
                    <a:pt x="154" y="255"/>
                    <a:pt x="157" y="258"/>
                    <a:pt x="159" y="261"/>
                  </a:cubicBezTo>
                  <a:cubicBezTo>
                    <a:pt x="159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9" y="239"/>
                    <a:pt x="185" y="197"/>
                    <a:pt x="203" y="153"/>
                  </a:cubicBezTo>
                  <a:cubicBezTo>
                    <a:pt x="219" y="113"/>
                    <a:pt x="236" y="71"/>
                    <a:pt x="249" y="40"/>
                  </a:cubicBezTo>
                  <a:cubicBezTo>
                    <a:pt x="253" y="29"/>
                    <a:pt x="257" y="19"/>
                    <a:pt x="260" y="11"/>
                  </a:cubicBezTo>
                  <a:cubicBezTo>
                    <a:pt x="255" y="9"/>
                    <a:pt x="251" y="5"/>
                    <a:pt x="249" y="0"/>
                  </a:cubicBezTo>
                </a:path>
              </a:pathLst>
            </a:custGeom>
            <a:solidFill>
              <a:srgbClr val="D67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iṧḷíďê"/>
            <p:cNvSpPr/>
            <p:nvPr/>
          </p:nvSpPr>
          <p:spPr bwMode="auto">
            <a:xfrm>
              <a:off x="5950509" y="3477643"/>
              <a:ext cx="151277" cy="280540"/>
            </a:xfrm>
            <a:custGeom>
              <a:avLst/>
              <a:gdLst>
                <a:gd name="T0" fmla="*/ 21 w 22"/>
                <a:gd name="T1" fmla="*/ 0 h 42"/>
                <a:gd name="T2" fmla="*/ 13 w 22"/>
                <a:gd name="T3" fmla="*/ 1 h 42"/>
                <a:gd name="T4" fmla="*/ 13 w 22"/>
                <a:gd name="T5" fmla="*/ 1 h 42"/>
                <a:gd name="T6" fmla="*/ 1 w 22"/>
                <a:gd name="T7" fmla="*/ 12 h 42"/>
                <a:gd name="T8" fmla="*/ 1 w 22"/>
                <a:gd name="T9" fmla="*/ 12 h 42"/>
                <a:gd name="T10" fmla="*/ 1 w 22"/>
                <a:gd name="T11" fmla="*/ 12 h 42"/>
                <a:gd name="T12" fmla="*/ 1 w 22"/>
                <a:gd name="T13" fmla="*/ 12 h 42"/>
                <a:gd name="T14" fmla="*/ 0 w 22"/>
                <a:gd name="T15" fmla="*/ 21 h 42"/>
                <a:gd name="T16" fmla="*/ 1 w 22"/>
                <a:gd name="T17" fmla="*/ 29 h 42"/>
                <a:gd name="T18" fmla="*/ 1 w 22"/>
                <a:gd name="T19" fmla="*/ 29 h 42"/>
                <a:gd name="T20" fmla="*/ 1 w 22"/>
                <a:gd name="T21" fmla="*/ 29 h 42"/>
                <a:gd name="T22" fmla="*/ 1 w 22"/>
                <a:gd name="T23" fmla="*/ 29 h 42"/>
                <a:gd name="T24" fmla="*/ 12 w 22"/>
                <a:gd name="T25" fmla="*/ 40 h 42"/>
                <a:gd name="T26" fmla="*/ 12 w 22"/>
                <a:gd name="T27" fmla="*/ 40 h 42"/>
                <a:gd name="T28" fmla="*/ 12 w 22"/>
                <a:gd name="T29" fmla="*/ 40 h 42"/>
                <a:gd name="T30" fmla="*/ 12 w 22"/>
                <a:gd name="T31" fmla="*/ 40 h 42"/>
                <a:gd name="T32" fmla="*/ 12 w 22"/>
                <a:gd name="T33" fmla="*/ 40 h 42"/>
                <a:gd name="T34" fmla="*/ 21 w 22"/>
                <a:gd name="T35" fmla="*/ 42 h 42"/>
                <a:gd name="T36" fmla="*/ 22 w 22"/>
                <a:gd name="T37" fmla="*/ 42 h 42"/>
                <a:gd name="T38" fmla="*/ 22 w 22"/>
                <a:gd name="T39" fmla="*/ 0 h 42"/>
                <a:gd name="T40" fmla="*/ 21 w 22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42">
                  <a:moveTo>
                    <a:pt x="21" y="0"/>
                  </a:moveTo>
                  <a:cubicBezTo>
                    <a:pt x="18" y="0"/>
                    <a:pt x="15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3"/>
                    <a:pt x="3" y="7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5"/>
                    <a:pt x="0" y="18"/>
                    <a:pt x="0" y="21"/>
                  </a:cubicBezTo>
                  <a:cubicBezTo>
                    <a:pt x="0" y="24"/>
                    <a:pt x="0" y="26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34"/>
                    <a:pt x="7" y="38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2"/>
                    <a:pt x="18" y="42"/>
                    <a:pt x="21" y="42"/>
                  </a:cubicBezTo>
                  <a:cubicBezTo>
                    <a:pt x="21" y="42"/>
                    <a:pt x="21" y="42"/>
                    <a:pt x="22" y="4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íS1ïďé"/>
            <p:cNvSpPr/>
            <p:nvPr/>
          </p:nvSpPr>
          <p:spPr>
            <a:xfrm>
              <a:off x="1091444" y="2007896"/>
              <a:ext cx="457200" cy="457200"/>
            </a:xfrm>
            <a:prstGeom prst="ellips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8" name="íṧḷïḍe"/>
            <p:cNvSpPr/>
            <p:nvPr/>
          </p:nvSpPr>
          <p:spPr bwMode="auto">
            <a:xfrm>
              <a:off x="1200497" y="2116949"/>
              <a:ext cx="239094" cy="23909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ṡľiḑe"/>
            <p:cNvSpPr/>
            <p:nvPr/>
          </p:nvSpPr>
          <p:spPr>
            <a:xfrm>
              <a:off x="1091444" y="3191032"/>
              <a:ext cx="457200" cy="457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ïslíḍè"/>
            <p:cNvSpPr/>
            <p:nvPr/>
          </p:nvSpPr>
          <p:spPr bwMode="auto">
            <a:xfrm>
              <a:off x="1210843" y="3314353"/>
              <a:ext cx="218401" cy="218109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í$ḷíḍè"/>
            <p:cNvSpPr/>
            <p:nvPr/>
          </p:nvSpPr>
          <p:spPr>
            <a:xfrm>
              <a:off x="1093746" y="4267944"/>
              <a:ext cx="457200" cy="457200"/>
            </a:xfrm>
            <a:prstGeom prst="ellips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2" name="ïṥḻiďê"/>
            <p:cNvGrpSpPr/>
            <p:nvPr/>
          </p:nvGrpSpPr>
          <p:grpSpPr>
            <a:xfrm>
              <a:off x="1225759" y="4405935"/>
              <a:ext cx="188914" cy="157294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51" name="ïṣḻídè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í$1ïdè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3" name="ïṧḷiḍé"/>
            <p:cNvSpPr/>
            <p:nvPr/>
          </p:nvSpPr>
          <p:spPr>
            <a:xfrm>
              <a:off x="10569046" y="2007896"/>
              <a:ext cx="457200" cy="457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4" name="í$lîďe"/>
            <p:cNvSpPr/>
            <p:nvPr/>
          </p:nvSpPr>
          <p:spPr bwMode="auto">
            <a:xfrm>
              <a:off x="10678099" y="2116949"/>
              <a:ext cx="239094" cy="23909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śḷiḑè"/>
            <p:cNvSpPr/>
            <p:nvPr/>
          </p:nvSpPr>
          <p:spPr>
            <a:xfrm>
              <a:off x="10569046" y="3191032"/>
              <a:ext cx="457200" cy="457200"/>
            </a:xfrm>
            <a:prstGeom prst="ellips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6" name="is1îḑé"/>
            <p:cNvSpPr/>
            <p:nvPr/>
          </p:nvSpPr>
          <p:spPr bwMode="auto">
            <a:xfrm>
              <a:off x="10688445" y="3314353"/>
              <a:ext cx="218401" cy="218109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şlïḑè"/>
            <p:cNvSpPr/>
            <p:nvPr/>
          </p:nvSpPr>
          <p:spPr>
            <a:xfrm>
              <a:off x="10571348" y="4267944"/>
              <a:ext cx="457200" cy="457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8" name="iṧ1iḋe"/>
            <p:cNvGrpSpPr/>
            <p:nvPr/>
          </p:nvGrpSpPr>
          <p:grpSpPr>
            <a:xfrm>
              <a:off x="10703361" y="4405935"/>
              <a:ext cx="188914" cy="157294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49" name="iS1ïḍé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sḷiďe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53" name="文本框 2"/>
          <p:cNvSpPr txBox="1"/>
          <p:nvPr/>
        </p:nvSpPr>
        <p:spPr>
          <a:xfrm>
            <a:off x="1656945" y="1874777"/>
            <a:ext cx="264416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elit.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4" name="文本框 2"/>
          <p:cNvSpPr txBox="1"/>
          <p:nvPr/>
        </p:nvSpPr>
        <p:spPr>
          <a:xfrm>
            <a:off x="1597370" y="4179865"/>
            <a:ext cx="264416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elit.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5" name="文本框 2"/>
          <p:cNvSpPr txBox="1"/>
          <p:nvPr/>
        </p:nvSpPr>
        <p:spPr>
          <a:xfrm>
            <a:off x="1587967" y="2987710"/>
            <a:ext cx="264416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elit.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6" name="文本框 2"/>
          <p:cNvSpPr txBox="1"/>
          <p:nvPr/>
        </p:nvSpPr>
        <p:spPr>
          <a:xfrm>
            <a:off x="7954966" y="1864937"/>
            <a:ext cx="264416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elit.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7" name="文本框 2"/>
          <p:cNvSpPr txBox="1"/>
          <p:nvPr/>
        </p:nvSpPr>
        <p:spPr>
          <a:xfrm>
            <a:off x="7931671" y="4179654"/>
            <a:ext cx="264416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elit.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8" name="文本框 2"/>
          <p:cNvSpPr txBox="1"/>
          <p:nvPr/>
        </p:nvSpPr>
        <p:spPr>
          <a:xfrm>
            <a:off x="7908417" y="2997013"/>
            <a:ext cx="264416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elit.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8135" y="267335"/>
            <a:ext cx="11530330" cy="63836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8914130" y="3990340"/>
            <a:ext cx="4846955" cy="3215640"/>
          </a:xfrm>
          <a:prstGeom prst="rect">
            <a:avLst/>
          </a:prstGeom>
        </p:spPr>
      </p:pic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 flipH="1" flipV="1">
            <a:off x="-948690" y="-449580"/>
            <a:ext cx="3508375" cy="23279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7500" y="1756410"/>
            <a:ext cx="11530330" cy="3345180"/>
            <a:chOff x="500" y="2291"/>
            <a:chExt cx="18158" cy="5268"/>
          </a:xfrm>
        </p:grpSpPr>
        <p:grpSp>
          <p:nvGrpSpPr>
            <p:cNvPr id="7" name="组合 6"/>
            <p:cNvGrpSpPr/>
            <p:nvPr/>
          </p:nvGrpSpPr>
          <p:grpSpPr>
            <a:xfrm>
              <a:off x="500" y="2880"/>
              <a:ext cx="18158" cy="3580"/>
              <a:chOff x="539" y="2880"/>
              <a:chExt cx="18063" cy="3580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539" y="3276"/>
                <a:ext cx="18062" cy="3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40" y="2880"/>
                <a:ext cx="18062" cy="31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644" y="2291"/>
              <a:ext cx="3569" cy="5268"/>
            </a:xfrm>
            <a:prstGeom prst="rect">
              <a:avLst/>
            </a:prstGeom>
            <a:solidFill>
              <a:srgbClr val="F2D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spc="200" smtClean="0">
                  <a:solidFill>
                    <a:prstClr val="black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03</a:t>
              </a:r>
              <a:endParaRPr lang="en-US" altLang="zh-CN" sz="8800" spc="2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44" y="3700"/>
              <a:ext cx="6831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>
                  <a:solidFill>
                    <a:prstClr val="black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存在问题及解决方法</a:t>
              </a:r>
              <a:endParaRPr lang="zh-CN" altLang="en-US" sz="24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r>
                <a:rPr lang="en-US" altLang="zh-CN" sz="1400" spc="300">
                  <a:solidFill>
                    <a:prstClr val="black"/>
                  </a:solidFill>
                  <a:latin typeface="Calibri Light" panose="020F0302020204030204"/>
                  <a:ea typeface="方正宋刻本秀楷简体" panose="02000000000000000000" charset="-122"/>
                </a:rPr>
                <a:t>problems and solutions</a:t>
              </a:r>
              <a:endParaRPr lang="en-US" altLang="zh-CN" sz="14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315" y="4840"/>
              <a:ext cx="9725" cy="0"/>
            </a:xfrm>
            <a:custGeom>
              <a:avLst/>
              <a:gdLst>
                <a:gd name="connisteX0" fmla="*/ 0 w 6175375"/>
                <a:gd name="connsiteY0" fmla="*/ 0 h 0"/>
                <a:gd name="connisteX1" fmla="*/ 6175375 w 6175375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6175375">
                  <a:moveTo>
                    <a:pt x="0" y="0"/>
                  </a:moveTo>
                  <a:lnTo>
                    <a:pt x="6175375" y="0"/>
                  </a:lnTo>
                </a:path>
              </a:pathLst>
            </a:custGeom>
            <a:noFill/>
            <a:ln w="6350" cmpd="sng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15" y="4998"/>
              <a:ext cx="8668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prstClr val="black"/>
                  </a:solidFill>
                  <a:latin typeface="Calibri Light" panose="020F0302020204030204"/>
                  <a:sym typeface="+mn-ea"/>
                </a:rPr>
                <a:t>Lorem ipsum dolor sit amet, consectetur adipiscing elit. Donec luctus nibh sit amet sem vulputate venenatis bibendum orci pulvinar.Lorem ipsum dolor sit amet</a:t>
              </a:r>
              <a:r>
                <a:rPr lang="en-US" altLang="zh-CN" sz="1050">
                  <a:solidFill>
                    <a:prstClr val="black"/>
                  </a:solidFill>
                  <a:latin typeface="Calibri Light" panose="020F0302020204030204"/>
                  <a:sym typeface="+mn-ea"/>
                </a:rPr>
                <a:t>.</a:t>
              </a:r>
              <a:endParaRPr lang="en-US" altLang="zh-CN" sz="1050">
                <a:solidFill>
                  <a:prstClr val="black"/>
                </a:solidFill>
                <a:latin typeface="Calibri Light" panose="020F0302020204030204"/>
                <a:sym typeface="+mn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058410" y="267335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  <a:sym typeface="+mn-ea"/>
              </a:rPr>
              <a:t>HELLO, OCTOBER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760" y="628269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  <a:sym typeface="+mn-ea"/>
              </a:rPr>
              <a:t>HELLO, OCTOBER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3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0516" y="1485475"/>
            <a:ext cx="2975009" cy="4557734"/>
            <a:chOff x="1110516" y="1485475"/>
            <a:chExt cx="2975009" cy="4557734"/>
          </a:xfrm>
          <a:blipFill>
            <a:blip r:embed="rId2"/>
            <a:stretch>
              <a:fillRect/>
            </a:stretch>
          </a:blipFill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菱形 1"/>
            <p:cNvSpPr/>
            <p:nvPr/>
          </p:nvSpPr>
          <p:spPr>
            <a:xfrm>
              <a:off x="1110516" y="1485475"/>
              <a:ext cx="1412111" cy="1412111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1887674" y="2268365"/>
              <a:ext cx="1412111" cy="1412111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2673414" y="3047566"/>
              <a:ext cx="1412111" cy="1412111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/>
            <p:cNvSpPr/>
            <p:nvPr/>
          </p:nvSpPr>
          <p:spPr>
            <a:xfrm>
              <a:off x="1918807" y="3830456"/>
              <a:ext cx="1412111" cy="1412111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120042" y="4631098"/>
              <a:ext cx="1412111" cy="1412111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菱形 14"/>
          <p:cNvSpPr/>
          <p:nvPr/>
        </p:nvSpPr>
        <p:spPr>
          <a:xfrm>
            <a:off x="1033973" y="3058286"/>
            <a:ext cx="1412111" cy="1412111"/>
          </a:xfrm>
          <a:prstGeom prst="diamond">
            <a:avLst/>
          </a:prstGeom>
          <a:solidFill>
            <a:srgbClr val="D67283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3671871" y="3146785"/>
            <a:ext cx="1412111" cy="1412111"/>
          </a:xfrm>
          <a:prstGeom prst="diamond">
            <a:avLst/>
          </a:prstGeom>
          <a:solidFill>
            <a:schemeClr val="tx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vintage-photo-camera_75619"/>
          <p:cNvSpPr>
            <a:spLocks noChangeAspect="1"/>
          </p:cNvSpPr>
          <p:nvPr/>
        </p:nvSpPr>
        <p:spPr bwMode="auto">
          <a:xfrm>
            <a:off x="4073085" y="3581114"/>
            <a:ext cx="609685" cy="494898"/>
          </a:xfrm>
          <a:custGeom>
            <a:avLst/>
            <a:gdLst>
              <a:gd name="connsiteX0" fmla="*/ 33836 w 606439"/>
              <a:gd name="connsiteY0" fmla="*/ 355716 h 492264"/>
              <a:gd name="connsiteX1" fmla="*/ 33836 w 606439"/>
              <a:gd name="connsiteY1" fmla="*/ 425127 h 492264"/>
              <a:gd name="connsiteX2" fmla="*/ 572604 w 606439"/>
              <a:gd name="connsiteY2" fmla="*/ 425127 h 492264"/>
              <a:gd name="connsiteX3" fmla="*/ 572604 w 606439"/>
              <a:gd name="connsiteY3" fmla="*/ 355716 h 492264"/>
              <a:gd name="connsiteX4" fmla="*/ 409715 w 606439"/>
              <a:gd name="connsiteY4" fmla="*/ 355716 h 492264"/>
              <a:gd name="connsiteX5" fmla="*/ 303220 w 606439"/>
              <a:gd name="connsiteY5" fmla="*/ 410834 h 492264"/>
              <a:gd name="connsiteX6" fmla="*/ 196833 w 606439"/>
              <a:gd name="connsiteY6" fmla="*/ 355716 h 492264"/>
              <a:gd name="connsiteX7" fmla="*/ 261985 w 606439"/>
              <a:gd name="connsiteY7" fmla="*/ 267482 h 492264"/>
              <a:gd name="connsiteX8" fmla="*/ 274351 w 606439"/>
              <a:gd name="connsiteY8" fmla="*/ 267482 h 492264"/>
              <a:gd name="connsiteX9" fmla="*/ 316331 w 606439"/>
              <a:gd name="connsiteY9" fmla="*/ 309487 h 492264"/>
              <a:gd name="connsiteX10" fmla="*/ 316331 w 606439"/>
              <a:gd name="connsiteY10" fmla="*/ 321720 h 492264"/>
              <a:gd name="connsiteX11" fmla="*/ 310256 w 606439"/>
              <a:gd name="connsiteY11" fmla="*/ 324318 h 492264"/>
              <a:gd name="connsiteX12" fmla="*/ 304073 w 606439"/>
              <a:gd name="connsiteY12" fmla="*/ 321720 h 492264"/>
              <a:gd name="connsiteX13" fmla="*/ 261985 w 606439"/>
              <a:gd name="connsiteY13" fmla="*/ 279824 h 492264"/>
              <a:gd name="connsiteX14" fmla="*/ 261985 w 606439"/>
              <a:gd name="connsiteY14" fmla="*/ 267482 h 492264"/>
              <a:gd name="connsiteX15" fmla="*/ 290139 w 606439"/>
              <a:gd name="connsiteY15" fmla="*/ 239536 h 492264"/>
              <a:gd name="connsiteX16" fmla="*/ 302390 w 606439"/>
              <a:gd name="connsiteY16" fmla="*/ 239536 h 492264"/>
              <a:gd name="connsiteX17" fmla="*/ 344456 w 606439"/>
              <a:gd name="connsiteY17" fmla="*/ 281518 h 492264"/>
              <a:gd name="connsiteX18" fmla="*/ 344456 w 606439"/>
              <a:gd name="connsiteY18" fmla="*/ 293744 h 492264"/>
              <a:gd name="connsiteX19" fmla="*/ 338276 w 606439"/>
              <a:gd name="connsiteY19" fmla="*/ 296233 h 492264"/>
              <a:gd name="connsiteX20" fmla="*/ 332205 w 606439"/>
              <a:gd name="connsiteY20" fmla="*/ 293744 h 492264"/>
              <a:gd name="connsiteX21" fmla="*/ 290139 w 606439"/>
              <a:gd name="connsiteY21" fmla="*/ 251763 h 492264"/>
              <a:gd name="connsiteX22" fmla="*/ 290139 w 606439"/>
              <a:gd name="connsiteY22" fmla="*/ 239536 h 492264"/>
              <a:gd name="connsiteX23" fmla="*/ 422620 w 606439"/>
              <a:gd name="connsiteY23" fmla="*/ 228265 h 492264"/>
              <a:gd name="connsiteX24" fmla="*/ 433574 w 606439"/>
              <a:gd name="connsiteY24" fmla="*/ 280675 h 492264"/>
              <a:gd name="connsiteX25" fmla="*/ 420018 w 606439"/>
              <a:gd name="connsiteY25" fmla="*/ 338391 h 492264"/>
              <a:gd name="connsiteX26" fmla="*/ 572604 w 606439"/>
              <a:gd name="connsiteY26" fmla="*/ 338391 h 492264"/>
              <a:gd name="connsiteX27" fmla="*/ 572604 w 606439"/>
              <a:gd name="connsiteY27" fmla="*/ 228265 h 492264"/>
              <a:gd name="connsiteX28" fmla="*/ 33836 w 606439"/>
              <a:gd name="connsiteY28" fmla="*/ 228265 h 492264"/>
              <a:gd name="connsiteX29" fmla="*/ 33836 w 606439"/>
              <a:gd name="connsiteY29" fmla="*/ 338391 h 492264"/>
              <a:gd name="connsiteX30" fmla="*/ 186422 w 606439"/>
              <a:gd name="connsiteY30" fmla="*/ 338391 h 492264"/>
              <a:gd name="connsiteX31" fmla="*/ 172866 w 606439"/>
              <a:gd name="connsiteY31" fmla="*/ 280675 h 492264"/>
              <a:gd name="connsiteX32" fmla="*/ 183819 w 606439"/>
              <a:gd name="connsiteY32" fmla="*/ 228265 h 492264"/>
              <a:gd name="connsiteX33" fmla="*/ 303236 w 606439"/>
              <a:gd name="connsiteY33" fmla="*/ 211028 h 492264"/>
              <a:gd name="connsiteX34" fmla="*/ 233630 w 606439"/>
              <a:gd name="connsiteY34" fmla="*/ 280657 h 492264"/>
              <a:gd name="connsiteX35" fmla="*/ 303236 w 606439"/>
              <a:gd name="connsiteY35" fmla="*/ 350178 h 492264"/>
              <a:gd name="connsiteX36" fmla="*/ 372950 w 606439"/>
              <a:gd name="connsiteY36" fmla="*/ 280657 h 492264"/>
              <a:gd name="connsiteX37" fmla="*/ 303236 w 606439"/>
              <a:gd name="connsiteY37" fmla="*/ 211028 h 492264"/>
              <a:gd name="connsiteX38" fmla="*/ 303236 w 606439"/>
              <a:gd name="connsiteY38" fmla="*/ 193702 h 492264"/>
              <a:gd name="connsiteX39" fmla="*/ 390297 w 606439"/>
              <a:gd name="connsiteY39" fmla="*/ 280657 h 492264"/>
              <a:gd name="connsiteX40" fmla="*/ 303236 w 606439"/>
              <a:gd name="connsiteY40" fmla="*/ 367504 h 492264"/>
              <a:gd name="connsiteX41" fmla="*/ 216283 w 606439"/>
              <a:gd name="connsiteY41" fmla="*/ 280657 h 492264"/>
              <a:gd name="connsiteX42" fmla="*/ 303236 w 606439"/>
              <a:gd name="connsiteY42" fmla="*/ 193702 h 492264"/>
              <a:gd name="connsiteX43" fmla="*/ 303220 w 606439"/>
              <a:gd name="connsiteY43" fmla="*/ 167734 h 492264"/>
              <a:gd name="connsiteX44" fmla="*/ 190217 w 606439"/>
              <a:gd name="connsiteY44" fmla="*/ 280675 h 492264"/>
              <a:gd name="connsiteX45" fmla="*/ 303220 w 606439"/>
              <a:gd name="connsiteY45" fmla="*/ 393508 h 492264"/>
              <a:gd name="connsiteX46" fmla="*/ 416222 w 606439"/>
              <a:gd name="connsiteY46" fmla="*/ 280675 h 492264"/>
              <a:gd name="connsiteX47" fmla="*/ 303220 w 606439"/>
              <a:gd name="connsiteY47" fmla="*/ 167734 h 492264"/>
              <a:gd name="connsiteX48" fmla="*/ 33836 w 606439"/>
              <a:gd name="connsiteY48" fmla="*/ 126910 h 492264"/>
              <a:gd name="connsiteX49" fmla="*/ 33836 w 606439"/>
              <a:gd name="connsiteY49" fmla="*/ 210939 h 492264"/>
              <a:gd name="connsiteX50" fmla="*/ 193145 w 606439"/>
              <a:gd name="connsiteY50" fmla="*/ 210939 h 492264"/>
              <a:gd name="connsiteX51" fmla="*/ 303220 w 606439"/>
              <a:gd name="connsiteY51" fmla="*/ 150408 h 492264"/>
              <a:gd name="connsiteX52" fmla="*/ 413402 w 606439"/>
              <a:gd name="connsiteY52" fmla="*/ 211048 h 492264"/>
              <a:gd name="connsiteX53" fmla="*/ 414487 w 606439"/>
              <a:gd name="connsiteY53" fmla="*/ 210939 h 492264"/>
              <a:gd name="connsiteX54" fmla="*/ 572604 w 606439"/>
              <a:gd name="connsiteY54" fmla="*/ 210939 h 492264"/>
              <a:gd name="connsiteX55" fmla="*/ 572604 w 606439"/>
              <a:gd name="connsiteY55" fmla="*/ 126910 h 492264"/>
              <a:gd name="connsiteX56" fmla="*/ 76564 w 606439"/>
              <a:gd name="connsiteY56" fmla="*/ 88577 h 492264"/>
              <a:gd name="connsiteX57" fmla="*/ 76564 w 606439"/>
              <a:gd name="connsiteY57" fmla="*/ 109585 h 492264"/>
              <a:gd name="connsiteX58" fmla="*/ 136102 w 606439"/>
              <a:gd name="connsiteY58" fmla="*/ 109585 h 492264"/>
              <a:gd name="connsiteX59" fmla="*/ 136102 w 606439"/>
              <a:gd name="connsiteY59" fmla="*/ 88577 h 492264"/>
              <a:gd name="connsiteX60" fmla="*/ 226005 w 606439"/>
              <a:gd name="connsiteY60" fmla="*/ 73526 h 492264"/>
              <a:gd name="connsiteX61" fmla="*/ 226005 w 606439"/>
              <a:gd name="connsiteY61" fmla="*/ 109585 h 492264"/>
              <a:gd name="connsiteX62" fmla="*/ 380434 w 606439"/>
              <a:gd name="connsiteY62" fmla="*/ 109585 h 492264"/>
              <a:gd name="connsiteX63" fmla="*/ 380434 w 606439"/>
              <a:gd name="connsiteY63" fmla="*/ 92367 h 492264"/>
              <a:gd name="connsiteX64" fmla="*/ 201062 w 606439"/>
              <a:gd name="connsiteY64" fmla="*/ 17326 h 492264"/>
              <a:gd name="connsiteX65" fmla="*/ 201062 w 606439"/>
              <a:gd name="connsiteY65" fmla="*/ 43964 h 492264"/>
              <a:gd name="connsiteX66" fmla="*/ 405486 w 606439"/>
              <a:gd name="connsiteY66" fmla="*/ 43964 h 492264"/>
              <a:gd name="connsiteX67" fmla="*/ 405486 w 606439"/>
              <a:gd name="connsiteY67" fmla="*/ 17326 h 492264"/>
              <a:gd name="connsiteX68" fmla="*/ 192386 w 606439"/>
              <a:gd name="connsiteY68" fmla="*/ 0 h 492264"/>
              <a:gd name="connsiteX69" fmla="*/ 414162 w 606439"/>
              <a:gd name="connsiteY69" fmla="*/ 0 h 492264"/>
              <a:gd name="connsiteX70" fmla="*/ 422837 w 606439"/>
              <a:gd name="connsiteY70" fmla="*/ 8663 h 492264"/>
              <a:gd name="connsiteX71" fmla="*/ 422837 w 606439"/>
              <a:gd name="connsiteY71" fmla="*/ 52627 h 492264"/>
              <a:gd name="connsiteX72" fmla="*/ 414162 w 606439"/>
              <a:gd name="connsiteY72" fmla="*/ 61289 h 492264"/>
              <a:gd name="connsiteX73" fmla="*/ 397786 w 606439"/>
              <a:gd name="connsiteY73" fmla="*/ 61289 h 492264"/>
              <a:gd name="connsiteX74" fmla="*/ 397786 w 606439"/>
              <a:gd name="connsiteY74" fmla="*/ 109585 h 492264"/>
              <a:gd name="connsiteX75" fmla="*/ 581279 w 606439"/>
              <a:gd name="connsiteY75" fmla="*/ 109585 h 492264"/>
              <a:gd name="connsiteX76" fmla="*/ 589955 w 606439"/>
              <a:gd name="connsiteY76" fmla="*/ 118247 h 492264"/>
              <a:gd name="connsiteX77" fmla="*/ 589955 w 606439"/>
              <a:gd name="connsiteY77" fmla="*/ 425127 h 492264"/>
              <a:gd name="connsiteX78" fmla="*/ 597763 w 606439"/>
              <a:gd name="connsiteY78" fmla="*/ 425127 h 492264"/>
              <a:gd name="connsiteX79" fmla="*/ 606439 w 606439"/>
              <a:gd name="connsiteY79" fmla="*/ 433790 h 492264"/>
              <a:gd name="connsiteX80" fmla="*/ 606439 w 606439"/>
              <a:gd name="connsiteY80" fmla="*/ 483601 h 492264"/>
              <a:gd name="connsiteX81" fmla="*/ 597763 w 606439"/>
              <a:gd name="connsiteY81" fmla="*/ 492264 h 492264"/>
              <a:gd name="connsiteX82" fmla="*/ 8676 w 606439"/>
              <a:gd name="connsiteY82" fmla="*/ 492264 h 492264"/>
              <a:gd name="connsiteX83" fmla="*/ 0 w 606439"/>
              <a:gd name="connsiteY83" fmla="*/ 483601 h 492264"/>
              <a:gd name="connsiteX84" fmla="*/ 0 w 606439"/>
              <a:gd name="connsiteY84" fmla="*/ 433790 h 492264"/>
              <a:gd name="connsiteX85" fmla="*/ 8676 w 606439"/>
              <a:gd name="connsiteY85" fmla="*/ 425127 h 492264"/>
              <a:gd name="connsiteX86" fmla="*/ 16484 w 606439"/>
              <a:gd name="connsiteY86" fmla="*/ 425127 h 492264"/>
              <a:gd name="connsiteX87" fmla="*/ 16484 w 606439"/>
              <a:gd name="connsiteY87" fmla="*/ 205958 h 492264"/>
              <a:gd name="connsiteX88" fmla="*/ 8676 w 606439"/>
              <a:gd name="connsiteY88" fmla="*/ 205958 h 492264"/>
              <a:gd name="connsiteX89" fmla="*/ 0 w 606439"/>
              <a:gd name="connsiteY89" fmla="*/ 197295 h 492264"/>
              <a:gd name="connsiteX90" fmla="*/ 0 w 606439"/>
              <a:gd name="connsiteY90" fmla="*/ 147376 h 492264"/>
              <a:gd name="connsiteX91" fmla="*/ 8676 w 606439"/>
              <a:gd name="connsiteY91" fmla="*/ 138713 h 492264"/>
              <a:gd name="connsiteX92" fmla="*/ 16484 w 606439"/>
              <a:gd name="connsiteY92" fmla="*/ 138713 h 492264"/>
              <a:gd name="connsiteX93" fmla="*/ 16484 w 606439"/>
              <a:gd name="connsiteY93" fmla="*/ 118247 h 492264"/>
              <a:gd name="connsiteX94" fmla="*/ 25160 w 606439"/>
              <a:gd name="connsiteY94" fmla="*/ 109585 h 492264"/>
              <a:gd name="connsiteX95" fmla="*/ 59213 w 606439"/>
              <a:gd name="connsiteY95" fmla="*/ 109585 h 492264"/>
              <a:gd name="connsiteX96" fmla="*/ 59213 w 606439"/>
              <a:gd name="connsiteY96" fmla="*/ 79914 h 492264"/>
              <a:gd name="connsiteX97" fmla="*/ 67888 w 606439"/>
              <a:gd name="connsiteY97" fmla="*/ 71252 h 492264"/>
              <a:gd name="connsiteX98" fmla="*/ 144778 w 606439"/>
              <a:gd name="connsiteY98" fmla="*/ 71252 h 492264"/>
              <a:gd name="connsiteX99" fmla="*/ 153453 w 606439"/>
              <a:gd name="connsiteY99" fmla="*/ 79914 h 492264"/>
              <a:gd name="connsiteX100" fmla="*/ 153453 w 606439"/>
              <a:gd name="connsiteY100" fmla="*/ 109585 h 492264"/>
              <a:gd name="connsiteX101" fmla="*/ 208653 w 606439"/>
              <a:gd name="connsiteY101" fmla="*/ 109585 h 492264"/>
              <a:gd name="connsiteX102" fmla="*/ 208653 w 606439"/>
              <a:gd name="connsiteY102" fmla="*/ 61289 h 492264"/>
              <a:gd name="connsiteX103" fmla="*/ 192386 w 606439"/>
              <a:gd name="connsiteY103" fmla="*/ 61289 h 492264"/>
              <a:gd name="connsiteX104" fmla="*/ 186205 w 606439"/>
              <a:gd name="connsiteY104" fmla="*/ 58799 h 492264"/>
              <a:gd name="connsiteX105" fmla="*/ 183710 w 606439"/>
              <a:gd name="connsiteY105" fmla="*/ 52627 h 492264"/>
              <a:gd name="connsiteX106" fmla="*/ 183710 w 606439"/>
              <a:gd name="connsiteY106" fmla="*/ 8663 h 492264"/>
              <a:gd name="connsiteX107" fmla="*/ 192386 w 606439"/>
              <a:gd name="connsiteY107" fmla="*/ 0 h 49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6439" h="492264">
                <a:moveTo>
                  <a:pt x="33836" y="355716"/>
                </a:moveTo>
                <a:lnTo>
                  <a:pt x="33836" y="425127"/>
                </a:lnTo>
                <a:lnTo>
                  <a:pt x="572604" y="425127"/>
                </a:lnTo>
                <a:lnTo>
                  <a:pt x="572604" y="355716"/>
                </a:lnTo>
                <a:lnTo>
                  <a:pt x="409715" y="355716"/>
                </a:lnTo>
                <a:cubicBezTo>
                  <a:pt x="386074" y="389068"/>
                  <a:pt x="347141" y="410834"/>
                  <a:pt x="303220" y="410834"/>
                </a:cubicBezTo>
                <a:cubicBezTo>
                  <a:pt x="259298" y="410834"/>
                  <a:pt x="220474" y="389068"/>
                  <a:pt x="196833" y="355716"/>
                </a:cubicBezTo>
                <a:close/>
                <a:moveTo>
                  <a:pt x="261985" y="267482"/>
                </a:moveTo>
                <a:cubicBezTo>
                  <a:pt x="265456" y="264126"/>
                  <a:pt x="270880" y="264126"/>
                  <a:pt x="274351" y="267482"/>
                </a:cubicBezTo>
                <a:lnTo>
                  <a:pt x="316331" y="309487"/>
                </a:lnTo>
                <a:cubicBezTo>
                  <a:pt x="319802" y="312843"/>
                  <a:pt x="319802" y="318364"/>
                  <a:pt x="316331" y="321720"/>
                </a:cubicBezTo>
                <a:cubicBezTo>
                  <a:pt x="314704" y="323452"/>
                  <a:pt x="312426" y="324318"/>
                  <a:pt x="310256" y="324318"/>
                </a:cubicBezTo>
                <a:cubicBezTo>
                  <a:pt x="307978" y="324318"/>
                  <a:pt x="305809" y="323452"/>
                  <a:pt x="304073" y="321720"/>
                </a:cubicBezTo>
                <a:lnTo>
                  <a:pt x="261985" y="279824"/>
                </a:lnTo>
                <a:cubicBezTo>
                  <a:pt x="258622" y="276359"/>
                  <a:pt x="258622" y="270946"/>
                  <a:pt x="261985" y="267482"/>
                </a:cubicBezTo>
                <a:close/>
                <a:moveTo>
                  <a:pt x="290139" y="239536"/>
                </a:moveTo>
                <a:cubicBezTo>
                  <a:pt x="293500" y="236182"/>
                  <a:pt x="299029" y="236182"/>
                  <a:pt x="302390" y="239536"/>
                </a:cubicBezTo>
                <a:lnTo>
                  <a:pt x="344456" y="281518"/>
                </a:lnTo>
                <a:cubicBezTo>
                  <a:pt x="347817" y="284872"/>
                  <a:pt x="347817" y="290390"/>
                  <a:pt x="344456" y="293744"/>
                </a:cubicBezTo>
                <a:cubicBezTo>
                  <a:pt x="342722" y="295367"/>
                  <a:pt x="340553" y="296233"/>
                  <a:pt x="338276" y="296233"/>
                </a:cubicBezTo>
                <a:cubicBezTo>
                  <a:pt x="336108" y="296233"/>
                  <a:pt x="333831" y="295367"/>
                  <a:pt x="332205" y="293744"/>
                </a:cubicBezTo>
                <a:lnTo>
                  <a:pt x="290139" y="251763"/>
                </a:lnTo>
                <a:cubicBezTo>
                  <a:pt x="286778" y="248409"/>
                  <a:pt x="286778" y="242890"/>
                  <a:pt x="290139" y="239536"/>
                </a:cubicBezTo>
                <a:close/>
                <a:moveTo>
                  <a:pt x="422620" y="228265"/>
                </a:moveTo>
                <a:cubicBezTo>
                  <a:pt x="429670" y="244291"/>
                  <a:pt x="433574" y="262050"/>
                  <a:pt x="433574" y="280675"/>
                </a:cubicBezTo>
                <a:cubicBezTo>
                  <a:pt x="433574" y="301357"/>
                  <a:pt x="428694" y="320957"/>
                  <a:pt x="420018" y="338391"/>
                </a:cubicBezTo>
                <a:lnTo>
                  <a:pt x="572604" y="338391"/>
                </a:lnTo>
                <a:lnTo>
                  <a:pt x="572604" y="228265"/>
                </a:lnTo>
                <a:close/>
                <a:moveTo>
                  <a:pt x="33836" y="228265"/>
                </a:moveTo>
                <a:lnTo>
                  <a:pt x="33836" y="338391"/>
                </a:lnTo>
                <a:lnTo>
                  <a:pt x="186422" y="338391"/>
                </a:lnTo>
                <a:cubicBezTo>
                  <a:pt x="177746" y="320957"/>
                  <a:pt x="172866" y="301357"/>
                  <a:pt x="172866" y="280675"/>
                </a:cubicBezTo>
                <a:cubicBezTo>
                  <a:pt x="172866" y="262050"/>
                  <a:pt x="176770" y="244291"/>
                  <a:pt x="183819" y="228265"/>
                </a:cubicBezTo>
                <a:close/>
                <a:moveTo>
                  <a:pt x="303236" y="211028"/>
                </a:moveTo>
                <a:cubicBezTo>
                  <a:pt x="264855" y="211028"/>
                  <a:pt x="233630" y="242215"/>
                  <a:pt x="233630" y="280657"/>
                </a:cubicBezTo>
                <a:cubicBezTo>
                  <a:pt x="233630" y="318991"/>
                  <a:pt x="264855" y="350178"/>
                  <a:pt x="303236" y="350178"/>
                </a:cubicBezTo>
                <a:cubicBezTo>
                  <a:pt x="341617" y="350178"/>
                  <a:pt x="372950" y="318991"/>
                  <a:pt x="372950" y="280657"/>
                </a:cubicBezTo>
                <a:cubicBezTo>
                  <a:pt x="372950" y="242215"/>
                  <a:pt x="341617" y="211028"/>
                  <a:pt x="303236" y="211028"/>
                </a:cubicBezTo>
                <a:close/>
                <a:moveTo>
                  <a:pt x="303236" y="193702"/>
                </a:moveTo>
                <a:cubicBezTo>
                  <a:pt x="351266" y="193702"/>
                  <a:pt x="390297" y="232686"/>
                  <a:pt x="390297" y="280657"/>
                </a:cubicBezTo>
                <a:cubicBezTo>
                  <a:pt x="390297" y="328520"/>
                  <a:pt x="351266" y="367504"/>
                  <a:pt x="303236" y="367504"/>
                </a:cubicBezTo>
                <a:cubicBezTo>
                  <a:pt x="255314" y="367504"/>
                  <a:pt x="216283" y="328520"/>
                  <a:pt x="216283" y="280657"/>
                </a:cubicBezTo>
                <a:cubicBezTo>
                  <a:pt x="216283" y="232686"/>
                  <a:pt x="255314" y="193702"/>
                  <a:pt x="303236" y="193702"/>
                </a:cubicBezTo>
                <a:close/>
                <a:moveTo>
                  <a:pt x="303220" y="167734"/>
                </a:moveTo>
                <a:cubicBezTo>
                  <a:pt x="240862" y="167734"/>
                  <a:pt x="190217" y="218411"/>
                  <a:pt x="190217" y="280675"/>
                </a:cubicBezTo>
                <a:cubicBezTo>
                  <a:pt x="190217" y="342831"/>
                  <a:pt x="240862" y="393508"/>
                  <a:pt x="303220" y="393508"/>
                </a:cubicBezTo>
                <a:cubicBezTo>
                  <a:pt x="365577" y="393508"/>
                  <a:pt x="416222" y="342831"/>
                  <a:pt x="416222" y="280675"/>
                </a:cubicBezTo>
                <a:cubicBezTo>
                  <a:pt x="416222" y="218411"/>
                  <a:pt x="365577" y="167734"/>
                  <a:pt x="303220" y="167734"/>
                </a:cubicBezTo>
                <a:close/>
                <a:moveTo>
                  <a:pt x="33836" y="126910"/>
                </a:moveTo>
                <a:lnTo>
                  <a:pt x="33836" y="210939"/>
                </a:lnTo>
                <a:lnTo>
                  <a:pt x="193145" y="210939"/>
                </a:lnTo>
                <a:cubicBezTo>
                  <a:pt x="216245" y="174664"/>
                  <a:pt x="257021" y="150408"/>
                  <a:pt x="303220" y="150408"/>
                </a:cubicBezTo>
                <a:cubicBezTo>
                  <a:pt x="349527" y="150408"/>
                  <a:pt x="390195" y="174664"/>
                  <a:pt x="413402" y="211048"/>
                </a:cubicBezTo>
                <a:cubicBezTo>
                  <a:pt x="413728" y="211048"/>
                  <a:pt x="414053" y="210939"/>
                  <a:pt x="414487" y="210939"/>
                </a:cubicBezTo>
                <a:lnTo>
                  <a:pt x="572604" y="210939"/>
                </a:lnTo>
                <a:lnTo>
                  <a:pt x="572604" y="126910"/>
                </a:lnTo>
                <a:close/>
                <a:moveTo>
                  <a:pt x="76564" y="88577"/>
                </a:moveTo>
                <a:lnTo>
                  <a:pt x="76564" y="109585"/>
                </a:lnTo>
                <a:lnTo>
                  <a:pt x="136102" y="109585"/>
                </a:lnTo>
                <a:lnTo>
                  <a:pt x="136102" y="88577"/>
                </a:lnTo>
                <a:close/>
                <a:moveTo>
                  <a:pt x="226005" y="73526"/>
                </a:moveTo>
                <a:lnTo>
                  <a:pt x="226005" y="109585"/>
                </a:lnTo>
                <a:lnTo>
                  <a:pt x="380434" y="109585"/>
                </a:lnTo>
                <a:lnTo>
                  <a:pt x="380434" y="92367"/>
                </a:lnTo>
                <a:close/>
                <a:moveTo>
                  <a:pt x="201062" y="17326"/>
                </a:moveTo>
                <a:lnTo>
                  <a:pt x="201062" y="43964"/>
                </a:lnTo>
                <a:lnTo>
                  <a:pt x="405486" y="43964"/>
                </a:lnTo>
                <a:lnTo>
                  <a:pt x="405486" y="17326"/>
                </a:lnTo>
                <a:close/>
                <a:moveTo>
                  <a:pt x="192386" y="0"/>
                </a:moveTo>
                <a:lnTo>
                  <a:pt x="414162" y="0"/>
                </a:lnTo>
                <a:cubicBezTo>
                  <a:pt x="418933" y="0"/>
                  <a:pt x="422837" y="3898"/>
                  <a:pt x="422837" y="8663"/>
                </a:cubicBezTo>
                <a:lnTo>
                  <a:pt x="422837" y="52627"/>
                </a:lnTo>
                <a:cubicBezTo>
                  <a:pt x="422837" y="57391"/>
                  <a:pt x="418933" y="61289"/>
                  <a:pt x="414162" y="61289"/>
                </a:cubicBezTo>
                <a:lnTo>
                  <a:pt x="397786" y="61289"/>
                </a:lnTo>
                <a:lnTo>
                  <a:pt x="397786" y="109585"/>
                </a:lnTo>
                <a:lnTo>
                  <a:pt x="581279" y="109585"/>
                </a:lnTo>
                <a:cubicBezTo>
                  <a:pt x="586051" y="109585"/>
                  <a:pt x="589955" y="113483"/>
                  <a:pt x="589955" y="118247"/>
                </a:cubicBezTo>
                <a:lnTo>
                  <a:pt x="589955" y="425127"/>
                </a:lnTo>
                <a:lnTo>
                  <a:pt x="597763" y="425127"/>
                </a:lnTo>
                <a:cubicBezTo>
                  <a:pt x="602535" y="425127"/>
                  <a:pt x="606439" y="429026"/>
                  <a:pt x="606439" y="433790"/>
                </a:cubicBezTo>
                <a:lnTo>
                  <a:pt x="606439" y="483601"/>
                </a:lnTo>
                <a:cubicBezTo>
                  <a:pt x="606439" y="488474"/>
                  <a:pt x="602535" y="492264"/>
                  <a:pt x="597763" y="492264"/>
                </a:cubicBezTo>
                <a:lnTo>
                  <a:pt x="8676" y="492264"/>
                </a:lnTo>
                <a:cubicBezTo>
                  <a:pt x="3904" y="492264"/>
                  <a:pt x="0" y="488474"/>
                  <a:pt x="0" y="483601"/>
                </a:cubicBezTo>
                <a:lnTo>
                  <a:pt x="0" y="433790"/>
                </a:lnTo>
                <a:cubicBezTo>
                  <a:pt x="0" y="429026"/>
                  <a:pt x="3904" y="425127"/>
                  <a:pt x="8676" y="425127"/>
                </a:cubicBezTo>
                <a:lnTo>
                  <a:pt x="16484" y="425127"/>
                </a:lnTo>
                <a:lnTo>
                  <a:pt x="16484" y="205958"/>
                </a:lnTo>
                <a:lnTo>
                  <a:pt x="8676" y="205958"/>
                </a:lnTo>
                <a:cubicBezTo>
                  <a:pt x="3904" y="205958"/>
                  <a:pt x="0" y="202060"/>
                  <a:pt x="0" y="197295"/>
                </a:cubicBezTo>
                <a:lnTo>
                  <a:pt x="0" y="147376"/>
                </a:lnTo>
                <a:cubicBezTo>
                  <a:pt x="0" y="142611"/>
                  <a:pt x="3904" y="138713"/>
                  <a:pt x="8676" y="138713"/>
                </a:cubicBezTo>
                <a:lnTo>
                  <a:pt x="16484" y="138713"/>
                </a:lnTo>
                <a:lnTo>
                  <a:pt x="16484" y="118247"/>
                </a:lnTo>
                <a:cubicBezTo>
                  <a:pt x="16484" y="113483"/>
                  <a:pt x="20388" y="109585"/>
                  <a:pt x="25160" y="109585"/>
                </a:cubicBezTo>
                <a:lnTo>
                  <a:pt x="59213" y="109585"/>
                </a:lnTo>
                <a:lnTo>
                  <a:pt x="59213" y="79914"/>
                </a:lnTo>
                <a:cubicBezTo>
                  <a:pt x="59213" y="75042"/>
                  <a:pt x="63117" y="71252"/>
                  <a:pt x="67888" y="71252"/>
                </a:cubicBezTo>
                <a:lnTo>
                  <a:pt x="144778" y="71252"/>
                </a:lnTo>
                <a:cubicBezTo>
                  <a:pt x="149549" y="71252"/>
                  <a:pt x="153453" y="75042"/>
                  <a:pt x="153453" y="79914"/>
                </a:cubicBezTo>
                <a:lnTo>
                  <a:pt x="153453" y="109585"/>
                </a:lnTo>
                <a:lnTo>
                  <a:pt x="208653" y="109585"/>
                </a:lnTo>
                <a:lnTo>
                  <a:pt x="208653" y="61289"/>
                </a:lnTo>
                <a:lnTo>
                  <a:pt x="192386" y="61289"/>
                </a:lnTo>
                <a:cubicBezTo>
                  <a:pt x="190000" y="61289"/>
                  <a:pt x="187831" y="60423"/>
                  <a:pt x="186205" y="58799"/>
                </a:cubicBezTo>
                <a:cubicBezTo>
                  <a:pt x="184578" y="57175"/>
                  <a:pt x="183710" y="54901"/>
                  <a:pt x="183710" y="52627"/>
                </a:cubicBezTo>
                <a:lnTo>
                  <a:pt x="183710" y="8663"/>
                </a:lnTo>
                <a:cubicBezTo>
                  <a:pt x="183710" y="3898"/>
                  <a:pt x="187506" y="0"/>
                  <a:pt x="1923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0" name="warning-exclamation-sign-in-filled-triangle_56748"/>
          <p:cNvSpPr>
            <a:spLocks noChangeAspect="1"/>
          </p:cNvSpPr>
          <p:nvPr/>
        </p:nvSpPr>
        <p:spPr bwMode="auto">
          <a:xfrm>
            <a:off x="1438572" y="3410417"/>
            <a:ext cx="609685" cy="540117"/>
          </a:xfrm>
          <a:custGeom>
            <a:avLst/>
            <a:gdLst>
              <a:gd name="T0" fmla="*/ 160 w 1712"/>
              <a:gd name="T1" fmla="*/ 1519 h 1519"/>
              <a:gd name="T2" fmla="*/ 1552 w 1712"/>
              <a:gd name="T3" fmla="*/ 1519 h 1519"/>
              <a:gd name="T4" fmla="*/ 1668 w 1712"/>
              <a:gd name="T5" fmla="*/ 1330 h 1519"/>
              <a:gd name="T6" fmla="*/ 972 w 1712"/>
              <a:gd name="T7" fmla="*/ 96 h 1519"/>
              <a:gd name="T8" fmla="*/ 739 w 1712"/>
              <a:gd name="T9" fmla="*/ 96 h 1519"/>
              <a:gd name="T10" fmla="*/ 43 w 1712"/>
              <a:gd name="T11" fmla="*/ 1330 h 1519"/>
              <a:gd name="T12" fmla="*/ 160 w 1712"/>
              <a:gd name="T13" fmla="*/ 1519 h 1519"/>
              <a:gd name="T14" fmla="*/ 965 w 1712"/>
              <a:gd name="T15" fmla="*/ 1232 h 1519"/>
              <a:gd name="T16" fmla="*/ 852 w 1712"/>
              <a:gd name="T17" fmla="*/ 1346 h 1519"/>
              <a:gd name="T18" fmla="*/ 739 w 1712"/>
              <a:gd name="T19" fmla="*/ 1232 h 1519"/>
              <a:gd name="T20" fmla="*/ 739 w 1712"/>
              <a:gd name="T21" fmla="*/ 1230 h 1519"/>
              <a:gd name="T22" fmla="*/ 852 w 1712"/>
              <a:gd name="T23" fmla="*/ 1116 h 1519"/>
              <a:gd name="T24" fmla="*/ 965 w 1712"/>
              <a:gd name="T25" fmla="*/ 1230 h 1519"/>
              <a:gd name="T26" fmla="*/ 965 w 1712"/>
              <a:gd name="T27" fmla="*/ 1232 h 1519"/>
              <a:gd name="T28" fmla="*/ 791 w 1712"/>
              <a:gd name="T29" fmla="*/ 399 h 1519"/>
              <a:gd name="T30" fmla="*/ 921 w 1712"/>
              <a:gd name="T31" fmla="*/ 399 h 1519"/>
              <a:gd name="T32" fmla="*/ 975 w 1712"/>
              <a:gd name="T33" fmla="*/ 468 h 1519"/>
              <a:gd name="T34" fmla="*/ 917 w 1712"/>
              <a:gd name="T35" fmla="*/ 970 h 1519"/>
              <a:gd name="T36" fmla="*/ 856 w 1712"/>
              <a:gd name="T37" fmla="*/ 1028 h 1519"/>
              <a:gd name="T38" fmla="*/ 795 w 1712"/>
              <a:gd name="T39" fmla="*/ 970 h 1519"/>
              <a:gd name="T40" fmla="*/ 737 w 1712"/>
              <a:gd name="T41" fmla="*/ 468 h 1519"/>
              <a:gd name="T42" fmla="*/ 791 w 1712"/>
              <a:gd name="T43" fmla="*/ 399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12" h="1519">
                <a:moveTo>
                  <a:pt x="160" y="1519"/>
                </a:moveTo>
                <a:lnTo>
                  <a:pt x="1552" y="1519"/>
                </a:lnTo>
                <a:cubicBezTo>
                  <a:pt x="1649" y="1519"/>
                  <a:pt x="1712" y="1416"/>
                  <a:pt x="1668" y="1330"/>
                </a:cubicBezTo>
                <a:lnTo>
                  <a:pt x="972" y="96"/>
                </a:lnTo>
                <a:cubicBezTo>
                  <a:pt x="924" y="0"/>
                  <a:pt x="787" y="0"/>
                  <a:pt x="739" y="96"/>
                </a:cubicBezTo>
                <a:lnTo>
                  <a:pt x="43" y="1330"/>
                </a:lnTo>
                <a:cubicBezTo>
                  <a:pt x="0" y="1416"/>
                  <a:pt x="63" y="1519"/>
                  <a:pt x="160" y="1519"/>
                </a:cubicBezTo>
                <a:close/>
                <a:moveTo>
                  <a:pt x="965" y="1232"/>
                </a:moveTo>
                <a:cubicBezTo>
                  <a:pt x="965" y="1296"/>
                  <a:pt x="919" y="1346"/>
                  <a:pt x="852" y="1346"/>
                </a:cubicBezTo>
                <a:cubicBezTo>
                  <a:pt x="785" y="1346"/>
                  <a:pt x="739" y="1296"/>
                  <a:pt x="739" y="1232"/>
                </a:cubicBezTo>
                <a:lnTo>
                  <a:pt x="739" y="1230"/>
                </a:lnTo>
                <a:cubicBezTo>
                  <a:pt x="739" y="1166"/>
                  <a:pt x="785" y="1116"/>
                  <a:pt x="852" y="1116"/>
                </a:cubicBezTo>
                <a:cubicBezTo>
                  <a:pt x="919" y="1116"/>
                  <a:pt x="965" y="1166"/>
                  <a:pt x="965" y="1230"/>
                </a:cubicBezTo>
                <a:lnTo>
                  <a:pt x="965" y="1232"/>
                </a:lnTo>
                <a:close/>
                <a:moveTo>
                  <a:pt x="791" y="399"/>
                </a:moveTo>
                <a:lnTo>
                  <a:pt x="921" y="399"/>
                </a:lnTo>
                <a:cubicBezTo>
                  <a:pt x="957" y="399"/>
                  <a:pt x="979" y="430"/>
                  <a:pt x="975" y="468"/>
                </a:cubicBezTo>
                <a:lnTo>
                  <a:pt x="917" y="970"/>
                </a:lnTo>
                <a:cubicBezTo>
                  <a:pt x="913" y="1006"/>
                  <a:pt x="889" y="1028"/>
                  <a:pt x="856" y="1028"/>
                </a:cubicBezTo>
                <a:cubicBezTo>
                  <a:pt x="823" y="1028"/>
                  <a:pt x="799" y="1006"/>
                  <a:pt x="795" y="970"/>
                </a:cubicBezTo>
                <a:lnTo>
                  <a:pt x="737" y="468"/>
                </a:lnTo>
                <a:cubicBezTo>
                  <a:pt x="733" y="430"/>
                  <a:pt x="755" y="399"/>
                  <a:pt x="791" y="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菱形 7"/>
          <p:cNvSpPr/>
          <p:nvPr/>
        </p:nvSpPr>
        <p:spPr>
          <a:xfrm>
            <a:off x="6340295" y="1688031"/>
            <a:ext cx="1006997" cy="1006997"/>
          </a:xfrm>
          <a:prstGeom prst="diamond">
            <a:avLst/>
          </a:prstGeom>
          <a:solidFill>
            <a:srgbClr val="D67283"/>
          </a:solidFill>
          <a:ln>
            <a:solidFill>
              <a:srgbClr val="F4D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9182384" y="1688031"/>
            <a:ext cx="1006997" cy="1006997"/>
          </a:xfrm>
          <a:prstGeom prst="diamond">
            <a:avLst/>
          </a:prstGeom>
          <a:solidFill>
            <a:schemeClr val="tx1"/>
          </a:solidFill>
          <a:ln>
            <a:solidFill>
              <a:srgbClr val="F4D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tatistics_102507"/>
          <p:cNvSpPr>
            <a:spLocks noChangeAspect="1"/>
          </p:cNvSpPr>
          <p:nvPr/>
        </p:nvSpPr>
        <p:spPr bwMode="auto">
          <a:xfrm>
            <a:off x="6632136" y="1963051"/>
            <a:ext cx="423313" cy="456956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viking-ship_89146"/>
          <p:cNvSpPr>
            <a:spLocks noChangeAspect="1"/>
          </p:cNvSpPr>
          <p:nvPr/>
        </p:nvSpPr>
        <p:spPr bwMode="auto">
          <a:xfrm>
            <a:off x="9422951" y="1963051"/>
            <a:ext cx="525862" cy="428174"/>
          </a:xfrm>
          <a:custGeom>
            <a:avLst/>
            <a:gdLst>
              <a:gd name="T0" fmla="*/ 298 w 5422"/>
              <a:gd name="T1" fmla="*/ 1918 h 4422"/>
              <a:gd name="T2" fmla="*/ 1119 w 5422"/>
              <a:gd name="T3" fmla="*/ 3347 h 4422"/>
              <a:gd name="T4" fmla="*/ 681 w 5422"/>
              <a:gd name="T5" fmla="*/ 3906 h 4422"/>
              <a:gd name="T6" fmla="*/ 781 w 5422"/>
              <a:gd name="T7" fmla="*/ 4334 h 4422"/>
              <a:gd name="T8" fmla="*/ 1324 w 5422"/>
              <a:gd name="T9" fmla="*/ 3425 h 4422"/>
              <a:gd name="T10" fmla="*/ 1594 w 5422"/>
              <a:gd name="T11" fmla="*/ 3852 h 4422"/>
              <a:gd name="T12" fmla="*/ 1255 w 5422"/>
              <a:gd name="T13" fmla="*/ 4365 h 4422"/>
              <a:gd name="T14" fmla="*/ 1665 w 5422"/>
              <a:gd name="T15" fmla="*/ 3907 h 4422"/>
              <a:gd name="T16" fmla="*/ 2307 w 5422"/>
              <a:gd name="T17" fmla="*/ 3852 h 4422"/>
              <a:gd name="T18" fmla="*/ 1968 w 5422"/>
              <a:gd name="T19" fmla="*/ 4365 h 4422"/>
              <a:gd name="T20" fmla="*/ 2378 w 5422"/>
              <a:gd name="T21" fmla="*/ 3907 h 4422"/>
              <a:gd name="T22" fmla="*/ 3261 w 5422"/>
              <a:gd name="T23" fmla="*/ 3541 h 4422"/>
              <a:gd name="T24" fmla="*/ 2650 w 5422"/>
              <a:gd name="T25" fmla="*/ 4125 h 4422"/>
              <a:gd name="T26" fmla="*/ 3090 w 5422"/>
              <a:gd name="T27" fmla="*/ 4114 h 4422"/>
              <a:gd name="T28" fmla="*/ 3666 w 5422"/>
              <a:gd name="T29" fmla="*/ 3534 h 4422"/>
              <a:gd name="T30" fmla="*/ 3533 w 5422"/>
              <a:gd name="T31" fmla="*/ 3906 h 4422"/>
              <a:gd name="T32" fmla="*/ 3633 w 5422"/>
              <a:gd name="T33" fmla="*/ 4334 h 4422"/>
              <a:gd name="T34" fmla="*/ 4156 w 5422"/>
              <a:gd name="T35" fmla="*/ 3451 h 4422"/>
              <a:gd name="T36" fmla="*/ 5090 w 5422"/>
              <a:gd name="T37" fmla="*/ 2293 h 4422"/>
              <a:gd name="T38" fmla="*/ 5256 w 5422"/>
              <a:gd name="T39" fmla="*/ 1738 h 4422"/>
              <a:gd name="T40" fmla="*/ 4849 w 5422"/>
              <a:gd name="T41" fmla="*/ 2439 h 4422"/>
              <a:gd name="T42" fmla="*/ 3997 w 5422"/>
              <a:gd name="T43" fmla="*/ 2520 h 4422"/>
              <a:gd name="T44" fmla="*/ 2803 w 5422"/>
              <a:gd name="T45" fmla="*/ 2202 h 4422"/>
              <a:gd name="T46" fmla="*/ 3976 w 5422"/>
              <a:gd name="T47" fmla="*/ 1980 h 4422"/>
              <a:gd name="T48" fmla="*/ 3778 w 5422"/>
              <a:gd name="T49" fmla="*/ 494 h 4422"/>
              <a:gd name="T50" fmla="*/ 2803 w 5422"/>
              <a:gd name="T51" fmla="*/ 250 h 4422"/>
              <a:gd name="T52" fmla="*/ 2625 w 5422"/>
              <a:gd name="T53" fmla="*/ 250 h 4422"/>
              <a:gd name="T54" fmla="*/ 1649 w 5422"/>
              <a:gd name="T55" fmla="*/ 494 h 4422"/>
              <a:gd name="T56" fmla="*/ 1451 w 5422"/>
              <a:gd name="T57" fmla="*/ 1980 h 4422"/>
              <a:gd name="T58" fmla="*/ 2625 w 5422"/>
              <a:gd name="T59" fmla="*/ 2202 h 4422"/>
              <a:gd name="T60" fmla="*/ 1430 w 5422"/>
              <a:gd name="T61" fmla="*/ 2520 h 4422"/>
              <a:gd name="T62" fmla="*/ 404 w 5422"/>
              <a:gd name="T63" fmla="*/ 2097 h 4422"/>
              <a:gd name="T64" fmla="*/ 4425 w 5422"/>
              <a:gd name="T65" fmla="*/ 2492 h 4422"/>
              <a:gd name="T66" fmla="*/ 4281 w 5422"/>
              <a:gd name="T67" fmla="*/ 2636 h 4422"/>
              <a:gd name="T68" fmla="*/ 3713 w 5422"/>
              <a:gd name="T69" fmla="*/ 2636 h 4422"/>
              <a:gd name="T70" fmla="*/ 3569 w 5422"/>
              <a:gd name="T71" fmla="*/ 2492 h 4422"/>
              <a:gd name="T72" fmla="*/ 1966 w 5422"/>
              <a:gd name="T73" fmla="*/ 828 h 4422"/>
              <a:gd name="T74" fmla="*/ 1983 w 5422"/>
              <a:gd name="T75" fmla="*/ 990 h 4422"/>
              <a:gd name="T76" fmla="*/ 1956 w 5422"/>
              <a:gd name="T77" fmla="*/ 1342 h 4422"/>
              <a:gd name="T78" fmla="*/ 1798 w 5422"/>
              <a:gd name="T79" fmla="*/ 1785 h 4422"/>
              <a:gd name="T80" fmla="*/ 3628 w 5422"/>
              <a:gd name="T81" fmla="*/ 1785 h 4422"/>
              <a:gd name="T82" fmla="*/ 2713 w 5422"/>
              <a:gd name="T83" fmla="*/ 2492 h 4422"/>
              <a:gd name="T84" fmla="*/ 2569 w 5422"/>
              <a:gd name="T85" fmla="*/ 2636 h 4422"/>
              <a:gd name="T86" fmla="*/ 2002 w 5422"/>
              <a:gd name="T87" fmla="*/ 2636 h 4422"/>
              <a:gd name="T88" fmla="*/ 1858 w 5422"/>
              <a:gd name="T89" fmla="*/ 2492 h 4422"/>
              <a:gd name="T90" fmla="*/ 1002 w 5422"/>
              <a:gd name="T91" fmla="*/ 2780 h 4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422" h="4422">
                <a:moveTo>
                  <a:pt x="249" y="1763"/>
                </a:moveTo>
                <a:cubicBezTo>
                  <a:pt x="144" y="1687"/>
                  <a:pt x="0" y="1798"/>
                  <a:pt x="44" y="1919"/>
                </a:cubicBezTo>
                <a:cubicBezTo>
                  <a:pt x="87" y="2035"/>
                  <a:pt x="256" y="2035"/>
                  <a:pt x="298" y="1918"/>
                </a:cubicBezTo>
                <a:cubicBezTo>
                  <a:pt x="323" y="2056"/>
                  <a:pt x="341" y="2194"/>
                  <a:pt x="372" y="2330"/>
                </a:cubicBezTo>
                <a:cubicBezTo>
                  <a:pt x="407" y="2480"/>
                  <a:pt x="456" y="2627"/>
                  <a:pt x="526" y="2763"/>
                </a:cubicBezTo>
                <a:cubicBezTo>
                  <a:pt x="657" y="3017"/>
                  <a:pt x="861" y="3223"/>
                  <a:pt x="1119" y="3347"/>
                </a:cubicBezTo>
                <a:cubicBezTo>
                  <a:pt x="1157" y="3365"/>
                  <a:pt x="1195" y="3381"/>
                  <a:pt x="1234" y="3395"/>
                </a:cubicBezTo>
                <a:lnTo>
                  <a:pt x="881" y="3852"/>
                </a:lnTo>
                <a:cubicBezTo>
                  <a:pt x="812" y="3824"/>
                  <a:pt x="729" y="3843"/>
                  <a:pt x="681" y="3906"/>
                </a:cubicBezTo>
                <a:lnTo>
                  <a:pt x="511" y="4125"/>
                </a:lnTo>
                <a:cubicBezTo>
                  <a:pt x="453" y="4200"/>
                  <a:pt x="467" y="4307"/>
                  <a:pt x="542" y="4365"/>
                </a:cubicBezTo>
                <a:cubicBezTo>
                  <a:pt x="616" y="4422"/>
                  <a:pt x="723" y="4408"/>
                  <a:pt x="781" y="4334"/>
                </a:cubicBezTo>
                <a:lnTo>
                  <a:pt x="951" y="4114"/>
                </a:lnTo>
                <a:cubicBezTo>
                  <a:pt x="999" y="4052"/>
                  <a:pt x="997" y="3967"/>
                  <a:pt x="952" y="3907"/>
                </a:cubicBezTo>
                <a:lnTo>
                  <a:pt x="1324" y="3425"/>
                </a:lnTo>
                <a:cubicBezTo>
                  <a:pt x="1481" y="3472"/>
                  <a:pt x="1645" y="3494"/>
                  <a:pt x="1809" y="3501"/>
                </a:cubicBezTo>
                <a:cubicBezTo>
                  <a:pt x="1827" y="3502"/>
                  <a:pt x="1845" y="3503"/>
                  <a:pt x="1864" y="3504"/>
                </a:cubicBezTo>
                <a:lnTo>
                  <a:pt x="1594" y="3852"/>
                </a:lnTo>
                <a:cubicBezTo>
                  <a:pt x="1525" y="3824"/>
                  <a:pt x="1442" y="3843"/>
                  <a:pt x="1394" y="3906"/>
                </a:cubicBezTo>
                <a:lnTo>
                  <a:pt x="1224" y="4125"/>
                </a:lnTo>
                <a:cubicBezTo>
                  <a:pt x="1166" y="4200"/>
                  <a:pt x="1180" y="4307"/>
                  <a:pt x="1255" y="4365"/>
                </a:cubicBezTo>
                <a:cubicBezTo>
                  <a:pt x="1329" y="4422"/>
                  <a:pt x="1436" y="4408"/>
                  <a:pt x="1494" y="4334"/>
                </a:cubicBezTo>
                <a:lnTo>
                  <a:pt x="1664" y="4114"/>
                </a:lnTo>
                <a:cubicBezTo>
                  <a:pt x="1712" y="4052"/>
                  <a:pt x="1710" y="3967"/>
                  <a:pt x="1665" y="3907"/>
                </a:cubicBezTo>
                <a:lnTo>
                  <a:pt x="1973" y="3508"/>
                </a:lnTo>
                <a:cubicBezTo>
                  <a:pt x="2167" y="3517"/>
                  <a:pt x="2361" y="3525"/>
                  <a:pt x="2556" y="3531"/>
                </a:cubicBezTo>
                <a:lnTo>
                  <a:pt x="2307" y="3852"/>
                </a:lnTo>
                <a:cubicBezTo>
                  <a:pt x="2238" y="3824"/>
                  <a:pt x="2155" y="3843"/>
                  <a:pt x="2107" y="3906"/>
                </a:cubicBezTo>
                <a:lnTo>
                  <a:pt x="1937" y="4125"/>
                </a:lnTo>
                <a:cubicBezTo>
                  <a:pt x="1879" y="4200"/>
                  <a:pt x="1893" y="4307"/>
                  <a:pt x="1968" y="4365"/>
                </a:cubicBezTo>
                <a:cubicBezTo>
                  <a:pt x="2042" y="4422"/>
                  <a:pt x="2149" y="4408"/>
                  <a:pt x="2207" y="4334"/>
                </a:cubicBezTo>
                <a:lnTo>
                  <a:pt x="2377" y="4114"/>
                </a:lnTo>
                <a:cubicBezTo>
                  <a:pt x="2425" y="4052"/>
                  <a:pt x="2423" y="3967"/>
                  <a:pt x="2378" y="3907"/>
                </a:cubicBezTo>
                <a:lnTo>
                  <a:pt x="2666" y="3533"/>
                </a:lnTo>
                <a:cubicBezTo>
                  <a:pt x="2675" y="3533"/>
                  <a:pt x="2685" y="3534"/>
                  <a:pt x="2694" y="3534"/>
                </a:cubicBezTo>
                <a:cubicBezTo>
                  <a:pt x="2883" y="3537"/>
                  <a:pt x="3072" y="3541"/>
                  <a:pt x="3261" y="3541"/>
                </a:cubicBezTo>
                <a:lnTo>
                  <a:pt x="3020" y="3852"/>
                </a:lnTo>
                <a:cubicBezTo>
                  <a:pt x="2951" y="3824"/>
                  <a:pt x="2868" y="3843"/>
                  <a:pt x="2820" y="3906"/>
                </a:cubicBezTo>
                <a:lnTo>
                  <a:pt x="2650" y="4125"/>
                </a:lnTo>
                <a:cubicBezTo>
                  <a:pt x="2592" y="4200"/>
                  <a:pt x="2606" y="4307"/>
                  <a:pt x="2681" y="4365"/>
                </a:cubicBezTo>
                <a:cubicBezTo>
                  <a:pt x="2755" y="4422"/>
                  <a:pt x="2862" y="4408"/>
                  <a:pt x="2920" y="4334"/>
                </a:cubicBezTo>
                <a:lnTo>
                  <a:pt x="3090" y="4114"/>
                </a:lnTo>
                <a:cubicBezTo>
                  <a:pt x="3138" y="4052"/>
                  <a:pt x="3136" y="3967"/>
                  <a:pt x="3091" y="3907"/>
                </a:cubicBezTo>
                <a:lnTo>
                  <a:pt x="3374" y="3540"/>
                </a:lnTo>
                <a:cubicBezTo>
                  <a:pt x="3471" y="3539"/>
                  <a:pt x="3569" y="3537"/>
                  <a:pt x="3666" y="3534"/>
                </a:cubicBezTo>
                <a:cubicBezTo>
                  <a:pt x="3782" y="3529"/>
                  <a:pt x="3899" y="3515"/>
                  <a:pt x="4013" y="3490"/>
                </a:cubicBezTo>
                <a:lnTo>
                  <a:pt x="3733" y="3852"/>
                </a:lnTo>
                <a:cubicBezTo>
                  <a:pt x="3664" y="3824"/>
                  <a:pt x="3581" y="3843"/>
                  <a:pt x="3533" y="3906"/>
                </a:cubicBezTo>
                <a:lnTo>
                  <a:pt x="3363" y="4125"/>
                </a:lnTo>
                <a:cubicBezTo>
                  <a:pt x="3305" y="4200"/>
                  <a:pt x="3319" y="4307"/>
                  <a:pt x="3394" y="4365"/>
                </a:cubicBezTo>
                <a:cubicBezTo>
                  <a:pt x="3468" y="4422"/>
                  <a:pt x="3575" y="4408"/>
                  <a:pt x="3633" y="4334"/>
                </a:cubicBezTo>
                <a:lnTo>
                  <a:pt x="3803" y="4114"/>
                </a:lnTo>
                <a:cubicBezTo>
                  <a:pt x="3851" y="4052"/>
                  <a:pt x="3849" y="3967"/>
                  <a:pt x="3804" y="3907"/>
                </a:cubicBezTo>
                <a:lnTo>
                  <a:pt x="4156" y="3451"/>
                </a:lnTo>
                <a:cubicBezTo>
                  <a:pt x="4279" y="3411"/>
                  <a:pt x="4397" y="3356"/>
                  <a:pt x="4505" y="3282"/>
                </a:cubicBezTo>
                <a:cubicBezTo>
                  <a:pt x="4723" y="3133"/>
                  <a:pt x="4881" y="2919"/>
                  <a:pt x="4981" y="2677"/>
                </a:cubicBezTo>
                <a:cubicBezTo>
                  <a:pt x="5030" y="2553"/>
                  <a:pt x="5066" y="2424"/>
                  <a:pt x="5090" y="2293"/>
                </a:cubicBezTo>
                <a:cubicBezTo>
                  <a:pt x="5112" y="2175"/>
                  <a:pt x="5123" y="2057"/>
                  <a:pt x="5138" y="1938"/>
                </a:cubicBezTo>
                <a:cubicBezTo>
                  <a:pt x="5189" y="2030"/>
                  <a:pt x="5324" y="2029"/>
                  <a:pt x="5374" y="1937"/>
                </a:cubicBezTo>
                <a:cubicBezTo>
                  <a:pt x="5422" y="1849"/>
                  <a:pt x="5356" y="1738"/>
                  <a:pt x="5256" y="1738"/>
                </a:cubicBezTo>
                <a:cubicBezTo>
                  <a:pt x="5186" y="1738"/>
                  <a:pt x="5142" y="1792"/>
                  <a:pt x="5110" y="1847"/>
                </a:cubicBezTo>
                <a:cubicBezTo>
                  <a:pt x="5077" y="1904"/>
                  <a:pt x="5054" y="1966"/>
                  <a:pt x="5030" y="2027"/>
                </a:cubicBezTo>
                <a:cubicBezTo>
                  <a:pt x="4974" y="2167"/>
                  <a:pt x="4919" y="2306"/>
                  <a:pt x="4849" y="2439"/>
                </a:cubicBezTo>
                <a:cubicBezTo>
                  <a:pt x="4845" y="2448"/>
                  <a:pt x="4839" y="2458"/>
                  <a:pt x="4834" y="2467"/>
                </a:cubicBezTo>
                <a:cubicBezTo>
                  <a:pt x="4768" y="2306"/>
                  <a:pt x="4609" y="2193"/>
                  <a:pt x="4425" y="2193"/>
                </a:cubicBezTo>
                <a:cubicBezTo>
                  <a:pt x="4220" y="2193"/>
                  <a:pt x="4048" y="2332"/>
                  <a:pt x="3997" y="2520"/>
                </a:cubicBezTo>
                <a:cubicBezTo>
                  <a:pt x="3946" y="2332"/>
                  <a:pt x="3773" y="2193"/>
                  <a:pt x="3569" y="2193"/>
                </a:cubicBezTo>
                <a:cubicBezTo>
                  <a:pt x="3365" y="2193"/>
                  <a:pt x="3192" y="2332"/>
                  <a:pt x="3141" y="2520"/>
                </a:cubicBezTo>
                <a:cubicBezTo>
                  <a:pt x="3098" y="2360"/>
                  <a:pt x="2967" y="2235"/>
                  <a:pt x="2803" y="2202"/>
                </a:cubicBezTo>
                <a:lnTo>
                  <a:pt x="2803" y="1980"/>
                </a:lnTo>
                <a:lnTo>
                  <a:pt x="3169" y="1980"/>
                </a:lnTo>
                <a:lnTo>
                  <a:pt x="3976" y="1980"/>
                </a:lnTo>
                <a:lnTo>
                  <a:pt x="3880" y="1830"/>
                </a:lnTo>
                <a:cubicBezTo>
                  <a:pt x="3599" y="1389"/>
                  <a:pt x="3561" y="903"/>
                  <a:pt x="3776" y="497"/>
                </a:cubicBezTo>
                <a:lnTo>
                  <a:pt x="3778" y="494"/>
                </a:lnTo>
                <a:lnTo>
                  <a:pt x="3989" y="494"/>
                </a:lnTo>
                <a:lnTo>
                  <a:pt x="3989" y="250"/>
                </a:lnTo>
                <a:lnTo>
                  <a:pt x="2803" y="250"/>
                </a:lnTo>
                <a:lnTo>
                  <a:pt x="2803" y="0"/>
                </a:lnTo>
                <a:lnTo>
                  <a:pt x="2625" y="0"/>
                </a:lnTo>
                <a:lnTo>
                  <a:pt x="2625" y="250"/>
                </a:lnTo>
                <a:lnTo>
                  <a:pt x="1438" y="250"/>
                </a:lnTo>
                <a:lnTo>
                  <a:pt x="1438" y="494"/>
                </a:lnTo>
                <a:lnTo>
                  <a:pt x="1649" y="494"/>
                </a:lnTo>
                <a:lnTo>
                  <a:pt x="1651" y="497"/>
                </a:lnTo>
                <a:cubicBezTo>
                  <a:pt x="1866" y="903"/>
                  <a:pt x="1828" y="1389"/>
                  <a:pt x="1547" y="1830"/>
                </a:cubicBezTo>
                <a:lnTo>
                  <a:pt x="1451" y="1980"/>
                </a:lnTo>
                <a:lnTo>
                  <a:pt x="1629" y="1980"/>
                </a:lnTo>
                <a:lnTo>
                  <a:pt x="2625" y="1980"/>
                </a:lnTo>
                <a:lnTo>
                  <a:pt x="2625" y="2202"/>
                </a:lnTo>
                <a:cubicBezTo>
                  <a:pt x="2460" y="2235"/>
                  <a:pt x="2329" y="2360"/>
                  <a:pt x="2286" y="2520"/>
                </a:cubicBezTo>
                <a:cubicBezTo>
                  <a:pt x="2234" y="2332"/>
                  <a:pt x="2062" y="2193"/>
                  <a:pt x="1858" y="2193"/>
                </a:cubicBezTo>
                <a:cubicBezTo>
                  <a:pt x="1653" y="2193"/>
                  <a:pt x="1481" y="2332"/>
                  <a:pt x="1430" y="2520"/>
                </a:cubicBezTo>
                <a:cubicBezTo>
                  <a:pt x="1379" y="2332"/>
                  <a:pt x="1207" y="2193"/>
                  <a:pt x="1002" y="2193"/>
                </a:cubicBezTo>
                <a:cubicBezTo>
                  <a:pt x="802" y="2193"/>
                  <a:pt x="633" y="2326"/>
                  <a:pt x="578" y="2508"/>
                </a:cubicBezTo>
                <a:cubicBezTo>
                  <a:pt x="508" y="2376"/>
                  <a:pt x="453" y="2236"/>
                  <a:pt x="404" y="2097"/>
                </a:cubicBezTo>
                <a:cubicBezTo>
                  <a:pt x="381" y="2031"/>
                  <a:pt x="359" y="1965"/>
                  <a:pt x="334" y="1901"/>
                </a:cubicBezTo>
                <a:cubicBezTo>
                  <a:pt x="314" y="1852"/>
                  <a:pt x="293" y="1795"/>
                  <a:pt x="249" y="1763"/>
                </a:cubicBezTo>
                <a:close/>
                <a:moveTo>
                  <a:pt x="4425" y="2492"/>
                </a:moveTo>
                <a:cubicBezTo>
                  <a:pt x="4504" y="2492"/>
                  <a:pt x="4568" y="2557"/>
                  <a:pt x="4568" y="2636"/>
                </a:cubicBezTo>
                <a:cubicBezTo>
                  <a:pt x="4568" y="2715"/>
                  <a:pt x="4504" y="2780"/>
                  <a:pt x="4425" y="2780"/>
                </a:cubicBezTo>
                <a:cubicBezTo>
                  <a:pt x="4345" y="2780"/>
                  <a:pt x="4281" y="2715"/>
                  <a:pt x="4281" y="2636"/>
                </a:cubicBezTo>
                <a:cubicBezTo>
                  <a:pt x="4281" y="2557"/>
                  <a:pt x="4345" y="2492"/>
                  <a:pt x="4425" y="2492"/>
                </a:cubicBezTo>
                <a:close/>
                <a:moveTo>
                  <a:pt x="3569" y="2492"/>
                </a:moveTo>
                <a:cubicBezTo>
                  <a:pt x="3648" y="2492"/>
                  <a:pt x="3713" y="2557"/>
                  <a:pt x="3713" y="2636"/>
                </a:cubicBezTo>
                <a:cubicBezTo>
                  <a:pt x="3713" y="2715"/>
                  <a:pt x="3648" y="2780"/>
                  <a:pt x="3569" y="2780"/>
                </a:cubicBezTo>
                <a:cubicBezTo>
                  <a:pt x="3490" y="2780"/>
                  <a:pt x="3425" y="2715"/>
                  <a:pt x="3425" y="2636"/>
                </a:cubicBezTo>
                <a:cubicBezTo>
                  <a:pt x="3425" y="2557"/>
                  <a:pt x="3490" y="2492"/>
                  <a:pt x="3569" y="2492"/>
                </a:cubicBezTo>
                <a:close/>
                <a:moveTo>
                  <a:pt x="3537" y="549"/>
                </a:moveTo>
                <a:cubicBezTo>
                  <a:pt x="3501" y="640"/>
                  <a:pt x="3476" y="733"/>
                  <a:pt x="3460" y="828"/>
                </a:cubicBezTo>
                <a:lnTo>
                  <a:pt x="1966" y="828"/>
                </a:lnTo>
                <a:cubicBezTo>
                  <a:pt x="1951" y="733"/>
                  <a:pt x="1925" y="640"/>
                  <a:pt x="1890" y="549"/>
                </a:cubicBezTo>
                <a:lnTo>
                  <a:pt x="3537" y="549"/>
                </a:lnTo>
                <a:close/>
                <a:moveTo>
                  <a:pt x="1983" y="990"/>
                </a:moveTo>
                <a:lnTo>
                  <a:pt x="3443" y="990"/>
                </a:lnTo>
                <a:cubicBezTo>
                  <a:pt x="3438" y="1106"/>
                  <a:pt x="3447" y="1224"/>
                  <a:pt x="3471" y="1342"/>
                </a:cubicBezTo>
                <a:lnTo>
                  <a:pt x="1956" y="1342"/>
                </a:lnTo>
                <a:cubicBezTo>
                  <a:pt x="1979" y="1224"/>
                  <a:pt x="1989" y="1106"/>
                  <a:pt x="1983" y="990"/>
                </a:cubicBezTo>
                <a:close/>
                <a:moveTo>
                  <a:pt x="1852" y="1785"/>
                </a:moveTo>
                <a:lnTo>
                  <a:pt x="1798" y="1785"/>
                </a:lnTo>
                <a:cubicBezTo>
                  <a:pt x="1846" y="1693"/>
                  <a:pt x="1884" y="1601"/>
                  <a:pt x="1913" y="1508"/>
                </a:cubicBezTo>
                <a:lnTo>
                  <a:pt x="3513" y="1508"/>
                </a:lnTo>
                <a:cubicBezTo>
                  <a:pt x="3543" y="1601"/>
                  <a:pt x="3581" y="1693"/>
                  <a:pt x="3628" y="1785"/>
                </a:cubicBezTo>
                <a:lnTo>
                  <a:pt x="3169" y="1785"/>
                </a:lnTo>
                <a:lnTo>
                  <a:pt x="1852" y="1785"/>
                </a:lnTo>
                <a:close/>
                <a:moveTo>
                  <a:pt x="2713" y="2492"/>
                </a:moveTo>
                <a:cubicBezTo>
                  <a:pt x="2793" y="2492"/>
                  <a:pt x="2857" y="2557"/>
                  <a:pt x="2857" y="2636"/>
                </a:cubicBezTo>
                <a:cubicBezTo>
                  <a:pt x="2857" y="2715"/>
                  <a:pt x="2793" y="2780"/>
                  <a:pt x="2713" y="2780"/>
                </a:cubicBezTo>
                <a:cubicBezTo>
                  <a:pt x="2634" y="2780"/>
                  <a:pt x="2569" y="2715"/>
                  <a:pt x="2569" y="2636"/>
                </a:cubicBezTo>
                <a:cubicBezTo>
                  <a:pt x="2569" y="2557"/>
                  <a:pt x="2634" y="2492"/>
                  <a:pt x="2713" y="2492"/>
                </a:cubicBezTo>
                <a:close/>
                <a:moveTo>
                  <a:pt x="1858" y="2492"/>
                </a:moveTo>
                <a:cubicBezTo>
                  <a:pt x="1937" y="2492"/>
                  <a:pt x="2002" y="2557"/>
                  <a:pt x="2002" y="2636"/>
                </a:cubicBezTo>
                <a:cubicBezTo>
                  <a:pt x="2002" y="2715"/>
                  <a:pt x="1937" y="2780"/>
                  <a:pt x="1858" y="2780"/>
                </a:cubicBezTo>
                <a:cubicBezTo>
                  <a:pt x="1778" y="2780"/>
                  <a:pt x="1714" y="2715"/>
                  <a:pt x="1714" y="2636"/>
                </a:cubicBezTo>
                <a:cubicBezTo>
                  <a:pt x="1714" y="2557"/>
                  <a:pt x="1778" y="2492"/>
                  <a:pt x="1858" y="2492"/>
                </a:cubicBezTo>
                <a:close/>
                <a:moveTo>
                  <a:pt x="1002" y="2492"/>
                </a:moveTo>
                <a:cubicBezTo>
                  <a:pt x="1082" y="2492"/>
                  <a:pt x="1146" y="2557"/>
                  <a:pt x="1146" y="2636"/>
                </a:cubicBezTo>
                <a:cubicBezTo>
                  <a:pt x="1146" y="2715"/>
                  <a:pt x="1082" y="2780"/>
                  <a:pt x="1002" y="2780"/>
                </a:cubicBezTo>
                <a:cubicBezTo>
                  <a:pt x="923" y="2780"/>
                  <a:pt x="858" y="2715"/>
                  <a:pt x="858" y="2636"/>
                </a:cubicBezTo>
                <a:cubicBezTo>
                  <a:pt x="858" y="2557"/>
                  <a:pt x="923" y="2492"/>
                  <a:pt x="1002" y="2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文本框 20"/>
          <p:cNvSpPr txBox="1"/>
          <p:nvPr/>
        </p:nvSpPr>
        <p:spPr>
          <a:xfrm>
            <a:off x="5714444" y="2919104"/>
            <a:ext cx="2258695" cy="2802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8541484" y="2897586"/>
            <a:ext cx="2258695" cy="2802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8249984" y="2268365"/>
            <a:ext cx="45719" cy="3452994"/>
          </a:xfrm>
          <a:custGeom>
            <a:avLst/>
            <a:gdLst>
              <a:gd name="connisteX0" fmla="*/ 0 w 0"/>
              <a:gd name="connsiteY0" fmla="*/ 0 h 2173605"/>
              <a:gd name="connisteX1" fmla="*/ 0 w 0"/>
              <a:gd name="connsiteY1" fmla="*/ 2173605 h 21736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2173605">
                <a:moveTo>
                  <a:pt x="0" y="0"/>
                </a:moveTo>
                <a:lnTo>
                  <a:pt x="0" y="2173605"/>
                </a:lnTo>
              </a:path>
            </a:pathLst>
          </a:custGeom>
          <a:noFill/>
          <a:ln w="635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/>
          <p:nvPr/>
        </p:nvSpPr>
        <p:spPr>
          <a:xfrm>
            <a:off x="3299785" y="2330739"/>
            <a:ext cx="678410" cy="678410"/>
          </a:xfrm>
          <a:prstGeom prst="diamond">
            <a:avLst/>
          </a:prstGeom>
          <a:solidFill>
            <a:srgbClr val="E4A3AD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3611737" y="4333394"/>
            <a:ext cx="473788" cy="473788"/>
          </a:xfrm>
          <a:prstGeom prst="diamond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/>
          <p:cNvSpPr/>
          <p:nvPr/>
        </p:nvSpPr>
        <p:spPr>
          <a:xfrm>
            <a:off x="4187702" y="2594487"/>
            <a:ext cx="264611" cy="264611"/>
          </a:xfrm>
          <a:prstGeom prst="diamond">
            <a:avLst/>
          </a:prstGeom>
          <a:solidFill>
            <a:srgbClr val="D67283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3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b8053a46-8241-446b-a5c4-c0a3675bf2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335866" y="1863818"/>
            <a:ext cx="5494867" cy="4752447"/>
            <a:chOff x="3348567" y="2110973"/>
            <a:chExt cx="5494867" cy="4752447"/>
          </a:xfrm>
        </p:grpSpPr>
        <p:sp>
          <p:nvSpPr>
            <p:cNvPr id="11" name="îŝḻîḋé"/>
            <p:cNvSpPr/>
            <p:nvPr/>
          </p:nvSpPr>
          <p:spPr bwMode="auto">
            <a:xfrm>
              <a:off x="4365507" y="2870201"/>
              <a:ext cx="3254493" cy="3993219"/>
            </a:xfrm>
            <a:custGeom>
              <a:avLst/>
              <a:gdLst/>
              <a:ahLst/>
              <a:cxnLst>
                <a:cxn ang="0">
                  <a:pos x="169" y="528"/>
                </a:cxn>
                <a:cxn ang="0">
                  <a:pos x="121" y="430"/>
                </a:cxn>
                <a:cxn ang="0">
                  <a:pos x="54" y="428"/>
                </a:cxn>
                <a:cxn ang="0">
                  <a:pos x="46" y="390"/>
                </a:cxn>
                <a:cxn ang="0">
                  <a:pos x="28" y="376"/>
                </a:cxn>
                <a:cxn ang="0">
                  <a:pos x="42" y="366"/>
                </a:cxn>
                <a:cxn ang="0">
                  <a:pos x="24" y="356"/>
                </a:cxn>
                <a:cxn ang="0">
                  <a:pos x="19" y="332"/>
                </a:cxn>
                <a:cxn ang="0">
                  <a:pos x="9" y="305"/>
                </a:cxn>
                <a:cxn ang="0">
                  <a:pos x="49" y="233"/>
                </a:cxn>
                <a:cxn ang="0">
                  <a:pos x="133" y="58"/>
                </a:cxn>
                <a:cxn ang="0">
                  <a:pos x="404" y="174"/>
                </a:cxn>
                <a:cxn ang="0">
                  <a:pos x="336" y="387"/>
                </a:cxn>
                <a:cxn ang="0">
                  <a:pos x="347" y="534"/>
                </a:cxn>
                <a:cxn ang="0">
                  <a:pos x="168" y="534"/>
                </a:cxn>
                <a:cxn ang="0">
                  <a:pos x="169" y="528"/>
                </a:cxn>
              </a:cxnLst>
              <a:rect l="0" t="0" r="r" b="b"/>
              <a:pathLst>
                <a:path w="436" h="534">
                  <a:moveTo>
                    <a:pt x="169" y="528"/>
                  </a:moveTo>
                  <a:cubicBezTo>
                    <a:pt x="169" y="528"/>
                    <a:pt x="171" y="428"/>
                    <a:pt x="121" y="430"/>
                  </a:cubicBezTo>
                  <a:cubicBezTo>
                    <a:pt x="71" y="432"/>
                    <a:pt x="66" y="446"/>
                    <a:pt x="54" y="428"/>
                  </a:cubicBezTo>
                  <a:cubicBezTo>
                    <a:pt x="42" y="409"/>
                    <a:pt x="54" y="398"/>
                    <a:pt x="46" y="390"/>
                  </a:cubicBezTo>
                  <a:cubicBezTo>
                    <a:pt x="46" y="390"/>
                    <a:pt x="28" y="384"/>
                    <a:pt x="28" y="376"/>
                  </a:cubicBezTo>
                  <a:cubicBezTo>
                    <a:pt x="28" y="368"/>
                    <a:pt x="42" y="366"/>
                    <a:pt x="42" y="366"/>
                  </a:cubicBezTo>
                  <a:cubicBezTo>
                    <a:pt x="42" y="366"/>
                    <a:pt x="24" y="365"/>
                    <a:pt x="24" y="356"/>
                  </a:cubicBezTo>
                  <a:cubicBezTo>
                    <a:pt x="23" y="348"/>
                    <a:pt x="33" y="338"/>
                    <a:pt x="19" y="332"/>
                  </a:cubicBezTo>
                  <a:cubicBezTo>
                    <a:pt x="5" y="326"/>
                    <a:pt x="0" y="320"/>
                    <a:pt x="9" y="305"/>
                  </a:cubicBezTo>
                  <a:cubicBezTo>
                    <a:pt x="18" y="290"/>
                    <a:pt x="52" y="251"/>
                    <a:pt x="49" y="233"/>
                  </a:cubicBezTo>
                  <a:cubicBezTo>
                    <a:pt x="46" y="216"/>
                    <a:pt x="29" y="117"/>
                    <a:pt x="133" y="58"/>
                  </a:cubicBezTo>
                  <a:cubicBezTo>
                    <a:pt x="238" y="0"/>
                    <a:pt x="372" y="49"/>
                    <a:pt x="404" y="174"/>
                  </a:cubicBezTo>
                  <a:cubicBezTo>
                    <a:pt x="436" y="300"/>
                    <a:pt x="336" y="387"/>
                    <a:pt x="336" y="387"/>
                  </a:cubicBezTo>
                  <a:cubicBezTo>
                    <a:pt x="336" y="387"/>
                    <a:pt x="302" y="480"/>
                    <a:pt x="347" y="534"/>
                  </a:cubicBezTo>
                  <a:cubicBezTo>
                    <a:pt x="168" y="534"/>
                    <a:pt x="168" y="534"/>
                    <a:pt x="168" y="534"/>
                  </a:cubicBezTo>
                  <a:lnTo>
                    <a:pt x="169" y="528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íṥļîḍe"/>
            <p:cNvSpPr/>
            <p:nvPr/>
          </p:nvSpPr>
          <p:spPr bwMode="auto">
            <a:xfrm>
              <a:off x="4876955" y="3441253"/>
              <a:ext cx="2369765" cy="2118251"/>
            </a:xfrm>
            <a:custGeom>
              <a:avLst/>
              <a:gdLst/>
              <a:ahLst/>
              <a:cxnLst>
                <a:cxn ang="0">
                  <a:pos x="1586" y="533"/>
                </a:cxn>
                <a:cxn ang="0">
                  <a:pos x="1180" y="215"/>
                </a:cxn>
                <a:cxn ang="0">
                  <a:pos x="327" y="309"/>
                </a:cxn>
                <a:cxn ang="0">
                  <a:pos x="446" y="934"/>
                </a:cxn>
                <a:cxn ang="0">
                  <a:pos x="498" y="508"/>
                </a:cxn>
                <a:cxn ang="0">
                  <a:pos x="264" y="643"/>
                </a:cxn>
                <a:cxn ang="0">
                  <a:pos x="415" y="697"/>
                </a:cxn>
                <a:cxn ang="0">
                  <a:pos x="434" y="741"/>
                </a:cxn>
                <a:cxn ang="0">
                  <a:pos x="219" y="660"/>
                </a:cxn>
                <a:cxn ang="0">
                  <a:pos x="466" y="438"/>
                </a:cxn>
                <a:cxn ang="0">
                  <a:pos x="790" y="314"/>
                </a:cxn>
                <a:cxn ang="0">
                  <a:pos x="1145" y="323"/>
                </a:cxn>
                <a:cxn ang="0">
                  <a:pos x="1449" y="496"/>
                </a:cxn>
                <a:cxn ang="0">
                  <a:pos x="1556" y="882"/>
                </a:cxn>
                <a:cxn ang="0">
                  <a:pos x="1272" y="974"/>
                </a:cxn>
                <a:cxn ang="0">
                  <a:pos x="807" y="1047"/>
                </a:cxn>
                <a:cxn ang="0">
                  <a:pos x="717" y="974"/>
                </a:cxn>
                <a:cxn ang="0">
                  <a:pos x="760" y="954"/>
                </a:cxn>
                <a:cxn ang="0">
                  <a:pos x="942" y="931"/>
                </a:cxn>
                <a:cxn ang="0">
                  <a:pos x="1454" y="953"/>
                </a:cxn>
                <a:cxn ang="0">
                  <a:pos x="1460" y="727"/>
                </a:cxn>
                <a:cxn ang="0">
                  <a:pos x="1415" y="530"/>
                </a:cxn>
                <a:cxn ang="0">
                  <a:pos x="1076" y="644"/>
                </a:cxn>
                <a:cxn ang="0">
                  <a:pos x="1264" y="785"/>
                </a:cxn>
                <a:cxn ang="0">
                  <a:pos x="934" y="733"/>
                </a:cxn>
                <a:cxn ang="0">
                  <a:pos x="762" y="698"/>
                </a:cxn>
                <a:cxn ang="0">
                  <a:pos x="649" y="831"/>
                </a:cxn>
                <a:cxn ang="0">
                  <a:pos x="467" y="1053"/>
                </a:cxn>
                <a:cxn ang="0">
                  <a:pos x="817" y="1278"/>
                </a:cxn>
                <a:cxn ang="0">
                  <a:pos x="1161" y="1148"/>
                </a:cxn>
                <a:cxn ang="0">
                  <a:pos x="1107" y="1079"/>
                </a:cxn>
                <a:cxn ang="0">
                  <a:pos x="1206" y="1132"/>
                </a:cxn>
                <a:cxn ang="0">
                  <a:pos x="1176" y="1277"/>
                </a:cxn>
                <a:cxn ang="0">
                  <a:pos x="837" y="1335"/>
                </a:cxn>
                <a:cxn ang="0">
                  <a:pos x="1340" y="1413"/>
                </a:cxn>
                <a:cxn ang="0">
                  <a:pos x="1704" y="806"/>
                </a:cxn>
              </a:cxnLst>
              <a:rect l="0" t="0" r="r" b="b"/>
              <a:pathLst>
                <a:path w="1711" h="1531">
                  <a:moveTo>
                    <a:pt x="1704" y="806"/>
                  </a:moveTo>
                  <a:cubicBezTo>
                    <a:pt x="1698" y="609"/>
                    <a:pt x="1586" y="533"/>
                    <a:pt x="1586" y="533"/>
                  </a:cubicBezTo>
                  <a:cubicBezTo>
                    <a:pt x="1586" y="533"/>
                    <a:pt x="1573" y="438"/>
                    <a:pt x="1486" y="336"/>
                  </a:cubicBezTo>
                  <a:cubicBezTo>
                    <a:pt x="1352" y="188"/>
                    <a:pt x="1180" y="215"/>
                    <a:pt x="1180" y="215"/>
                  </a:cubicBezTo>
                  <a:cubicBezTo>
                    <a:pt x="959" y="0"/>
                    <a:pt x="732" y="165"/>
                    <a:pt x="732" y="165"/>
                  </a:cubicBezTo>
                  <a:cubicBezTo>
                    <a:pt x="417" y="62"/>
                    <a:pt x="327" y="309"/>
                    <a:pt x="327" y="309"/>
                  </a:cubicBezTo>
                  <a:cubicBezTo>
                    <a:pt x="147" y="328"/>
                    <a:pt x="0" y="540"/>
                    <a:pt x="132" y="766"/>
                  </a:cubicBezTo>
                  <a:cubicBezTo>
                    <a:pt x="233" y="940"/>
                    <a:pt x="382" y="942"/>
                    <a:pt x="446" y="934"/>
                  </a:cubicBezTo>
                  <a:cubicBezTo>
                    <a:pt x="466" y="879"/>
                    <a:pt x="511" y="818"/>
                    <a:pt x="608" y="791"/>
                  </a:cubicBezTo>
                  <a:cubicBezTo>
                    <a:pt x="609" y="782"/>
                    <a:pt x="621" y="597"/>
                    <a:pt x="498" y="508"/>
                  </a:cubicBezTo>
                  <a:cubicBezTo>
                    <a:pt x="424" y="455"/>
                    <a:pt x="342" y="468"/>
                    <a:pt x="297" y="503"/>
                  </a:cubicBezTo>
                  <a:cubicBezTo>
                    <a:pt x="254" y="536"/>
                    <a:pt x="242" y="587"/>
                    <a:pt x="264" y="643"/>
                  </a:cubicBezTo>
                  <a:cubicBezTo>
                    <a:pt x="275" y="671"/>
                    <a:pt x="292" y="690"/>
                    <a:pt x="316" y="700"/>
                  </a:cubicBezTo>
                  <a:cubicBezTo>
                    <a:pt x="361" y="719"/>
                    <a:pt x="415" y="697"/>
                    <a:pt x="415" y="697"/>
                  </a:cubicBezTo>
                  <a:cubicBezTo>
                    <a:pt x="427" y="692"/>
                    <a:pt x="441" y="697"/>
                    <a:pt x="447" y="710"/>
                  </a:cubicBezTo>
                  <a:cubicBezTo>
                    <a:pt x="452" y="722"/>
                    <a:pt x="446" y="736"/>
                    <a:pt x="434" y="741"/>
                  </a:cubicBezTo>
                  <a:cubicBezTo>
                    <a:pt x="431" y="742"/>
                    <a:pt x="361" y="771"/>
                    <a:pt x="297" y="744"/>
                  </a:cubicBezTo>
                  <a:cubicBezTo>
                    <a:pt x="262" y="730"/>
                    <a:pt x="235" y="701"/>
                    <a:pt x="219" y="660"/>
                  </a:cubicBezTo>
                  <a:cubicBezTo>
                    <a:pt x="189" y="584"/>
                    <a:pt x="208" y="511"/>
                    <a:pt x="268" y="465"/>
                  </a:cubicBezTo>
                  <a:cubicBezTo>
                    <a:pt x="323" y="422"/>
                    <a:pt x="398" y="413"/>
                    <a:pt x="466" y="438"/>
                  </a:cubicBezTo>
                  <a:cubicBezTo>
                    <a:pt x="478" y="387"/>
                    <a:pt x="518" y="319"/>
                    <a:pt x="614" y="296"/>
                  </a:cubicBezTo>
                  <a:cubicBezTo>
                    <a:pt x="707" y="274"/>
                    <a:pt x="762" y="295"/>
                    <a:pt x="790" y="314"/>
                  </a:cubicBezTo>
                  <a:cubicBezTo>
                    <a:pt x="824" y="270"/>
                    <a:pt x="893" y="217"/>
                    <a:pt x="992" y="233"/>
                  </a:cubicBezTo>
                  <a:cubicBezTo>
                    <a:pt x="1074" y="246"/>
                    <a:pt x="1121" y="289"/>
                    <a:pt x="1145" y="323"/>
                  </a:cubicBezTo>
                  <a:cubicBezTo>
                    <a:pt x="1168" y="355"/>
                    <a:pt x="1182" y="392"/>
                    <a:pt x="1185" y="426"/>
                  </a:cubicBezTo>
                  <a:cubicBezTo>
                    <a:pt x="1278" y="403"/>
                    <a:pt x="1386" y="432"/>
                    <a:pt x="1449" y="496"/>
                  </a:cubicBezTo>
                  <a:cubicBezTo>
                    <a:pt x="1501" y="549"/>
                    <a:pt x="1519" y="621"/>
                    <a:pt x="1500" y="699"/>
                  </a:cubicBezTo>
                  <a:cubicBezTo>
                    <a:pt x="1524" y="723"/>
                    <a:pt x="1570" y="782"/>
                    <a:pt x="1556" y="882"/>
                  </a:cubicBezTo>
                  <a:cubicBezTo>
                    <a:pt x="1549" y="935"/>
                    <a:pt x="1520" y="976"/>
                    <a:pt x="1474" y="997"/>
                  </a:cubicBezTo>
                  <a:cubicBezTo>
                    <a:pt x="1416" y="1024"/>
                    <a:pt x="1336" y="1015"/>
                    <a:pt x="1272" y="974"/>
                  </a:cubicBezTo>
                  <a:cubicBezTo>
                    <a:pt x="1180" y="916"/>
                    <a:pt x="1038" y="913"/>
                    <a:pt x="972" y="968"/>
                  </a:cubicBezTo>
                  <a:cubicBezTo>
                    <a:pt x="922" y="1010"/>
                    <a:pt x="863" y="1052"/>
                    <a:pt x="807" y="1047"/>
                  </a:cubicBezTo>
                  <a:cubicBezTo>
                    <a:pt x="803" y="1047"/>
                    <a:pt x="799" y="1046"/>
                    <a:pt x="794" y="1045"/>
                  </a:cubicBezTo>
                  <a:cubicBezTo>
                    <a:pt x="762" y="1038"/>
                    <a:pt x="735" y="1014"/>
                    <a:pt x="717" y="974"/>
                  </a:cubicBezTo>
                  <a:cubicBezTo>
                    <a:pt x="711" y="962"/>
                    <a:pt x="716" y="948"/>
                    <a:pt x="728" y="942"/>
                  </a:cubicBezTo>
                  <a:cubicBezTo>
                    <a:pt x="740" y="937"/>
                    <a:pt x="754" y="942"/>
                    <a:pt x="760" y="954"/>
                  </a:cubicBezTo>
                  <a:cubicBezTo>
                    <a:pt x="772" y="980"/>
                    <a:pt x="787" y="994"/>
                    <a:pt x="805" y="998"/>
                  </a:cubicBezTo>
                  <a:cubicBezTo>
                    <a:pt x="844" y="1007"/>
                    <a:pt x="902" y="964"/>
                    <a:pt x="942" y="931"/>
                  </a:cubicBezTo>
                  <a:cubicBezTo>
                    <a:pt x="1024" y="862"/>
                    <a:pt x="1187" y="864"/>
                    <a:pt x="1297" y="934"/>
                  </a:cubicBezTo>
                  <a:cubicBezTo>
                    <a:pt x="1348" y="966"/>
                    <a:pt x="1410" y="974"/>
                    <a:pt x="1454" y="953"/>
                  </a:cubicBezTo>
                  <a:cubicBezTo>
                    <a:pt x="1485" y="939"/>
                    <a:pt x="1504" y="912"/>
                    <a:pt x="1509" y="876"/>
                  </a:cubicBezTo>
                  <a:cubicBezTo>
                    <a:pt x="1523" y="774"/>
                    <a:pt x="1460" y="728"/>
                    <a:pt x="1460" y="727"/>
                  </a:cubicBezTo>
                  <a:cubicBezTo>
                    <a:pt x="1451" y="721"/>
                    <a:pt x="1448" y="711"/>
                    <a:pt x="1450" y="701"/>
                  </a:cubicBezTo>
                  <a:cubicBezTo>
                    <a:pt x="1470" y="633"/>
                    <a:pt x="1458" y="574"/>
                    <a:pt x="1415" y="530"/>
                  </a:cubicBezTo>
                  <a:cubicBezTo>
                    <a:pt x="1363" y="476"/>
                    <a:pt x="1272" y="453"/>
                    <a:pt x="1195" y="473"/>
                  </a:cubicBezTo>
                  <a:cubicBezTo>
                    <a:pt x="1093" y="499"/>
                    <a:pt x="1078" y="609"/>
                    <a:pt x="1076" y="644"/>
                  </a:cubicBezTo>
                  <a:cubicBezTo>
                    <a:pt x="1136" y="647"/>
                    <a:pt x="1204" y="674"/>
                    <a:pt x="1267" y="751"/>
                  </a:cubicBezTo>
                  <a:cubicBezTo>
                    <a:pt x="1275" y="762"/>
                    <a:pt x="1274" y="777"/>
                    <a:pt x="1264" y="785"/>
                  </a:cubicBezTo>
                  <a:cubicBezTo>
                    <a:pt x="1253" y="794"/>
                    <a:pt x="1238" y="792"/>
                    <a:pt x="1230" y="782"/>
                  </a:cubicBezTo>
                  <a:cubicBezTo>
                    <a:pt x="1095" y="617"/>
                    <a:pt x="941" y="728"/>
                    <a:pt x="934" y="733"/>
                  </a:cubicBezTo>
                  <a:cubicBezTo>
                    <a:pt x="925" y="740"/>
                    <a:pt x="912" y="739"/>
                    <a:pt x="904" y="732"/>
                  </a:cubicBezTo>
                  <a:cubicBezTo>
                    <a:pt x="902" y="730"/>
                    <a:pt x="845" y="681"/>
                    <a:pt x="762" y="698"/>
                  </a:cubicBezTo>
                  <a:cubicBezTo>
                    <a:pt x="683" y="714"/>
                    <a:pt x="669" y="810"/>
                    <a:pt x="669" y="811"/>
                  </a:cubicBezTo>
                  <a:cubicBezTo>
                    <a:pt x="667" y="821"/>
                    <a:pt x="659" y="829"/>
                    <a:pt x="649" y="831"/>
                  </a:cubicBezTo>
                  <a:cubicBezTo>
                    <a:pt x="466" y="864"/>
                    <a:pt x="476" y="1025"/>
                    <a:pt x="476" y="1032"/>
                  </a:cubicBezTo>
                  <a:cubicBezTo>
                    <a:pt x="477" y="1040"/>
                    <a:pt x="473" y="1048"/>
                    <a:pt x="467" y="1053"/>
                  </a:cubicBezTo>
                  <a:cubicBezTo>
                    <a:pt x="495" y="1292"/>
                    <a:pt x="815" y="1270"/>
                    <a:pt x="815" y="1270"/>
                  </a:cubicBezTo>
                  <a:cubicBezTo>
                    <a:pt x="816" y="1273"/>
                    <a:pt x="816" y="1276"/>
                    <a:pt x="817" y="1278"/>
                  </a:cubicBezTo>
                  <a:cubicBezTo>
                    <a:pt x="826" y="1282"/>
                    <a:pt x="1041" y="1363"/>
                    <a:pt x="1138" y="1248"/>
                  </a:cubicBezTo>
                  <a:cubicBezTo>
                    <a:pt x="1162" y="1208"/>
                    <a:pt x="1170" y="1174"/>
                    <a:pt x="1161" y="1148"/>
                  </a:cubicBezTo>
                  <a:cubicBezTo>
                    <a:pt x="1151" y="1120"/>
                    <a:pt x="1122" y="1110"/>
                    <a:pt x="1122" y="1110"/>
                  </a:cubicBezTo>
                  <a:cubicBezTo>
                    <a:pt x="1109" y="1106"/>
                    <a:pt x="1103" y="1092"/>
                    <a:pt x="1107" y="1079"/>
                  </a:cubicBezTo>
                  <a:cubicBezTo>
                    <a:pt x="1111" y="1067"/>
                    <a:pt x="1125" y="1060"/>
                    <a:pt x="1138" y="1064"/>
                  </a:cubicBezTo>
                  <a:cubicBezTo>
                    <a:pt x="1140" y="1065"/>
                    <a:pt x="1188" y="1082"/>
                    <a:pt x="1206" y="1132"/>
                  </a:cubicBezTo>
                  <a:cubicBezTo>
                    <a:pt x="1221" y="1172"/>
                    <a:pt x="1211" y="1220"/>
                    <a:pt x="1178" y="1274"/>
                  </a:cubicBezTo>
                  <a:cubicBezTo>
                    <a:pt x="1177" y="1275"/>
                    <a:pt x="1177" y="1276"/>
                    <a:pt x="1176" y="1277"/>
                  </a:cubicBezTo>
                  <a:cubicBezTo>
                    <a:pt x="1116" y="1350"/>
                    <a:pt x="1024" y="1363"/>
                    <a:pt x="946" y="1356"/>
                  </a:cubicBezTo>
                  <a:cubicBezTo>
                    <a:pt x="903" y="1353"/>
                    <a:pt x="864" y="1343"/>
                    <a:pt x="837" y="1335"/>
                  </a:cubicBezTo>
                  <a:cubicBezTo>
                    <a:pt x="893" y="1460"/>
                    <a:pt x="1019" y="1517"/>
                    <a:pt x="1153" y="1523"/>
                  </a:cubicBezTo>
                  <a:cubicBezTo>
                    <a:pt x="1310" y="1531"/>
                    <a:pt x="1340" y="1413"/>
                    <a:pt x="1340" y="1413"/>
                  </a:cubicBezTo>
                  <a:cubicBezTo>
                    <a:pt x="1551" y="1329"/>
                    <a:pt x="1506" y="1116"/>
                    <a:pt x="1506" y="1116"/>
                  </a:cubicBezTo>
                  <a:cubicBezTo>
                    <a:pt x="1594" y="1103"/>
                    <a:pt x="1711" y="1004"/>
                    <a:pt x="1704" y="8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3" name="îṡľide"/>
            <p:cNvGrpSpPr/>
            <p:nvPr/>
          </p:nvGrpSpPr>
          <p:grpSpPr>
            <a:xfrm>
              <a:off x="5688902" y="2110973"/>
              <a:ext cx="814199" cy="813971"/>
              <a:chOff x="4271225" y="1594106"/>
              <a:chExt cx="610649" cy="610478"/>
            </a:xfrm>
          </p:grpSpPr>
          <p:sp>
            <p:nvSpPr>
              <p:cNvPr id="34" name="îsľîďé"/>
              <p:cNvSpPr/>
              <p:nvPr/>
            </p:nvSpPr>
            <p:spPr>
              <a:xfrm rot="16200000">
                <a:off x="4271311" y="1594020"/>
                <a:ext cx="610478" cy="61064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ṡľidé"/>
              <p:cNvSpPr/>
              <p:nvPr/>
            </p:nvSpPr>
            <p:spPr bwMode="auto">
              <a:xfrm>
                <a:off x="4399153" y="1689692"/>
                <a:ext cx="354794" cy="419304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iśľîḓê"/>
            <p:cNvGrpSpPr/>
            <p:nvPr/>
          </p:nvGrpSpPr>
          <p:grpSpPr>
            <a:xfrm>
              <a:off x="8029235" y="4441412"/>
              <a:ext cx="814199" cy="813971"/>
              <a:chOff x="4975746" y="3427120"/>
              <a:chExt cx="610649" cy="610478"/>
            </a:xfrm>
          </p:grpSpPr>
          <p:sp>
            <p:nvSpPr>
              <p:cNvPr id="26" name="iṩļídé"/>
              <p:cNvSpPr/>
              <p:nvPr/>
            </p:nvSpPr>
            <p:spPr>
              <a:xfrm rot="5400000" flipV="1">
                <a:off x="4975832" y="3427034"/>
                <a:ext cx="610478" cy="61064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7" name="íšlïḋê"/>
              <p:cNvGrpSpPr/>
              <p:nvPr/>
            </p:nvGrpSpPr>
            <p:grpSpPr>
              <a:xfrm>
                <a:off x="5141466" y="3609936"/>
                <a:ext cx="279210" cy="244844"/>
                <a:chOff x="6365875" y="1458913"/>
                <a:chExt cx="619125" cy="542925"/>
              </a:xfrm>
              <a:solidFill>
                <a:schemeClr val="accent4"/>
              </a:solidFill>
            </p:grpSpPr>
            <p:sp>
              <p:nvSpPr>
                <p:cNvPr id="28" name="iṣḻïdè"/>
                <p:cNvSpPr/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iṩ1iḍê"/>
                <p:cNvSpPr/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ísliḍe"/>
                <p:cNvSpPr/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îŝliḓê"/>
                <p:cNvSpPr/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ïṡļíḑê"/>
                <p:cNvSpPr/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close/>
                      <a:moveTo>
                        <a:pt x="0" y="48"/>
                      </a:move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ïšľïḑê"/>
                <p:cNvSpPr/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moveTo>
                        <a:pt x="0" y="48"/>
                      </a:moveTo>
                      <a:lnTo>
                        <a:pt x="0" y="48"/>
                      </a:ln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5" name="îśḻîdè"/>
            <p:cNvGrpSpPr/>
            <p:nvPr/>
          </p:nvGrpSpPr>
          <p:grpSpPr>
            <a:xfrm>
              <a:off x="3348567" y="4441412"/>
              <a:ext cx="814199" cy="813971"/>
              <a:chOff x="3576522" y="3427120"/>
              <a:chExt cx="610649" cy="610478"/>
            </a:xfrm>
          </p:grpSpPr>
          <p:sp>
            <p:nvSpPr>
              <p:cNvPr id="24" name="iŝ1iḍé"/>
              <p:cNvSpPr/>
              <p:nvPr/>
            </p:nvSpPr>
            <p:spPr>
              <a:xfrm rot="5400000" flipV="1">
                <a:off x="3576608" y="3427034"/>
                <a:ext cx="610478" cy="61064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s1íďe"/>
              <p:cNvSpPr/>
              <p:nvPr/>
            </p:nvSpPr>
            <p:spPr bwMode="auto">
              <a:xfrm>
                <a:off x="3692794" y="3607082"/>
                <a:ext cx="378106" cy="250552"/>
              </a:xfrm>
              <a:custGeom>
                <a:avLst/>
                <a:gdLst/>
                <a:ahLst/>
                <a:cxnLst>
                  <a:cxn ang="0">
                    <a:pos x="77" y="43"/>
                  </a:cxn>
                  <a:cxn ang="0">
                    <a:pos x="77" y="47"/>
                  </a:cxn>
                  <a:cxn ang="0">
                    <a:pos x="70" y="51"/>
                  </a:cxn>
                  <a:cxn ang="0">
                    <a:pos x="6" y="51"/>
                  </a:cxn>
                  <a:cxn ang="0">
                    <a:pos x="0" y="47"/>
                  </a:cxn>
                  <a:cxn ang="0">
                    <a:pos x="0" y="43"/>
                  </a:cxn>
                  <a:cxn ang="0">
                    <a:pos x="6" y="43"/>
                  </a:cxn>
                  <a:cxn ang="0">
                    <a:pos x="70" y="43"/>
                  </a:cxn>
                  <a:cxn ang="0">
                    <a:pos x="77" y="43"/>
                  </a:cxn>
                  <a:cxn ang="0">
                    <a:pos x="10" y="34"/>
                  </a:cxn>
                  <a:cxn ang="0">
                    <a:pos x="10" y="6"/>
                  </a:cxn>
                  <a:cxn ang="0">
                    <a:pos x="16" y="0"/>
                  </a:cxn>
                  <a:cxn ang="0">
                    <a:pos x="60" y="0"/>
                  </a:cxn>
                  <a:cxn ang="0">
                    <a:pos x="67" y="6"/>
                  </a:cxn>
                  <a:cxn ang="0">
                    <a:pos x="67" y="34"/>
                  </a:cxn>
                  <a:cxn ang="0">
                    <a:pos x="60" y="41"/>
                  </a:cxn>
                  <a:cxn ang="0">
                    <a:pos x="16" y="41"/>
                  </a:cxn>
                  <a:cxn ang="0">
                    <a:pos x="10" y="34"/>
                  </a:cxn>
                  <a:cxn ang="0">
                    <a:pos x="15" y="34"/>
                  </a:cxn>
                  <a:cxn ang="0">
                    <a:pos x="16" y="36"/>
                  </a:cxn>
                  <a:cxn ang="0">
                    <a:pos x="60" y="36"/>
                  </a:cxn>
                  <a:cxn ang="0">
                    <a:pos x="61" y="34"/>
                  </a:cxn>
                  <a:cxn ang="0">
                    <a:pos x="61" y="6"/>
                  </a:cxn>
                  <a:cxn ang="0">
                    <a:pos x="60" y="5"/>
                  </a:cxn>
                  <a:cxn ang="0">
                    <a:pos x="16" y="5"/>
                  </a:cxn>
                  <a:cxn ang="0">
                    <a:pos x="15" y="6"/>
                  </a:cxn>
                  <a:cxn ang="0">
                    <a:pos x="15" y="34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35" y="46"/>
                  </a:cxn>
                  <a:cxn ang="0">
                    <a:pos x="34" y="47"/>
                  </a:cxn>
                  <a:cxn ang="0">
                    <a:pos x="35" y="47"/>
                  </a:cxn>
                  <a:cxn ang="0">
                    <a:pos x="42" y="47"/>
                  </a:cxn>
                  <a:cxn ang="0">
                    <a:pos x="42" y="47"/>
                  </a:cxn>
                </a:cxnLst>
                <a:rect l="0" t="0" r="r" b="b"/>
                <a:pathLst>
                  <a:path w="77" h="51">
                    <a:moveTo>
                      <a:pt x="77" y="43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9"/>
                      <a:pt x="74" y="51"/>
                      <a:pt x="7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49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0" y="43"/>
                      <a:pt x="70" y="43"/>
                      <a:pt x="70" y="43"/>
                    </a:cubicBezTo>
                    <a:lnTo>
                      <a:pt x="77" y="43"/>
                    </a:lnTo>
                    <a:close/>
                    <a:moveTo>
                      <a:pt x="10" y="34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2"/>
                      <a:pt x="13" y="0"/>
                      <a:pt x="1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4" y="0"/>
                      <a:pt x="67" y="2"/>
                      <a:pt x="67" y="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8"/>
                      <a:pt x="64" y="41"/>
                      <a:pt x="60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0" y="38"/>
                      <a:pt x="10" y="34"/>
                    </a:cubicBezTo>
                    <a:close/>
                    <a:moveTo>
                      <a:pt x="15" y="34"/>
                    </a:moveTo>
                    <a:cubicBezTo>
                      <a:pt x="15" y="35"/>
                      <a:pt x="16" y="36"/>
                      <a:pt x="16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lnTo>
                      <a:pt x="15" y="34"/>
                    </a:lnTo>
                    <a:close/>
                    <a:moveTo>
                      <a:pt x="42" y="47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îṧľîḍé"/>
            <p:cNvGrpSpPr/>
            <p:nvPr/>
          </p:nvGrpSpPr>
          <p:grpSpPr>
            <a:xfrm>
              <a:off x="3992034" y="2963164"/>
              <a:ext cx="814199" cy="813971"/>
              <a:chOff x="3576522" y="1830057"/>
              <a:chExt cx="610649" cy="610478"/>
            </a:xfrm>
          </p:grpSpPr>
          <p:sp>
            <p:nvSpPr>
              <p:cNvPr id="22" name="ís1íďè"/>
              <p:cNvSpPr/>
              <p:nvPr/>
            </p:nvSpPr>
            <p:spPr>
              <a:xfrm rot="16200000">
                <a:off x="3576608" y="1829971"/>
                <a:ext cx="610478" cy="610649"/>
              </a:xfrm>
              <a:prstGeom prst="ellipse">
                <a:avLst/>
              </a:prstGeom>
              <a:solidFill>
                <a:srgbClr val="D6728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íšḷïdé"/>
              <p:cNvSpPr/>
              <p:nvPr/>
            </p:nvSpPr>
            <p:spPr bwMode="auto">
              <a:xfrm>
                <a:off x="3749060" y="1980190"/>
                <a:ext cx="265574" cy="310210"/>
              </a:xfrm>
              <a:custGeom>
                <a:avLst/>
                <a:gdLst/>
                <a:ahLst/>
                <a:cxnLst>
                  <a:cxn ang="0">
                    <a:pos x="55" y="9"/>
                  </a:cxn>
                  <a:cxn ang="0">
                    <a:pos x="55" y="14"/>
                  </a:cxn>
                  <a:cxn ang="0">
                    <a:pos x="27" y="23"/>
                  </a:cxn>
                  <a:cxn ang="0">
                    <a:pos x="0" y="14"/>
                  </a:cxn>
                  <a:cxn ang="0">
                    <a:pos x="0" y="9"/>
                  </a:cxn>
                  <a:cxn ang="0">
                    <a:pos x="27" y="0"/>
                  </a:cxn>
                  <a:cxn ang="0">
                    <a:pos x="55" y="9"/>
                  </a:cxn>
                  <a:cxn ang="0">
                    <a:pos x="55" y="21"/>
                  </a:cxn>
                  <a:cxn ang="0">
                    <a:pos x="55" y="27"/>
                  </a:cxn>
                  <a:cxn ang="0">
                    <a:pos x="27" y="37"/>
                  </a:cxn>
                  <a:cxn ang="0">
                    <a:pos x="0" y="27"/>
                  </a:cxn>
                  <a:cxn ang="0">
                    <a:pos x="0" y="21"/>
                  </a:cxn>
                  <a:cxn ang="0">
                    <a:pos x="27" y="27"/>
                  </a:cxn>
                  <a:cxn ang="0">
                    <a:pos x="55" y="21"/>
                  </a:cxn>
                  <a:cxn ang="0">
                    <a:pos x="55" y="35"/>
                  </a:cxn>
                  <a:cxn ang="0">
                    <a:pos x="55" y="41"/>
                  </a:cxn>
                  <a:cxn ang="0">
                    <a:pos x="27" y="50"/>
                  </a:cxn>
                  <a:cxn ang="0">
                    <a:pos x="0" y="41"/>
                  </a:cxn>
                  <a:cxn ang="0">
                    <a:pos x="0" y="35"/>
                  </a:cxn>
                  <a:cxn ang="0">
                    <a:pos x="27" y="41"/>
                  </a:cxn>
                  <a:cxn ang="0">
                    <a:pos x="55" y="35"/>
                  </a:cxn>
                  <a:cxn ang="0">
                    <a:pos x="55" y="49"/>
                  </a:cxn>
                  <a:cxn ang="0">
                    <a:pos x="55" y="55"/>
                  </a:cxn>
                  <a:cxn ang="0">
                    <a:pos x="27" y="64"/>
                  </a:cxn>
                  <a:cxn ang="0">
                    <a:pos x="0" y="55"/>
                  </a:cxn>
                  <a:cxn ang="0">
                    <a:pos x="0" y="49"/>
                  </a:cxn>
                  <a:cxn ang="0">
                    <a:pos x="27" y="55"/>
                  </a:cxn>
                  <a:cxn ang="0">
                    <a:pos x="55" y="49"/>
                  </a:cxn>
                </a:cxnLst>
                <a:rect l="0" t="0" r="r" b="b"/>
                <a:pathLst>
                  <a:path w="55" h="64">
                    <a:moveTo>
                      <a:pt x="55" y="9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9"/>
                      <a:pt x="42" y="23"/>
                      <a:pt x="27" y="23"/>
                    </a:cubicBezTo>
                    <a:cubicBezTo>
                      <a:pt x="12" y="23"/>
                      <a:pt x="0" y="19"/>
                      <a:pt x="0" y="1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2" y="0"/>
                      <a:pt x="27" y="0"/>
                    </a:cubicBezTo>
                    <a:cubicBezTo>
                      <a:pt x="42" y="0"/>
                      <a:pt x="55" y="4"/>
                      <a:pt x="55" y="9"/>
                    </a:cubicBezTo>
                    <a:close/>
                    <a:moveTo>
                      <a:pt x="55" y="21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32"/>
                      <a:pt x="42" y="37"/>
                      <a:pt x="27" y="37"/>
                    </a:cubicBezTo>
                    <a:cubicBezTo>
                      <a:pt x="12" y="37"/>
                      <a:pt x="0" y="32"/>
                      <a:pt x="0" y="2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6" y="25"/>
                      <a:pt x="16" y="27"/>
                      <a:pt x="27" y="27"/>
                    </a:cubicBezTo>
                    <a:cubicBezTo>
                      <a:pt x="38" y="27"/>
                      <a:pt x="49" y="25"/>
                      <a:pt x="55" y="21"/>
                    </a:cubicBezTo>
                    <a:close/>
                    <a:moveTo>
                      <a:pt x="55" y="35"/>
                    </a:move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46"/>
                      <a:pt x="42" y="50"/>
                      <a:pt x="27" y="50"/>
                    </a:cubicBezTo>
                    <a:cubicBezTo>
                      <a:pt x="12" y="50"/>
                      <a:pt x="0" y="46"/>
                      <a:pt x="0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6" y="39"/>
                      <a:pt x="16" y="41"/>
                      <a:pt x="27" y="41"/>
                    </a:cubicBezTo>
                    <a:cubicBezTo>
                      <a:pt x="38" y="41"/>
                      <a:pt x="49" y="39"/>
                      <a:pt x="55" y="35"/>
                    </a:cubicBezTo>
                    <a:close/>
                    <a:moveTo>
                      <a:pt x="55" y="49"/>
                    </a:move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60"/>
                      <a:pt x="42" y="64"/>
                      <a:pt x="27" y="64"/>
                    </a:cubicBezTo>
                    <a:cubicBezTo>
                      <a:pt x="12" y="64"/>
                      <a:pt x="0" y="60"/>
                      <a:pt x="0" y="5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6" y="53"/>
                      <a:pt x="16" y="55"/>
                      <a:pt x="27" y="55"/>
                    </a:cubicBezTo>
                    <a:cubicBezTo>
                      <a:pt x="38" y="55"/>
                      <a:pt x="49" y="53"/>
                      <a:pt x="55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iṩļiḍé"/>
            <p:cNvGrpSpPr/>
            <p:nvPr/>
          </p:nvGrpSpPr>
          <p:grpSpPr>
            <a:xfrm>
              <a:off x="7385769" y="2963164"/>
              <a:ext cx="814199" cy="813971"/>
              <a:chOff x="4975746" y="1830057"/>
              <a:chExt cx="610649" cy="610478"/>
            </a:xfrm>
          </p:grpSpPr>
          <p:sp>
            <p:nvSpPr>
              <p:cNvPr id="20" name="ïšḻidè"/>
              <p:cNvSpPr/>
              <p:nvPr/>
            </p:nvSpPr>
            <p:spPr>
              <a:xfrm rot="16200000">
                <a:off x="4975832" y="1829971"/>
                <a:ext cx="610478" cy="610649"/>
              </a:xfrm>
              <a:prstGeom prst="ellipse">
                <a:avLst/>
              </a:prstGeom>
              <a:solidFill>
                <a:srgbClr val="D6728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ṡľíďé"/>
              <p:cNvSpPr/>
              <p:nvPr/>
            </p:nvSpPr>
            <p:spPr bwMode="auto">
              <a:xfrm>
                <a:off x="5055861" y="1982244"/>
                <a:ext cx="450420" cy="306102"/>
              </a:xfrm>
              <a:custGeom>
                <a:avLst/>
                <a:gdLst/>
                <a:ahLst/>
                <a:cxnLst>
                  <a:cxn ang="0">
                    <a:pos x="389" y="347"/>
                  </a:cxn>
                  <a:cxn ang="0">
                    <a:pos x="389" y="371"/>
                  </a:cxn>
                  <a:cxn ang="0">
                    <a:pos x="619" y="283"/>
                  </a:cxn>
                  <a:cxn ang="0">
                    <a:pos x="611" y="420"/>
                  </a:cxn>
                  <a:cxn ang="0">
                    <a:pos x="73" y="411"/>
                  </a:cxn>
                  <a:cxn ang="0">
                    <a:pos x="67" y="359"/>
                  </a:cxn>
                  <a:cxn ang="0">
                    <a:pos x="30" y="362"/>
                  </a:cxn>
                  <a:cxn ang="0">
                    <a:pos x="8" y="370"/>
                  </a:cxn>
                  <a:cxn ang="0">
                    <a:pos x="0" y="84"/>
                  </a:cxn>
                  <a:cxn ang="0">
                    <a:pos x="7" y="8"/>
                  </a:cxn>
                  <a:cxn ang="0">
                    <a:pos x="23" y="8"/>
                  </a:cxn>
                  <a:cxn ang="0">
                    <a:pos x="30" y="84"/>
                  </a:cxn>
                  <a:cxn ang="0">
                    <a:pos x="67" y="334"/>
                  </a:cxn>
                  <a:cxn ang="0">
                    <a:pos x="73" y="283"/>
                  </a:cxn>
                  <a:cxn ang="0">
                    <a:pos x="169" y="275"/>
                  </a:cxn>
                  <a:cxn ang="0">
                    <a:pos x="185" y="321"/>
                  </a:cxn>
                  <a:cxn ang="0">
                    <a:pos x="214" y="275"/>
                  </a:cxn>
                  <a:cxn ang="0">
                    <a:pos x="231" y="321"/>
                  </a:cxn>
                  <a:cxn ang="0">
                    <a:pos x="262" y="275"/>
                  </a:cxn>
                  <a:cxn ang="0">
                    <a:pos x="278" y="321"/>
                  </a:cxn>
                  <a:cxn ang="0">
                    <a:pos x="611" y="275"/>
                  </a:cxn>
                  <a:cxn ang="0">
                    <a:pos x="435" y="321"/>
                  </a:cxn>
                  <a:cxn ang="0">
                    <a:pos x="545" y="301"/>
                  </a:cxn>
                  <a:cxn ang="0">
                    <a:pos x="435" y="321"/>
                  </a:cxn>
                  <a:cxn ang="0">
                    <a:pos x="150" y="340"/>
                  </a:cxn>
                  <a:cxn ang="0">
                    <a:pos x="548" y="377"/>
                  </a:cxn>
                  <a:cxn ang="0">
                    <a:pos x="447" y="371"/>
                  </a:cxn>
                  <a:cxn ang="0">
                    <a:pos x="447" y="347"/>
                  </a:cxn>
                  <a:cxn ang="0">
                    <a:pos x="447" y="371"/>
                  </a:cxn>
                  <a:cxn ang="0">
                    <a:pos x="520" y="359"/>
                  </a:cxn>
                  <a:cxn ang="0">
                    <a:pos x="496" y="359"/>
                  </a:cxn>
                  <a:cxn ang="0">
                    <a:pos x="508" y="371"/>
                  </a:cxn>
                </a:cxnLst>
                <a:rect l="0" t="0" r="r" b="b"/>
                <a:pathLst>
                  <a:path w="619" h="420">
                    <a:moveTo>
                      <a:pt x="377" y="359"/>
                    </a:moveTo>
                    <a:cubicBezTo>
                      <a:pt x="377" y="353"/>
                      <a:pt x="382" y="347"/>
                      <a:pt x="389" y="347"/>
                    </a:cubicBezTo>
                    <a:cubicBezTo>
                      <a:pt x="395" y="347"/>
                      <a:pt x="400" y="353"/>
                      <a:pt x="400" y="359"/>
                    </a:cubicBezTo>
                    <a:cubicBezTo>
                      <a:pt x="400" y="365"/>
                      <a:pt x="395" y="371"/>
                      <a:pt x="389" y="371"/>
                    </a:cubicBezTo>
                    <a:cubicBezTo>
                      <a:pt x="382" y="371"/>
                      <a:pt x="377" y="365"/>
                      <a:pt x="377" y="359"/>
                    </a:cubicBezTo>
                    <a:close/>
                    <a:moveTo>
                      <a:pt x="619" y="283"/>
                    </a:moveTo>
                    <a:cubicBezTo>
                      <a:pt x="619" y="411"/>
                      <a:pt x="619" y="411"/>
                      <a:pt x="619" y="411"/>
                    </a:cubicBezTo>
                    <a:cubicBezTo>
                      <a:pt x="619" y="416"/>
                      <a:pt x="615" y="420"/>
                      <a:pt x="611" y="420"/>
                    </a:cubicBezTo>
                    <a:cubicBezTo>
                      <a:pt x="81" y="420"/>
                      <a:pt x="81" y="420"/>
                      <a:pt x="81" y="420"/>
                    </a:cubicBezTo>
                    <a:cubicBezTo>
                      <a:pt x="77" y="420"/>
                      <a:pt x="73" y="416"/>
                      <a:pt x="73" y="411"/>
                    </a:cubicBezTo>
                    <a:cubicBezTo>
                      <a:pt x="73" y="357"/>
                      <a:pt x="73" y="357"/>
                      <a:pt x="73" y="357"/>
                    </a:cubicBezTo>
                    <a:cubicBezTo>
                      <a:pt x="71" y="358"/>
                      <a:pt x="69" y="359"/>
                      <a:pt x="67" y="359"/>
                    </a:cubicBezTo>
                    <a:cubicBezTo>
                      <a:pt x="30" y="359"/>
                      <a:pt x="30" y="359"/>
                      <a:pt x="30" y="359"/>
                    </a:cubicBezTo>
                    <a:cubicBezTo>
                      <a:pt x="30" y="362"/>
                      <a:pt x="30" y="362"/>
                      <a:pt x="30" y="362"/>
                    </a:cubicBezTo>
                    <a:cubicBezTo>
                      <a:pt x="30" y="367"/>
                      <a:pt x="26" y="370"/>
                      <a:pt x="22" y="370"/>
                    </a:cubicBezTo>
                    <a:cubicBezTo>
                      <a:pt x="8" y="370"/>
                      <a:pt x="8" y="370"/>
                      <a:pt x="8" y="370"/>
                    </a:cubicBezTo>
                    <a:cubicBezTo>
                      <a:pt x="4" y="370"/>
                      <a:pt x="0" y="367"/>
                      <a:pt x="0" y="362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0"/>
                      <a:pt x="3" y="77"/>
                      <a:pt x="7" y="7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4"/>
                      <a:pt x="10" y="0"/>
                      <a:pt x="15" y="0"/>
                    </a:cubicBezTo>
                    <a:cubicBezTo>
                      <a:pt x="19" y="0"/>
                      <a:pt x="23" y="4"/>
                      <a:pt x="23" y="8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7" y="77"/>
                      <a:pt x="30" y="80"/>
                      <a:pt x="30" y="84"/>
                    </a:cubicBezTo>
                    <a:cubicBezTo>
                      <a:pt x="30" y="334"/>
                      <a:pt x="30" y="334"/>
                      <a:pt x="30" y="334"/>
                    </a:cubicBezTo>
                    <a:cubicBezTo>
                      <a:pt x="67" y="334"/>
                      <a:pt x="67" y="334"/>
                      <a:pt x="67" y="334"/>
                    </a:cubicBezTo>
                    <a:cubicBezTo>
                      <a:pt x="69" y="334"/>
                      <a:pt x="71" y="335"/>
                      <a:pt x="73" y="336"/>
                    </a:cubicBezTo>
                    <a:cubicBezTo>
                      <a:pt x="73" y="283"/>
                      <a:pt x="73" y="283"/>
                      <a:pt x="73" y="283"/>
                    </a:cubicBezTo>
                    <a:cubicBezTo>
                      <a:pt x="73" y="279"/>
                      <a:pt x="77" y="275"/>
                      <a:pt x="81" y="275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69" y="321"/>
                      <a:pt x="169" y="321"/>
                      <a:pt x="169" y="321"/>
                    </a:cubicBezTo>
                    <a:cubicBezTo>
                      <a:pt x="185" y="321"/>
                      <a:pt x="185" y="321"/>
                      <a:pt x="185" y="321"/>
                    </a:cubicBezTo>
                    <a:cubicBezTo>
                      <a:pt x="185" y="275"/>
                      <a:pt x="185" y="275"/>
                      <a:pt x="185" y="275"/>
                    </a:cubicBezTo>
                    <a:cubicBezTo>
                      <a:pt x="214" y="275"/>
                      <a:pt x="214" y="275"/>
                      <a:pt x="214" y="275"/>
                    </a:cubicBezTo>
                    <a:cubicBezTo>
                      <a:pt x="214" y="321"/>
                      <a:pt x="214" y="321"/>
                      <a:pt x="214" y="321"/>
                    </a:cubicBezTo>
                    <a:cubicBezTo>
                      <a:pt x="231" y="321"/>
                      <a:pt x="231" y="321"/>
                      <a:pt x="231" y="321"/>
                    </a:cubicBezTo>
                    <a:cubicBezTo>
                      <a:pt x="231" y="275"/>
                      <a:pt x="231" y="275"/>
                      <a:pt x="231" y="275"/>
                    </a:cubicBezTo>
                    <a:cubicBezTo>
                      <a:pt x="262" y="275"/>
                      <a:pt x="262" y="275"/>
                      <a:pt x="262" y="275"/>
                    </a:cubicBezTo>
                    <a:cubicBezTo>
                      <a:pt x="262" y="321"/>
                      <a:pt x="262" y="321"/>
                      <a:pt x="262" y="321"/>
                    </a:cubicBezTo>
                    <a:cubicBezTo>
                      <a:pt x="278" y="321"/>
                      <a:pt x="278" y="321"/>
                      <a:pt x="278" y="321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611" y="275"/>
                      <a:pt x="611" y="275"/>
                      <a:pt x="611" y="275"/>
                    </a:cubicBezTo>
                    <a:cubicBezTo>
                      <a:pt x="615" y="275"/>
                      <a:pt x="619" y="279"/>
                      <a:pt x="619" y="283"/>
                    </a:cubicBezTo>
                    <a:close/>
                    <a:moveTo>
                      <a:pt x="435" y="321"/>
                    </a:moveTo>
                    <a:cubicBezTo>
                      <a:pt x="545" y="321"/>
                      <a:pt x="545" y="321"/>
                      <a:pt x="545" y="321"/>
                    </a:cubicBezTo>
                    <a:cubicBezTo>
                      <a:pt x="545" y="301"/>
                      <a:pt x="545" y="301"/>
                      <a:pt x="545" y="301"/>
                    </a:cubicBezTo>
                    <a:cubicBezTo>
                      <a:pt x="435" y="301"/>
                      <a:pt x="435" y="301"/>
                      <a:pt x="435" y="301"/>
                    </a:cubicBezTo>
                    <a:lnTo>
                      <a:pt x="435" y="321"/>
                    </a:lnTo>
                    <a:close/>
                    <a:moveTo>
                      <a:pt x="548" y="340"/>
                    </a:move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50" y="377"/>
                      <a:pt x="150" y="377"/>
                      <a:pt x="150" y="377"/>
                    </a:cubicBezTo>
                    <a:cubicBezTo>
                      <a:pt x="548" y="377"/>
                      <a:pt x="548" y="377"/>
                      <a:pt x="548" y="377"/>
                    </a:cubicBezTo>
                    <a:lnTo>
                      <a:pt x="548" y="340"/>
                    </a:lnTo>
                    <a:close/>
                    <a:moveTo>
                      <a:pt x="447" y="371"/>
                    </a:moveTo>
                    <a:cubicBezTo>
                      <a:pt x="453" y="371"/>
                      <a:pt x="458" y="365"/>
                      <a:pt x="458" y="359"/>
                    </a:cubicBezTo>
                    <a:cubicBezTo>
                      <a:pt x="458" y="353"/>
                      <a:pt x="453" y="347"/>
                      <a:pt x="447" y="347"/>
                    </a:cubicBezTo>
                    <a:cubicBezTo>
                      <a:pt x="440" y="347"/>
                      <a:pt x="435" y="353"/>
                      <a:pt x="435" y="359"/>
                    </a:cubicBezTo>
                    <a:cubicBezTo>
                      <a:pt x="435" y="365"/>
                      <a:pt x="440" y="371"/>
                      <a:pt x="447" y="371"/>
                    </a:cubicBezTo>
                    <a:close/>
                    <a:moveTo>
                      <a:pt x="508" y="371"/>
                    </a:moveTo>
                    <a:cubicBezTo>
                      <a:pt x="515" y="371"/>
                      <a:pt x="520" y="365"/>
                      <a:pt x="520" y="359"/>
                    </a:cubicBezTo>
                    <a:cubicBezTo>
                      <a:pt x="520" y="353"/>
                      <a:pt x="515" y="347"/>
                      <a:pt x="508" y="347"/>
                    </a:cubicBezTo>
                    <a:cubicBezTo>
                      <a:pt x="502" y="347"/>
                      <a:pt x="496" y="353"/>
                      <a:pt x="496" y="359"/>
                    </a:cubicBezTo>
                    <a:cubicBezTo>
                      <a:pt x="496" y="365"/>
                      <a:pt x="502" y="371"/>
                      <a:pt x="508" y="371"/>
                    </a:cubicBezTo>
                    <a:close/>
                    <a:moveTo>
                      <a:pt x="508" y="371"/>
                    </a:moveTo>
                    <a:cubicBezTo>
                      <a:pt x="508" y="371"/>
                      <a:pt x="508" y="371"/>
                      <a:pt x="508" y="37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6" name="文本框 39"/>
          <p:cNvSpPr txBox="1"/>
          <p:nvPr/>
        </p:nvSpPr>
        <p:spPr>
          <a:xfrm>
            <a:off x="3607452" y="748283"/>
            <a:ext cx="223932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latin typeface="Arial" panose="020B0604020202020204" pitchFamily="34" charset="0"/>
                <a:ea typeface="华文新魏" panose="02010800040101010101" charset="-122"/>
              </a:rPr>
              <a:t>STEP 1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7" name="文本框 39"/>
          <p:cNvSpPr txBox="1"/>
          <p:nvPr/>
        </p:nvSpPr>
        <p:spPr>
          <a:xfrm>
            <a:off x="1654046" y="2249032"/>
            <a:ext cx="223932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STEP 2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8" name="文本框 39"/>
          <p:cNvSpPr txBox="1"/>
          <p:nvPr/>
        </p:nvSpPr>
        <p:spPr>
          <a:xfrm>
            <a:off x="1082166" y="4014427"/>
            <a:ext cx="223932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latin typeface="Arial" panose="020B0604020202020204" pitchFamily="34" charset="0"/>
                <a:ea typeface="华文新魏" panose="02010800040101010101" charset="-122"/>
              </a:rPr>
              <a:t>STEP 3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9" name="文本框 39"/>
          <p:cNvSpPr txBox="1"/>
          <p:nvPr/>
        </p:nvSpPr>
        <p:spPr>
          <a:xfrm>
            <a:off x="8206922" y="2289786"/>
            <a:ext cx="223932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STEP 4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30480" y="4014426"/>
            <a:ext cx="223932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latin typeface="Arial" panose="020B0604020202020204" pitchFamily="34" charset="0"/>
                <a:ea typeface="华文新魏" panose="02010800040101010101" charset="-122"/>
              </a:rPr>
              <a:t>STEP 5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3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324556" y="1630527"/>
            <a:ext cx="3746007" cy="4194481"/>
            <a:chOff x="7637073" y="1859560"/>
            <a:chExt cx="3746007" cy="4194481"/>
          </a:xfrm>
          <a:blipFill>
            <a:blip r:embed="rId2"/>
            <a:stretch>
              <a:fillRect/>
            </a:stretch>
          </a:blipFill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íṡľîḍe"/>
            <p:cNvSpPr/>
            <p:nvPr/>
          </p:nvSpPr>
          <p:spPr>
            <a:xfrm>
              <a:off x="7637073" y="1859560"/>
              <a:ext cx="1724000" cy="3569052"/>
            </a:xfrm>
            <a:prstGeom prst="parallelogram">
              <a:avLst>
                <a:gd name="adj" fmla="val 4915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îS1ïḍe"/>
            <p:cNvSpPr/>
            <p:nvPr/>
          </p:nvSpPr>
          <p:spPr>
            <a:xfrm>
              <a:off x="8499073" y="2484989"/>
              <a:ext cx="1724000" cy="3569052"/>
            </a:xfrm>
            <a:prstGeom prst="parallelogram">
              <a:avLst>
                <a:gd name="adj" fmla="val 4915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íṣľïḋè"/>
            <p:cNvSpPr/>
            <p:nvPr/>
          </p:nvSpPr>
          <p:spPr>
            <a:xfrm>
              <a:off x="9659080" y="1859560"/>
              <a:ext cx="1724000" cy="3569052"/>
            </a:xfrm>
            <a:prstGeom prst="parallelogram">
              <a:avLst>
                <a:gd name="adj" fmla="val 4915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íṥ1ïďè"/>
          <p:cNvGrpSpPr/>
          <p:nvPr/>
        </p:nvGrpSpPr>
        <p:grpSpPr>
          <a:xfrm>
            <a:off x="2251655" y="1706419"/>
            <a:ext cx="569678" cy="569678"/>
            <a:chOff x="4372112" y="4627893"/>
            <a:chExt cx="487542" cy="487542"/>
          </a:xfrm>
        </p:grpSpPr>
        <p:sp>
          <p:nvSpPr>
            <p:cNvPr id="28" name="iṣļíďê"/>
            <p:cNvSpPr/>
            <p:nvPr/>
          </p:nvSpPr>
          <p:spPr>
            <a:xfrm>
              <a:off x="4372112" y="4627893"/>
              <a:ext cx="487542" cy="487542"/>
            </a:xfrm>
            <a:prstGeom prst="ellipse">
              <a:avLst/>
            </a:prstGeom>
            <a:solidFill>
              <a:srgbClr val="D6728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9" name="îśļiḑé"/>
            <p:cNvSpPr>
              <a:spLocks noEditPoints="1"/>
            </p:cNvSpPr>
            <p:nvPr/>
          </p:nvSpPr>
          <p:spPr bwMode="auto">
            <a:xfrm>
              <a:off x="4472837" y="4733885"/>
              <a:ext cx="286093" cy="275559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165">
                <a:lnSpc>
                  <a:spcPct val="150000"/>
                </a:lnSpc>
              </a:pPr>
              <a:endParaRPr lang="en-GB" sz="3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í$liḋè"/>
          <p:cNvGrpSpPr/>
          <p:nvPr/>
        </p:nvGrpSpPr>
        <p:grpSpPr>
          <a:xfrm>
            <a:off x="5030216" y="3848891"/>
            <a:ext cx="569678" cy="569678"/>
            <a:chOff x="7370158" y="2764592"/>
            <a:chExt cx="648072" cy="648072"/>
          </a:xfrm>
        </p:grpSpPr>
        <p:sp>
          <p:nvSpPr>
            <p:cNvPr id="26" name="iṥ1îḑe"/>
            <p:cNvSpPr/>
            <p:nvPr/>
          </p:nvSpPr>
          <p:spPr>
            <a:xfrm>
              <a:off x="7370158" y="2764592"/>
              <a:ext cx="648072" cy="648072"/>
            </a:xfrm>
            <a:prstGeom prst="ellipse">
              <a:avLst/>
            </a:prstGeom>
            <a:solidFill>
              <a:srgbClr val="D6728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7" name="ïşḻíďé"/>
            <p:cNvSpPr/>
            <p:nvPr/>
          </p:nvSpPr>
          <p:spPr bwMode="auto">
            <a:xfrm>
              <a:off x="7504048" y="2884467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20" name="ïṥḷiḓé"/>
          <p:cNvGrpSpPr/>
          <p:nvPr/>
        </p:nvGrpSpPr>
        <p:grpSpPr>
          <a:xfrm>
            <a:off x="5070476" y="1706419"/>
            <a:ext cx="569678" cy="569678"/>
            <a:chOff x="7235874" y="5165449"/>
            <a:chExt cx="648072" cy="648072"/>
          </a:xfrm>
        </p:grpSpPr>
        <p:sp>
          <p:nvSpPr>
            <p:cNvPr id="24" name="iṧḷiḑè"/>
            <p:cNvSpPr/>
            <p:nvPr/>
          </p:nvSpPr>
          <p:spPr>
            <a:xfrm>
              <a:off x="7235874" y="5165449"/>
              <a:ext cx="648072" cy="648072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5" name="íslîdè"/>
            <p:cNvSpPr/>
            <p:nvPr/>
          </p:nvSpPr>
          <p:spPr bwMode="auto">
            <a:xfrm>
              <a:off x="7369764" y="5306340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400">
                <a:solidFill>
                  <a:srgbClr val="000000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21" name="îslîḑe"/>
          <p:cNvGrpSpPr/>
          <p:nvPr/>
        </p:nvGrpSpPr>
        <p:grpSpPr>
          <a:xfrm>
            <a:off x="2251654" y="3848891"/>
            <a:ext cx="569678" cy="569678"/>
            <a:chOff x="4581654" y="5154441"/>
            <a:chExt cx="648072" cy="648072"/>
          </a:xfrm>
        </p:grpSpPr>
        <p:sp>
          <p:nvSpPr>
            <p:cNvPr id="22" name="íślïḋe"/>
            <p:cNvSpPr/>
            <p:nvPr/>
          </p:nvSpPr>
          <p:spPr>
            <a:xfrm>
              <a:off x="4581654" y="5154441"/>
              <a:ext cx="648072" cy="648072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" name="islïḍê"/>
            <p:cNvSpPr/>
            <p:nvPr/>
          </p:nvSpPr>
          <p:spPr bwMode="auto">
            <a:xfrm>
              <a:off x="4715544" y="5295332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106014" y="2405405"/>
            <a:ext cx="2505075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83955" y="4636541"/>
            <a:ext cx="2505075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955" y="2380428"/>
            <a:ext cx="2505075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06079" y="4636540"/>
            <a:ext cx="2505075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3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44649" y="1650550"/>
            <a:ext cx="1847078" cy="1747314"/>
            <a:chOff x="1544649" y="1650550"/>
            <a:chExt cx="1847078" cy="1747314"/>
          </a:xfrm>
        </p:grpSpPr>
        <p:sp>
          <p:nvSpPr>
            <p:cNvPr id="14" name="任意多边形 13"/>
            <p:cNvSpPr/>
            <p:nvPr/>
          </p:nvSpPr>
          <p:spPr>
            <a:xfrm rot="3374939">
              <a:off x="1594531" y="1600668"/>
              <a:ext cx="1747314" cy="1847078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noFill/>
            <a:ln w="3175">
              <a:solidFill>
                <a:srgbClr val="D672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3374939">
              <a:off x="1840269" y="1874040"/>
              <a:ext cx="1255838" cy="1327541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solidFill>
              <a:srgbClr val="D67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58738" y="3488477"/>
            <a:ext cx="1847078" cy="1747314"/>
            <a:chOff x="1544649" y="1650550"/>
            <a:chExt cx="1847078" cy="1747314"/>
          </a:xfrm>
        </p:grpSpPr>
        <p:sp>
          <p:nvSpPr>
            <p:cNvPr id="19" name="任意多边形 18"/>
            <p:cNvSpPr/>
            <p:nvPr/>
          </p:nvSpPr>
          <p:spPr>
            <a:xfrm rot="3374939">
              <a:off x="1594531" y="1600668"/>
              <a:ext cx="1747314" cy="1847078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3374939">
              <a:off x="1840269" y="1874040"/>
              <a:ext cx="1255838" cy="1327541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50034" y="1733943"/>
            <a:ext cx="1847078" cy="1747314"/>
            <a:chOff x="1544649" y="1650550"/>
            <a:chExt cx="1847078" cy="1747314"/>
          </a:xfrm>
        </p:grpSpPr>
        <p:sp>
          <p:nvSpPr>
            <p:cNvPr id="22" name="任意多边形 21"/>
            <p:cNvSpPr/>
            <p:nvPr/>
          </p:nvSpPr>
          <p:spPr>
            <a:xfrm rot="3374939">
              <a:off x="1594531" y="1600668"/>
              <a:ext cx="1747314" cy="1847078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noFill/>
            <a:ln w="3175">
              <a:solidFill>
                <a:srgbClr val="D672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3374939">
              <a:off x="1840269" y="1874040"/>
              <a:ext cx="1255838" cy="1327541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solidFill>
              <a:srgbClr val="D67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764110" y="3484867"/>
            <a:ext cx="1847078" cy="1747314"/>
            <a:chOff x="1544649" y="1650550"/>
            <a:chExt cx="1847078" cy="1747314"/>
          </a:xfrm>
        </p:grpSpPr>
        <p:sp>
          <p:nvSpPr>
            <p:cNvPr id="25" name="任意多边形 24"/>
            <p:cNvSpPr/>
            <p:nvPr/>
          </p:nvSpPr>
          <p:spPr>
            <a:xfrm rot="3374939">
              <a:off x="1594531" y="1600668"/>
              <a:ext cx="1747314" cy="1847078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3374939">
              <a:off x="1840269" y="1874040"/>
              <a:ext cx="1255838" cy="1327541"/>
            </a:xfrm>
            <a:custGeom>
              <a:avLst/>
              <a:gdLst>
                <a:gd name="connsiteX0" fmla="*/ 118129 w 1767108"/>
                <a:gd name="connsiteY0" fmla="*/ 432228 h 1868002"/>
                <a:gd name="connsiteX1" fmla="*/ 404170 w 1767108"/>
                <a:gd name="connsiteY1" fmla="*/ 291261 h 1868002"/>
                <a:gd name="connsiteX2" fmla="*/ 511169 w 1767108"/>
                <a:gd name="connsiteY2" fmla="*/ 293309 h 1868002"/>
                <a:gd name="connsiteX3" fmla="*/ 536715 w 1767108"/>
                <a:gd name="connsiteY3" fmla="*/ 242636 h 1868002"/>
                <a:gd name="connsiteX4" fmla="*/ 592654 w 1767108"/>
                <a:gd name="connsiteY4" fmla="*/ 159512 h 1868002"/>
                <a:gd name="connsiteX5" fmla="*/ 868782 w 1767108"/>
                <a:gd name="connsiteY5" fmla="*/ 0 h 1868002"/>
                <a:gd name="connsiteX6" fmla="*/ 1061019 w 1767108"/>
                <a:gd name="connsiteY6" fmla="*/ 73399 h 1868002"/>
                <a:gd name="connsiteX7" fmla="*/ 1101449 w 1767108"/>
                <a:gd name="connsiteY7" fmla="*/ 110232 h 1868002"/>
                <a:gd name="connsiteX8" fmla="*/ 1110500 w 1767108"/>
                <a:gd name="connsiteY8" fmla="*/ 107771 h 1868002"/>
                <a:gd name="connsiteX9" fmla="*/ 1368863 w 1767108"/>
                <a:gd name="connsiteY9" fmla="*/ 144831 h 1868002"/>
                <a:gd name="connsiteX10" fmla="*/ 1501964 w 1767108"/>
                <a:gd name="connsiteY10" fmla="*/ 369350 h 1868002"/>
                <a:gd name="connsiteX11" fmla="*/ 1505426 w 1767108"/>
                <a:gd name="connsiteY11" fmla="*/ 396421 h 1868002"/>
                <a:gd name="connsiteX12" fmla="*/ 1552243 w 1767108"/>
                <a:gd name="connsiteY12" fmla="*/ 412121 h 1868002"/>
                <a:gd name="connsiteX13" fmla="*/ 1746471 w 1767108"/>
                <a:gd name="connsiteY13" fmla="*/ 586477 h 1868002"/>
                <a:gd name="connsiteX14" fmla="*/ 1649367 w 1767108"/>
                <a:gd name="connsiteY14" fmla="*/ 986116 h 1868002"/>
                <a:gd name="connsiteX15" fmla="*/ 1627477 w 1767108"/>
                <a:gd name="connsiteY15" fmla="*/ 1011522 h 1868002"/>
                <a:gd name="connsiteX16" fmla="*/ 1637863 w 1767108"/>
                <a:gd name="connsiteY16" fmla="*/ 1027713 h 1868002"/>
                <a:gd name="connsiteX17" fmla="*/ 1671298 w 1767108"/>
                <a:gd name="connsiteY17" fmla="*/ 1470062 h 1868002"/>
                <a:gd name="connsiteX18" fmla="*/ 1249821 w 1767108"/>
                <a:gd name="connsiteY18" fmla="*/ 1608437 h 1868002"/>
                <a:gd name="connsiteX19" fmla="*/ 1212741 w 1767108"/>
                <a:gd name="connsiteY19" fmla="*/ 1601778 h 1868002"/>
                <a:gd name="connsiteX20" fmla="*/ 1200850 w 1767108"/>
                <a:gd name="connsiteY20" fmla="*/ 1625366 h 1868002"/>
                <a:gd name="connsiteX21" fmla="*/ 868782 w 1767108"/>
                <a:gd name="connsiteY21" fmla="*/ 1868002 h 1868002"/>
                <a:gd name="connsiteX22" fmla="*/ 633374 w 1767108"/>
                <a:gd name="connsiteY22" fmla="*/ 1755273 h 1868002"/>
                <a:gd name="connsiteX23" fmla="*/ 610729 w 1767108"/>
                <a:gd name="connsiteY23" fmla="*/ 1729256 h 1868002"/>
                <a:gd name="connsiteX24" fmla="*/ 589392 w 1767108"/>
                <a:gd name="connsiteY24" fmla="*/ 1735059 h 1868002"/>
                <a:gd name="connsiteX25" fmla="*/ 331029 w 1767108"/>
                <a:gd name="connsiteY25" fmla="*/ 1697999 h 1868002"/>
                <a:gd name="connsiteX26" fmla="*/ 197927 w 1767108"/>
                <a:gd name="connsiteY26" fmla="*/ 1473481 h 1868002"/>
                <a:gd name="connsiteX27" fmla="*/ 197136 w 1767108"/>
                <a:gd name="connsiteY27" fmla="*/ 1467294 h 1868002"/>
                <a:gd name="connsiteX28" fmla="*/ 162009 w 1767108"/>
                <a:gd name="connsiteY28" fmla="*/ 1450789 h 1868002"/>
                <a:gd name="connsiteX29" fmla="*/ 20637 w 1767108"/>
                <a:gd name="connsiteY29" fmla="*/ 1301269 h 1868002"/>
                <a:gd name="connsiteX30" fmla="*/ 117741 w 1767108"/>
                <a:gd name="connsiteY30" fmla="*/ 901629 h 1868002"/>
                <a:gd name="connsiteX31" fmla="*/ 148027 w 1767108"/>
                <a:gd name="connsiteY31" fmla="*/ 866479 h 1868002"/>
                <a:gd name="connsiteX32" fmla="*/ 97345 w 1767108"/>
                <a:gd name="connsiteY32" fmla="*/ 750440 h 1868002"/>
                <a:gd name="connsiteX33" fmla="*/ 118129 w 1767108"/>
                <a:gd name="connsiteY33" fmla="*/ 432228 h 186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67108" h="1868002">
                  <a:moveTo>
                    <a:pt x="118129" y="432228"/>
                  </a:moveTo>
                  <a:cubicBezTo>
                    <a:pt x="174957" y="347183"/>
                    <a:pt x="276643" y="300847"/>
                    <a:pt x="404170" y="291261"/>
                  </a:cubicBezTo>
                  <a:lnTo>
                    <a:pt x="511169" y="293309"/>
                  </a:lnTo>
                  <a:lnTo>
                    <a:pt x="536715" y="242636"/>
                  </a:lnTo>
                  <a:cubicBezTo>
                    <a:pt x="554255" y="212486"/>
                    <a:pt x="572949" y="184690"/>
                    <a:pt x="592654" y="159512"/>
                  </a:cubicBezTo>
                  <a:cubicBezTo>
                    <a:pt x="671477" y="58805"/>
                    <a:pt x="766498" y="0"/>
                    <a:pt x="868782" y="0"/>
                  </a:cubicBezTo>
                  <a:cubicBezTo>
                    <a:pt x="936971" y="0"/>
                    <a:pt x="1001933" y="26136"/>
                    <a:pt x="1061019" y="73399"/>
                  </a:cubicBezTo>
                  <a:lnTo>
                    <a:pt x="1101449" y="110232"/>
                  </a:lnTo>
                  <a:lnTo>
                    <a:pt x="1110500" y="107771"/>
                  </a:lnTo>
                  <a:cubicBezTo>
                    <a:pt x="1208626" y="86874"/>
                    <a:pt x="1297992" y="97475"/>
                    <a:pt x="1368863" y="144831"/>
                  </a:cubicBezTo>
                  <a:cubicBezTo>
                    <a:pt x="1439733" y="192187"/>
                    <a:pt x="1483723" y="270695"/>
                    <a:pt x="1501964" y="369350"/>
                  </a:cubicBezTo>
                  <a:lnTo>
                    <a:pt x="1505426" y="396421"/>
                  </a:lnTo>
                  <a:lnTo>
                    <a:pt x="1552243" y="412121"/>
                  </a:lnTo>
                  <a:cubicBezTo>
                    <a:pt x="1645441" y="449264"/>
                    <a:pt x="1713856" y="507727"/>
                    <a:pt x="1746471" y="586477"/>
                  </a:cubicBezTo>
                  <a:cubicBezTo>
                    <a:pt x="1795395" y="704601"/>
                    <a:pt x="1755087" y="847400"/>
                    <a:pt x="1649367" y="986116"/>
                  </a:cubicBezTo>
                  <a:lnTo>
                    <a:pt x="1627477" y="1011522"/>
                  </a:lnTo>
                  <a:lnTo>
                    <a:pt x="1637863" y="1027713"/>
                  </a:lnTo>
                  <a:cubicBezTo>
                    <a:pt x="1728742" y="1195928"/>
                    <a:pt x="1747068" y="1356669"/>
                    <a:pt x="1671298" y="1470062"/>
                  </a:cubicBezTo>
                  <a:cubicBezTo>
                    <a:pt x="1595528" y="1583455"/>
                    <a:pt x="1440009" y="1628032"/>
                    <a:pt x="1249821" y="1608437"/>
                  </a:cubicBezTo>
                  <a:lnTo>
                    <a:pt x="1212741" y="1601778"/>
                  </a:lnTo>
                  <a:lnTo>
                    <a:pt x="1200850" y="1625366"/>
                  </a:lnTo>
                  <a:cubicBezTo>
                    <a:pt x="1113144" y="1776120"/>
                    <a:pt x="996637" y="1868002"/>
                    <a:pt x="868782" y="1868002"/>
                  </a:cubicBezTo>
                  <a:cubicBezTo>
                    <a:pt x="783546" y="1868002"/>
                    <a:pt x="703352" y="1827166"/>
                    <a:pt x="633374" y="1755273"/>
                  </a:cubicBezTo>
                  <a:lnTo>
                    <a:pt x="610729" y="1729256"/>
                  </a:lnTo>
                  <a:lnTo>
                    <a:pt x="589392" y="1735059"/>
                  </a:lnTo>
                  <a:cubicBezTo>
                    <a:pt x="491265" y="1755956"/>
                    <a:pt x="401900" y="1745355"/>
                    <a:pt x="331029" y="1697999"/>
                  </a:cubicBezTo>
                  <a:cubicBezTo>
                    <a:pt x="260158" y="1650643"/>
                    <a:pt x="216169" y="1572135"/>
                    <a:pt x="197927" y="1473481"/>
                  </a:cubicBezTo>
                  <a:lnTo>
                    <a:pt x="197136" y="1467294"/>
                  </a:lnTo>
                  <a:lnTo>
                    <a:pt x="162009" y="1450789"/>
                  </a:lnTo>
                  <a:cubicBezTo>
                    <a:pt x="95734" y="1414285"/>
                    <a:pt x="46730" y="1364268"/>
                    <a:pt x="20637" y="1301269"/>
                  </a:cubicBezTo>
                  <a:cubicBezTo>
                    <a:pt x="-28287" y="1183144"/>
                    <a:pt x="12021" y="1040345"/>
                    <a:pt x="117741" y="901629"/>
                  </a:cubicBezTo>
                  <a:lnTo>
                    <a:pt x="148027" y="866479"/>
                  </a:lnTo>
                  <a:lnTo>
                    <a:pt x="97345" y="750440"/>
                  </a:lnTo>
                  <a:cubicBezTo>
                    <a:pt x="57403" y="628951"/>
                    <a:pt x="61302" y="517273"/>
                    <a:pt x="118129" y="432228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ruck_342606"/>
          <p:cNvSpPr>
            <a:spLocks noChangeAspect="1"/>
          </p:cNvSpPr>
          <p:nvPr/>
        </p:nvSpPr>
        <p:spPr bwMode="auto">
          <a:xfrm>
            <a:off x="2163345" y="2219825"/>
            <a:ext cx="609685" cy="608764"/>
          </a:xfrm>
          <a:custGeom>
            <a:avLst/>
            <a:gdLst>
              <a:gd name="connsiteX0" fmla="*/ 430430 w 607639"/>
              <a:gd name="connsiteY0" fmla="*/ 530826 h 606722"/>
              <a:gd name="connsiteX1" fmla="*/ 430430 w 607639"/>
              <a:gd name="connsiteY1" fmla="*/ 556155 h 606722"/>
              <a:gd name="connsiteX2" fmla="*/ 506351 w 607639"/>
              <a:gd name="connsiteY2" fmla="*/ 556155 h 606722"/>
              <a:gd name="connsiteX3" fmla="*/ 506351 w 607639"/>
              <a:gd name="connsiteY3" fmla="*/ 530826 h 606722"/>
              <a:gd name="connsiteX4" fmla="*/ 101288 w 607639"/>
              <a:gd name="connsiteY4" fmla="*/ 530826 h 606722"/>
              <a:gd name="connsiteX5" fmla="*/ 101288 w 607639"/>
              <a:gd name="connsiteY5" fmla="*/ 556155 h 606722"/>
              <a:gd name="connsiteX6" fmla="*/ 177210 w 607639"/>
              <a:gd name="connsiteY6" fmla="*/ 556155 h 606722"/>
              <a:gd name="connsiteX7" fmla="*/ 177210 w 607639"/>
              <a:gd name="connsiteY7" fmla="*/ 530826 h 606722"/>
              <a:gd name="connsiteX8" fmla="*/ 63283 w 607639"/>
              <a:gd name="connsiteY8" fmla="*/ 455020 h 606722"/>
              <a:gd name="connsiteX9" fmla="*/ 59100 w 607639"/>
              <a:gd name="connsiteY9" fmla="*/ 455908 h 606722"/>
              <a:gd name="connsiteX10" fmla="*/ 57676 w 607639"/>
              <a:gd name="connsiteY10" fmla="*/ 456353 h 606722"/>
              <a:gd name="connsiteX11" fmla="*/ 50644 w 607639"/>
              <a:gd name="connsiteY11" fmla="*/ 467639 h 606722"/>
              <a:gd name="connsiteX12" fmla="*/ 63283 w 607639"/>
              <a:gd name="connsiteY12" fmla="*/ 480259 h 606722"/>
              <a:gd name="connsiteX13" fmla="*/ 75922 w 607639"/>
              <a:gd name="connsiteY13" fmla="*/ 480259 h 606722"/>
              <a:gd name="connsiteX14" fmla="*/ 202576 w 607639"/>
              <a:gd name="connsiteY14" fmla="*/ 480259 h 606722"/>
              <a:gd name="connsiteX15" fmla="*/ 405063 w 607639"/>
              <a:gd name="connsiteY15" fmla="*/ 480259 h 606722"/>
              <a:gd name="connsiteX16" fmla="*/ 531629 w 607639"/>
              <a:gd name="connsiteY16" fmla="*/ 480259 h 606722"/>
              <a:gd name="connsiteX17" fmla="*/ 544356 w 607639"/>
              <a:gd name="connsiteY17" fmla="*/ 480259 h 606722"/>
              <a:gd name="connsiteX18" fmla="*/ 556995 w 607639"/>
              <a:gd name="connsiteY18" fmla="*/ 467639 h 606722"/>
              <a:gd name="connsiteX19" fmla="*/ 549964 w 607639"/>
              <a:gd name="connsiteY19" fmla="*/ 456353 h 606722"/>
              <a:gd name="connsiteX20" fmla="*/ 548451 w 607639"/>
              <a:gd name="connsiteY20" fmla="*/ 455908 h 606722"/>
              <a:gd name="connsiteX21" fmla="*/ 544356 w 607639"/>
              <a:gd name="connsiteY21" fmla="*/ 455020 h 606722"/>
              <a:gd name="connsiteX22" fmla="*/ 405116 w 607639"/>
              <a:gd name="connsiteY22" fmla="*/ 328623 h 606722"/>
              <a:gd name="connsiteX23" fmla="*/ 430449 w 607639"/>
              <a:gd name="connsiteY23" fmla="*/ 353921 h 606722"/>
              <a:gd name="connsiteX24" fmla="*/ 405116 w 607639"/>
              <a:gd name="connsiteY24" fmla="*/ 379219 h 606722"/>
              <a:gd name="connsiteX25" fmla="*/ 379783 w 607639"/>
              <a:gd name="connsiteY25" fmla="*/ 353921 h 606722"/>
              <a:gd name="connsiteX26" fmla="*/ 405116 w 607639"/>
              <a:gd name="connsiteY26" fmla="*/ 328623 h 606722"/>
              <a:gd name="connsiteX27" fmla="*/ 177260 w 607639"/>
              <a:gd name="connsiteY27" fmla="*/ 328623 h 606722"/>
              <a:gd name="connsiteX28" fmla="*/ 202593 w 607639"/>
              <a:gd name="connsiteY28" fmla="*/ 353921 h 606722"/>
              <a:gd name="connsiteX29" fmla="*/ 177260 w 607639"/>
              <a:gd name="connsiteY29" fmla="*/ 379219 h 606722"/>
              <a:gd name="connsiteX30" fmla="*/ 151927 w 607639"/>
              <a:gd name="connsiteY30" fmla="*/ 353921 h 606722"/>
              <a:gd name="connsiteX31" fmla="*/ 177260 w 607639"/>
              <a:gd name="connsiteY31" fmla="*/ 328623 h 606722"/>
              <a:gd name="connsiteX32" fmla="*/ 111791 w 607639"/>
              <a:gd name="connsiteY32" fmla="*/ 303317 h 606722"/>
              <a:gd name="connsiteX33" fmla="*/ 75922 w 607639"/>
              <a:gd name="connsiteY33" fmla="*/ 339132 h 606722"/>
              <a:gd name="connsiteX34" fmla="*/ 75922 w 607639"/>
              <a:gd name="connsiteY34" fmla="*/ 404452 h 606722"/>
              <a:gd name="connsiteX35" fmla="*/ 531629 w 607639"/>
              <a:gd name="connsiteY35" fmla="*/ 404452 h 606722"/>
              <a:gd name="connsiteX36" fmla="*/ 531629 w 607639"/>
              <a:gd name="connsiteY36" fmla="*/ 339132 h 606722"/>
              <a:gd name="connsiteX37" fmla="*/ 495849 w 607639"/>
              <a:gd name="connsiteY37" fmla="*/ 303317 h 606722"/>
              <a:gd name="connsiteX38" fmla="*/ 227842 w 607639"/>
              <a:gd name="connsiteY38" fmla="*/ 126359 h 606722"/>
              <a:gd name="connsiteX39" fmla="*/ 227842 w 607639"/>
              <a:gd name="connsiteY39" fmla="*/ 176931 h 606722"/>
              <a:gd name="connsiteX40" fmla="*/ 379797 w 607639"/>
              <a:gd name="connsiteY40" fmla="*/ 176931 h 606722"/>
              <a:gd name="connsiteX41" fmla="*/ 379797 w 607639"/>
              <a:gd name="connsiteY41" fmla="*/ 126359 h 606722"/>
              <a:gd name="connsiteX42" fmla="*/ 202561 w 607639"/>
              <a:gd name="connsiteY42" fmla="*/ 75787 h 606722"/>
              <a:gd name="connsiteX43" fmla="*/ 405079 w 607639"/>
              <a:gd name="connsiteY43" fmla="*/ 75787 h 606722"/>
              <a:gd name="connsiteX44" fmla="*/ 430449 w 607639"/>
              <a:gd name="connsiteY44" fmla="*/ 101118 h 606722"/>
              <a:gd name="connsiteX45" fmla="*/ 430449 w 607639"/>
              <a:gd name="connsiteY45" fmla="*/ 202262 h 606722"/>
              <a:gd name="connsiteX46" fmla="*/ 405079 w 607639"/>
              <a:gd name="connsiteY46" fmla="*/ 227503 h 606722"/>
              <a:gd name="connsiteX47" fmla="*/ 202561 w 607639"/>
              <a:gd name="connsiteY47" fmla="*/ 227503 h 606722"/>
              <a:gd name="connsiteX48" fmla="*/ 177190 w 607639"/>
              <a:gd name="connsiteY48" fmla="*/ 202262 h 606722"/>
              <a:gd name="connsiteX49" fmla="*/ 177190 w 607639"/>
              <a:gd name="connsiteY49" fmla="*/ 101118 h 606722"/>
              <a:gd name="connsiteX50" fmla="*/ 202561 w 607639"/>
              <a:gd name="connsiteY50" fmla="*/ 75787 h 606722"/>
              <a:gd name="connsiteX51" fmla="*/ 149529 w 607639"/>
              <a:gd name="connsiteY51" fmla="*/ 50568 h 606722"/>
              <a:gd name="connsiteX52" fmla="*/ 129236 w 607639"/>
              <a:gd name="connsiteY52" fmla="*/ 252749 h 606722"/>
              <a:gd name="connsiteX53" fmla="*/ 478403 w 607639"/>
              <a:gd name="connsiteY53" fmla="*/ 252749 h 606722"/>
              <a:gd name="connsiteX54" fmla="*/ 458110 w 607639"/>
              <a:gd name="connsiteY54" fmla="*/ 50568 h 606722"/>
              <a:gd name="connsiteX55" fmla="*/ 126566 w 607639"/>
              <a:gd name="connsiteY55" fmla="*/ 0 h 606722"/>
              <a:gd name="connsiteX56" fmla="*/ 480985 w 607639"/>
              <a:gd name="connsiteY56" fmla="*/ 0 h 606722"/>
              <a:gd name="connsiteX57" fmla="*/ 506173 w 607639"/>
              <a:gd name="connsiteY57" fmla="*/ 22751 h 606722"/>
              <a:gd name="connsiteX58" fmla="*/ 530650 w 607639"/>
              <a:gd name="connsiteY58" fmla="*/ 266613 h 606722"/>
              <a:gd name="connsiteX59" fmla="*/ 574885 w 607639"/>
              <a:gd name="connsiteY59" fmla="*/ 310782 h 606722"/>
              <a:gd name="connsiteX60" fmla="*/ 582273 w 607639"/>
              <a:gd name="connsiteY60" fmla="*/ 328645 h 606722"/>
              <a:gd name="connsiteX61" fmla="*/ 582273 w 607639"/>
              <a:gd name="connsiteY61" fmla="*/ 417072 h 606722"/>
              <a:gd name="connsiteX62" fmla="*/ 607639 w 607639"/>
              <a:gd name="connsiteY62" fmla="*/ 467639 h 606722"/>
              <a:gd name="connsiteX63" fmla="*/ 556995 w 607639"/>
              <a:gd name="connsiteY63" fmla="*/ 529582 h 606722"/>
              <a:gd name="connsiteX64" fmla="*/ 556995 w 607639"/>
              <a:gd name="connsiteY64" fmla="*/ 556155 h 606722"/>
              <a:gd name="connsiteX65" fmla="*/ 506351 w 607639"/>
              <a:gd name="connsiteY65" fmla="*/ 606722 h 606722"/>
              <a:gd name="connsiteX66" fmla="*/ 430430 w 607639"/>
              <a:gd name="connsiteY66" fmla="*/ 606722 h 606722"/>
              <a:gd name="connsiteX67" fmla="*/ 379786 w 607639"/>
              <a:gd name="connsiteY67" fmla="*/ 556155 h 606722"/>
              <a:gd name="connsiteX68" fmla="*/ 379786 w 607639"/>
              <a:gd name="connsiteY68" fmla="*/ 530826 h 606722"/>
              <a:gd name="connsiteX69" fmla="*/ 227854 w 607639"/>
              <a:gd name="connsiteY69" fmla="*/ 530826 h 606722"/>
              <a:gd name="connsiteX70" fmla="*/ 227854 w 607639"/>
              <a:gd name="connsiteY70" fmla="*/ 556155 h 606722"/>
              <a:gd name="connsiteX71" fmla="*/ 177210 w 607639"/>
              <a:gd name="connsiteY71" fmla="*/ 606722 h 606722"/>
              <a:gd name="connsiteX72" fmla="*/ 101288 w 607639"/>
              <a:gd name="connsiteY72" fmla="*/ 606722 h 606722"/>
              <a:gd name="connsiteX73" fmla="*/ 50644 w 607639"/>
              <a:gd name="connsiteY73" fmla="*/ 556155 h 606722"/>
              <a:gd name="connsiteX74" fmla="*/ 50644 w 607639"/>
              <a:gd name="connsiteY74" fmla="*/ 529582 h 606722"/>
              <a:gd name="connsiteX75" fmla="*/ 0 w 607639"/>
              <a:gd name="connsiteY75" fmla="*/ 467639 h 606722"/>
              <a:gd name="connsiteX76" fmla="*/ 25278 w 607639"/>
              <a:gd name="connsiteY76" fmla="*/ 417072 h 606722"/>
              <a:gd name="connsiteX77" fmla="*/ 25278 w 607639"/>
              <a:gd name="connsiteY77" fmla="*/ 328645 h 606722"/>
              <a:gd name="connsiteX78" fmla="*/ 32754 w 607639"/>
              <a:gd name="connsiteY78" fmla="*/ 310782 h 606722"/>
              <a:gd name="connsiteX79" fmla="*/ 76990 w 607639"/>
              <a:gd name="connsiteY79" fmla="*/ 266613 h 606722"/>
              <a:gd name="connsiteX80" fmla="*/ 101377 w 607639"/>
              <a:gd name="connsiteY80" fmla="*/ 22751 h 606722"/>
              <a:gd name="connsiteX81" fmla="*/ 126566 w 607639"/>
              <a:gd name="connsiteY8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7639" h="606722">
                <a:moveTo>
                  <a:pt x="430430" y="530826"/>
                </a:moveTo>
                <a:lnTo>
                  <a:pt x="430430" y="556155"/>
                </a:lnTo>
                <a:lnTo>
                  <a:pt x="506351" y="556155"/>
                </a:lnTo>
                <a:lnTo>
                  <a:pt x="506351" y="530826"/>
                </a:lnTo>
                <a:close/>
                <a:moveTo>
                  <a:pt x="101288" y="530826"/>
                </a:moveTo>
                <a:lnTo>
                  <a:pt x="101288" y="556155"/>
                </a:lnTo>
                <a:lnTo>
                  <a:pt x="177210" y="556155"/>
                </a:lnTo>
                <a:lnTo>
                  <a:pt x="177210" y="530826"/>
                </a:lnTo>
                <a:close/>
                <a:moveTo>
                  <a:pt x="63283" y="455020"/>
                </a:moveTo>
                <a:cubicBezTo>
                  <a:pt x="62126" y="455020"/>
                  <a:pt x="60791" y="455286"/>
                  <a:pt x="59100" y="455908"/>
                </a:cubicBezTo>
                <a:cubicBezTo>
                  <a:pt x="58655" y="456086"/>
                  <a:pt x="58210" y="456175"/>
                  <a:pt x="57676" y="456353"/>
                </a:cubicBezTo>
                <a:cubicBezTo>
                  <a:pt x="53492" y="458397"/>
                  <a:pt x="50644" y="462662"/>
                  <a:pt x="50644" y="467639"/>
                </a:cubicBezTo>
                <a:cubicBezTo>
                  <a:pt x="50644" y="474660"/>
                  <a:pt x="56340" y="480259"/>
                  <a:pt x="63283" y="480259"/>
                </a:cubicBezTo>
                <a:lnTo>
                  <a:pt x="75922" y="480259"/>
                </a:lnTo>
                <a:lnTo>
                  <a:pt x="202576" y="480259"/>
                </a:lnTo>
                <a:lnTo>
                  <a:pt x="405063" y="480259"/>
                </a:lnTo>
                <a:lnTo>
                  <a:pt x="531629" y="480259"/>
                </a:lnTo>
                <a:lnTo>
                  <a:pt x="544356" y="480259"/>
                </a:lnTo>
                <a:cubicBezTo>
                  <a:pt x="551299" y="480259"/>
                  <a:pt x="556995" y="474660"/>
                  <a:pt x="556995" y="467639"/>
                </a:cubicBezTo>
                <a:cubicBezTo>
                  <a:pt x="556995" y="462662"/>
                  <a:pt x="554058" y="458397"/>
                  <a:pt x="549964" y="456353"/>
                </a:cubicBezTo>
                <a:cubicBezTo>
                  <a:pt x="549430" y="456175"/>
                  <a:pt x="548985" y="456086"/>
                  <a:pt x="548451" y="455908"/>
                </a:cubicBezTo>
                <a:cubicBezTo>
                  <a:pt x="546760" y="455286"/>
                  <a:pt x="545424" y="455020"/>
                  <a:pt x="544356" y="455020"/>
                </a:cubicBezTo>
                <a:close/>
                <a:moveTo>
                  <a:pt x="405116" y="328623"/>
                </a:moveTo>
                <a:cubicBezTo>
                  <a:pt x="419107" y="328623"/>
                  <a:pt x="430449" y="339949"/>
                  <a:pt x="430449" y="353921"/>
                </a:cubicBezTo>
                <a:cubicBezTo>
                  <a:pt x="430449" y="367893"/>
                  <a:pt x="419107" y="379219"/>
                  <a:pt x="405116" y="379219"/>
                </a:cubicBezTo>
                <a:cubicBezTo>
                  <a:pt x="391125" y="379219"/>
                  <a:pt x="379783" y="367893"/>
                  <a:pt x="379783" y="353921"/>
                </a:cubicBezTo>
                <a:cubicBezTo>
                  <a:pt x="379783" y="339949"/>
                  <a:pt x="391125" y="328623"/>
                  <a:pt x="405116" y="328623"/>
                </a:cubicBezTo>
                <a:close/>
                <a:moveTo>
                  <a:pt x="177260" y="328623"/>
                </a:moveTo>
                <a:cubicBezTo>
                  <a:pt x="191251" y="328623"/>
                  <a:pt x="202593" y="339949"/>
                  <a:pt x="202593" y="353921"/>
                </a:cubicBezTo>
                <a:cubicBezTo>
                  <a:pt x="202593" y="367893"/>
                  <a:pt x="191251" y="379219"/>
                  <a:pt x="177260" y="379219"/>
                </a:cubicBezTo>
                <a:cubicBezTo>
                  <a:pt x="163269" y="379219"/>
                  <a:pt x="151927" y="367893"/>
                  <a:pt x="151927" y="353921"/>
                </a:cubicBezTo>
                <a:cubicBezTo>
                  <a:pt x="151927" y="339949"/>
                  <a:pt x="163269" y="328623"/>
                  <a:pt x="177260" y="328623"/>
                </a:cubicBezTo>
                <a:close/>
                <a:moveTo>
                  <a:pt x="111791" y="303317"/>
                </a:moveTo>
                <a:lnTo>
                  <a:pt x="75922" y="339132"/>
                </a:lnTo>
                <a:lnTo>
                  <a:pt x="75922" y="404452"/>
                </a:lnTo>
                <a:lnTo>
                  <a:pt x="531629" y="404452"/>
                </a:lnTo>
                <a:lnTo>
                  <a:pt x="531629" y="339132"/>
                </a:lnTo>
                <a:lnTo>
                  <a:pt x="495849" y="303317"/>
                </a:lnTo>
                <a:close/>
                <a:moveTo>
                  <a:pt x="227842" y="126359"/>
                </a:moveTo>
                <a:lnTo>
                  <a:pt x="227842" y="176931"/>
                </a:lnTo>
                <a:lnTo>
                  <a:pt x="379797" y="176931"/>
                </a:lnTo>
                <a:lnTo>
                  <a:pt x="379797" y="126359"/>
                </a:lnTo>
                <a:close/>
                <a:moveTo>
                  <a:pt x="202561" y="75787"/>
                </a:moveTo>
                <a:lnTo>
                  <a:pt x="405079" y="75787"/>
                </a:lnTo>
                <a:cubicBezTo>
                  <a:pt x="419055" y="75787"/>
                  <a:pt x="430449" y="87164"/>
                  <a:pt x="430449" y="101118"/>
                </a:cubicBezTo>
                <a:lnTo>
                  <a:pt x="430449" y="202262"/>
                </a:lnTo>
                <a:cubicBezTo>
                  <a:pt x="430449" y="216216"/>
                  <a:pt x="419055" y="227503"/>
                  <a:pt x="405079" y="227503"/>
                </a:cubicBezTo>
                <a:lnTo>
                  <a:pt x="202561" y="227503"/>
                </a:lnTo>
                <a:cubicBezTo>
                  <a:pt x="188496" y="227503"/>
                  <a:pt x="177190" y="216216"/>
                  <a:pt x="177190" y="202262"/>
                </a:cubicBezTo>
                <a:lnTo>
                  <a:pt x="177190" y="101118"/>
                </a:lnTo>
                <a:cubicBezTo>
                  <a:pt x="177190" y="87164"/>
                  <a:pt x="188496" y="75787"/>
                  <a:pt x="202561" y="75787"/>
                </a:cubicBezTo>
                <a:close/>
                <a:moveTo>
                  <a:pt x="149529" y="50568"/>
                </a:moveTo>
                <a:lnTo>
                  <a:pt x="129236" y="252749"/>
                </a:lnTo>
                <a:lnTo>
                  <a:pt x="478403" y="252749"/>
                </a:lnTo>
                <a:lnTo>
                  <a:pt x="458110" y="50568"/>
                </a:lnTo>
                <a:close/>
                <a:moveTo>
                  <a:pt x="126566" y="0"/>
                </a:moveTo>
                <a:lnTo>
                  <a:pt x="480985" y="0"/>
                </a:lnTo>
                <a:cubicBezTo>
                  <a:pt x="494068" y="0"/>
                  <a:pt x="504927" y="9865"/>
                  <a:pt x="506173" y="22751"/>
                </a:cubicBezTo>
                <a:lnTo>
                  <a:pt x="530650" y="266613"/>
                </a:lnTo>
                <a:lnTo>
                  <a:pt x="574885" y="310782"/>
                </a:lnTo>
                <a:cubicBezTo>
                  <a:pt x="579602" y="315492"/>
                  <a:pt x="582273" y="321891"/>
                  <a:pt x="582273" y="328645"/>
                </a:cubicBezTo>
                <a:lnTo>
                  <a:pt x="582273" y="417072"/>
                </a:lnTo>
                <a:cubicBezTo>
                  <a:pt x="597671" y="428625"/>
                  <a:pt x="607639" y="447021"/>
                  <a:pt x="607639" y="467639"/>
                </a:cubicBezTo>
                <a:cubicBezTo>
                  <a:pt x="607639" y="498211"/>
                  <a:pt x="585833" y="523717"/>
                  <a:pt x="556995" y="529582"/>
                </a:cubicBezTo>
                <a:lnTo>
                  <a:pt x="556995" y="556155"/>
                </a:lnTo>
                <a:cubicBezTo>
                  <a:pt x="556995" y="584060"/>
                  <a:pt x="534299" y="606722"/>
                  <a:pt x="506351" y="606722"/>
                </a:cubicBezTo>
                <a:lnTo>
                  <a:pt x="430430" y="606722"/>
                </a:lnTo>
                <a:cubicBezTo>
                  <a:pt x="402393" y="606722"/>
                  <a:pt x="379786" y="584060"/>
                  <a:pt x="379786" y="556155"/>
                </a:cubicBezTo>
                <a:lnTo>
                  <a:pt x="379786" y="530826"/>
                </a:lnTo>
                <a:lnTo>
                  <a:pt x="227854" y="530826"/>
                </a:lnTo>
                <a:lnTo>
                  <a:pt x="227854" y="556155"/>
                </a:lnTo>
                <a:cubicBezTo>
                  <a:pt x="227854" y="584060"/>
                  <a:pt x="205157" y="606722"/>
                  <a:pt x="177210" y="606722"/>
                </a:cubicBezTo>
                <a:lnTo>
                  <a:pt x="101288" y="606722"/>
                </a:lnTo>
                <a:cubicBezTo>
                  <a:pt x="73340" y="606722"/>
                  <a:pt x="50644" y="584060"/>
                  <a:pt x="50644" y="556155"/>
                </a:cubicBezTo>
                <a:lnTo>
                  <a:pt x="50644" y="529582"/>
                </a:lnTo>
                <a:cubicBezTo>
                  <a:pt x="21717" y="523717"/>
                  <a:pt x="0" y="498211"/>
                  <a:pt x="0" y="467639"/>
                </a:cubicBezTo>
                <a:cubicBezTo>
                  <a:pt x="0" y="447021"/>
                  <a:pt x="9969" y="428625"/>
                  <a:pt x="25278" y="417072"/>
                </a:cubicBezTo>
                <a:lnTo>
                  <a:pt x="25278" y="328645"/>
                </a:lnTo>
                <a:cubicBezTo>
                  <a:pt x="25278" y="321891"/>
                  <a:pt x="27948" y="315492"/>
                  <a:pt x="32754" y="310782"/>
                </a:cubicBezTo>
                <a:lnTo>
                  <a:pt x="76990" y="266613"/>
                </a:lnTo>
                <a:lnTo>
                  <a:pt x="101377" y="22751"/>
                </a:lnTo>
                <a:cubicBezTo>
                  <a:pt x="102712" y="9865"/>
                  <a:pt x="113571" y="0"/>
                  <a:pt x="1265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8" name="video-player_150709"/>
          <p:cNvSpPr>
            <a:spLocks noChangeAspect="1"/>
          </p:cNvSpPr>
          <p:nvPr/>
        </p:nvSpPr>
        <p:spPr bwMode="auto">
          <a:xfrm>
            <a:off x="4571768" y="4108211"/>
            <a:ext cx="609685" cy="577296"/>
          </a:xfrm>
          <a:custGeom>
            <a:avLst/>
            <a:gdLst>
              <a:gd name="connsiteX0" fmla="*/ 20508 w 587145"/>
              <a:gd name="connsiteY0" fmla="*/ 354204 h 555954"/>
              <a:gd name="connsiteX1" fmla="*/ 20508 w 587145"/>
              <a:gd name="connsiteY1" fmla="*/ 445220 h 555954"/>
              <a:gd name="connsiteX2" fmla="*/ 101022 w 587145"/>
              <a:gd name="connsiteY2" fmla="*/ 445220 h 555954"/>
              <a:gd name="connsiteX3" fmla="*/ 101022 w 587145"/>
              <a:gd name="connsiteY3" fmla="*/ 354204 h 555954"/>
              <a:gd name="connsiteX4" fmla="*/ 364584 w 587145"/>
              <a:gd name="connsiteY4" fmla="*/ 333728 h 555954"/>
              <a:gd name="connsiteX5" fmla="*/ 364584 w 587145"/>
              <a:gd name="connsiteY5" fmla="*/ 536234 h 555954"/>
              <a:gd name="connsiteX6" fmla="*/ 567396 w 587145"/>
              <a:gd name="connsiteY6" fmla="*/ 536234 h 555954"/>
              <a:gd name="connsiteX7" fmla="*/ 567396 w 587145"/>
              <a:gd name="connsiteY7" fmla="*/ 333728 h 555954"/>
              <a:gd name="connsiteX8" fmla="*/ 476244 w 587145"/>
              <a:gd name="connsiteY8" fmla="*/ 333728 h 555954"/>
              <a:gd name="connsiteX9" fmla="*/ 476244 w 587145"/>
              <a:gd name="connsiteY9" fmla="*/ 461148 h 555954"/>
              <a:gd name="connsiteX10" fmla="*/ 519541 w 587145"/>
              <a:gd name="connsiteY10" fmla="*/ 417916 h 555954"/>
              <a:gd name="connsiteX11" fmla="*/ 533973 w 587145"/>
              <a:gd name="connsiteY11" fmla="*/ 431568 h 555954"/>
              <a:gd name="connsiteX12" fmla="*/ 465610 w 587145"/>
              <a:gd name="connsiteY12" fmla="*/ 499829 h 555954"/>
              <a:gd name="connsiteX13" fmla="*/ 398006 w 587145"/>
              <a:gd name="connsiteY13" fmla="*/ 431568 h 555954"/>
              <a:gd name="connsiteX14" fmla="*/ 412438 w 587145"/>
              <a:gd name="connsiteY14" fmla="*/ 417916 h 555954"/>
              <a:gd name="connsiteX15" fmla="*/ 455735 w 587145"/>
              <a:gd name="connsiteY15" fmla="*/ 461148 h 555954"/>
              <a:gd name="connsiteX16" fmla="*/ 455735 w 587145"/>
              <a:gd name="connsiteY16" fmla="*/ 333728 h 555954"/>
              <a:gd name="connsiteX17" fmla="*/ 344075 w 587145"/>
              <a:gd name="connsiteY17" fmla="*/ 313250 h 555954"/>
              <a:gd name="connsiteX18" fmla="*/ 587145 w 587145"/>
              <a:gd name="connsiteY18" fmla="*/ 313250 h 555954"/>
              <a:gd name="connsiteX19" fmla="*/ 587145 w 587145"/>
              <a:gd name="connsiteY19" fmla="*/ 555954 h 555954"/>
              <a:gd name="connsiteX20" fmla="*/ 344075 w 587145"/>
              <a:gd name="connsiteY20" fmla="*/ 555954 h 555954"/>
              <a:gd name="connsiteX21" fmla="*/ 20508 w 587145"/>
              <a:gd name="connsiteY21" fmla="*/ 242709 h 555954"/>
              <a:gd name="connsiteX22" fmla="*/ 20508 w 587145"/>
              <a:gd name="connsiteY22" fmla="*/ 333725 h 555954"/>
              <a:gd name="connsiteX23" fmla="*/ 101022 w 587145"/>
              <a:gd name="connsiteY23" fmla="*/ 333725 h 555954"/>
              <a:gd name="connsiteX24" fmla="*/ 101022 w 587145"/>
              <a:gd name="connsiteY24" fmla="*/ 242709 h 555954"/>
              <a:gd name="connsiteX25" fmla="*/ 248378 w 587145"/>
              <a:gd name="connsiteY25" fmla="*/ 153210 h 555954"/>
              <a:gd name="connsiteX26" fmla="*/ 243061 w 587145"/>
              <a:gd name="connsiteY26" fmla="*/ 161554 h 555954"/>
              <a:gd name="connsiteX27" fmla="*/ 243061 w 587145"/>
              <a:gd name="connsiteY27" fmla="*/ 303387 h 555954"/>
              <a:gd name="connsiteX28" fmla="*/ 248378 w 587145"/>
              <a:gd name="connsiteY28" fmla="*/ 312488 h 555954"/>
              <a:gd name="connsiteX29" fmla="*/ 252936 w 587145"/>
              <a:gd name="connsiteY29" fmla="*/ 313247 h 555954"/>
              <a:gd name="connsiteX30" fmla="*/ 258253 w 587145"/>
              <a:gd name="connsiteY30" fmla="*/ 311730 h 555954"/>
              <a:gd name="connsiteX31" fmla="*/ 369909 w 587145"/>
              <a:gd name="connsiteY31" fmla="*/ 241192 h 555954"/>
              <a:gd name="connsiteX32" fmla="*/ 374466 w 587145"/>
              <a:gd name="connsiteY32" fmla="*/ 232849 h 555954"/>
              <a:gd name="connsiteX33" fmla="*/ 369909 w 587145"/>
              <a:gd name="connsiteY33" fmla="*/ 223748 h 555954"/>
              <a:gd name="connsiteX34" fmla="*/ 259012 w 587145"/>
              <a:gd name="connsiteY34" fmla="*/ 153210 h 555954"/>
              <a:gd name="connsiteX35" fmla="*/ 248378 w 587145"/>
              <a:gd name="connsiteY35" fmla="*/ 153210 h 555954"/>
              <a:gd name="connsiteX36" fmla="*/ 486123 w 587145"/>
              <a:gd name="connsiteY36" fmla="*/ 131215 h 555954"/>
              <a:gd name="connsiteX37" fmla="*/ 486123 w 587145"/>
              <a:gd name="connsiteY37" fmla="*/ 222231 h 555954"/>
              <a:gd name="connsiteX38" fmla="*/ 567396 w 587145"/>
              <a:gd name="connsiteY38" fmla="*/ 222231 h 555954"/>
              <a:gd name="connsiteX39" fmla="*/ 567396 w 587145"/>
              <a:gd name="connsiteY39" fmla="*/ 131215 h 555954"/>
              <a:gd name="connsiteX40" fmla="*/ 20508 w 587145"/>
              <a:gd name="connsiteY40" fmla="*/ 131215 h 555954"/>
              <a:gd name="connsiteX41" fmla="*/ 20508 w 587145"/>
              <a:gd name="connsiteY41" fmla="*/ 222231 h 555954"/>
              <a:gd name="connsiteX42" fmla="*/ 101022 w 587145"/>
              <a:gd name="connsiteY42" fmla="*/ 222231 h 555954"/>
              <a:gd name="connsiteX43" fmla="*/ 101022 w 587145"/>
              <a:gd name="connsiteY43" fmla="*/ 131215 h 555954"/>
              <a:gd name="connsiteX44" fmla="*/ 486123 w 587145"/>
              <a:gd name="connsiteY44" fmla="*/ 20479 h 555954"/>
              <a:gd name="connsiteX45" fmla="*/ 486123 w 587145"/>
              <a:gd name="connsiteY45" fmla="*/ 111495 h 555954"/>
              <a:gd name="connsiteX46" fmla="*/ 567396 w 587145"/>
              <a:gd name="connsiteY46" fmla="*/ 111495 h 555954"/>
              <a:gd name="connsiteX47" fmla="*/ 567396 w 587145"/>
              <a:gd name="connsiteY47" fmla="*/ 20479 h 555954"/>
              <a:gd name="connsiteX48" fmla="*/ 20508 w 587145"/>
              <a:gd name="connsiteY48" fmla="*/ 20479 h 555954"/>
              <a:gd name="connsiteX49" fmla="*/ 20508 w 587145"/>
              <a:gd name="connsiteY49" fmla="*/ 111495 h 555954"/>
              <a:gd name="connsiteX50" fmla="*/ 101022 w 587145"/>
              <a:gd name="connsiteY50" fmla="*/ 111495 h 555954"/>
              <a:gd name="connsiteX51" fmla="*/ 101022 w 587145"/>
              <a:gd name="connsiteY51" fmla="*/ 20479 h 555954"/>
              <a:gd name="connsiteX52" fmla="*/ 9874 w 587145"/>
              <a:gd name="connsiteY52" fmla="*/ 0 h 555954"/>
              <a:gd name="connsiteX53" fmla="*/ 577271 w 587145"/>
              <a:gd name="connsiteY53" fmla="*/ 0 h 555954"/>
              <a:gd name="connsiteX54" fmla="*/ 587145 w 587145"/>
              <a:gd name="connsiteY54" fmla="*/ 9860 h 555954"/>
              <a:gd name="connsiteX55" fmla="*/ 587145 w 587145"/>
              <a:gd name="connsiteY55" fmla="*/ 282908 h 555954"/>
              <a:gd name="connsiteX56" fmla="*/ 567396 w 587145"/>
              <a:gd name="connsiteY56" fmla="*/ 282908 h 555954"/>
              <a:gd name="connsiteX57" fmla="*/ 567396 w 587145"/>
              <a:gd name="connsiteY57" fmla="*/ 242709 h 555954"/>
              <a:gd name="connsiteX58" fmla="*/ 486123 w 587145"/>
              <a:gd name="connsiteY58" fmla="*/ 242709 h 555954"/>
              <a:gd name="connsiteX59" fmla="*/ 486123 w 587145"/>
              <a:gd name="connsiteY59" fmla="*/ 282908 h 555954"/>
              <a:gd name="connsiteX60" fmla="*/ 313701 w 587145"/>
              <a:gd name="connsiteY60" fmla="*/ 282908 h 555954"/>
              <a:gd name="connsiteX61" fmla="*/ 313701 w 587145"/>
              <a:gd name="connsiteY61" fmla="*/ 464940 h 555954"/>
              <a:gd name="connsiteX62" fmla="*/ 9874 w 587145"/>
              <a:gd name="connsiteY62" fmla="*/ 464940 h 555954"/>
              <a:gd name="connsiteX63" fmla="*/ 0 w 587145"/>
              <a:gd name="connsiteY63" fmla="*/ 455080 h 555954"/>
              <a:gd name="connsiteX64" fmla="*/ 0 w 587145"/>
              <a:gd name="connsiteY64" fmla="*/ 9860 h 555954"/>
              <a:gd name="connsiteX65" fmla="*/ 9874 w 587145"/>
              <a:gd name="connsiteY65" fmla="*/ 0 h 55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7145" h="555954">
                <a:moveTo>
                  <a:pt x="20508" y="354204"/>
                </a:moveTo>
                <a:lnTo>
                  <a:pt x="20508" y="445220"/>
                </a:lnTo>
                <a:lnTo>
                  <a:pt x="101022" y="445220"/>
                </a:lnTo>
                <a:lnTo>
                  <a:pt x="101022" y="354204"/>
                </a:lnTo>
                <a:close/>
                <a:moveTo>
                  <a:pt x="364584" y="333728"/>
                </a:moveTo>
                <a:lnTo>
                  <a:pt x="364584" y="536234"/>
                </a:lnTo>
                <a:lnTo>
                  <a:pt x="567396" y="536234"/>
                </a:lnTo>
                <a:lnTo>
                  <a:pt x="567396" y="333728"/>
                </a:lnTo>
                <a:lnTo>
                  <a:pt x="476244" y="333728"/>
                </a:lnTo>
                <a:lnTo>
                  <a:pt x="476244" y="461148"/>
                </a:lnTo>
                <a:lnTo>
                  <a:pt x="519541" y="417916"/>
                </a:lnTo>
                <a:lnTo>
                  <a:pt x="533973" y="431568"/>
                </a:lnTo>
                <a:lnTo>
                  <a:pt x="465610" y="499829"/>
                </a:lnTo>
                <a:lnTo>
                  <a:pt x="398006" y="431568"/>
                </a:lnTo>
                <a:lnTo>
                  <a:pt x="412438" y="417916"/>
                </a:lnTo>
                <a:lnTo>
                  <a:pt x="455735" y="461148"/>
                </a:lnTo>
                <a:lnTo>
                  <a:pt x="455735" y="333728"/>
                </a:lnTo>
                <a:close/>
                <a:moveTo>
                  <a:pt x="344075" y="313250"/>
                </a:moveTo>
                <a:lnTo>
                  <a:pt x="587145" y="313250"/>
                </a:lnTo>
                <a:lnTo>
                  <a:pt x="587145" y="555954"/>
                </a:lnTo>
                <a:lnTo>
                  <a:pt x="344075" y="555954"/>
                </a:lnTo>
                <a:close/>
                <a:moveTo>
                  <a:pt x="20508" y="242709"/>
                </a:moveTo>
                <a:lnTo>
                  <a:pt x="20508" y="333725"/>
                </a:lnTo>
                <a:lnTo>
                  <a:pt x="101022" y="333725"/>
                </a:lnTo>
                <a:lnTo>
                  <a:pt x="101022" y="242709"/>
                </a:lnTo>
                <a:close/>
                <a:moveTo>
                  <a:pt x="248378" y="153210"/>
                </a:moveTo>
                <a:cubicBezTo>
                  <a:pt x="245340" y="154727"/>
                  <a:pt x="243061" y="157761"/>
                  <a:pt x="243061" y="161554"/>
                </a:cubicBezTo>
                <a:lnTo>
                  <a:pt x="243061" y="303387"/>
                </a:lnTo>
                <a:cubicBezTo>
                  <a:pt x="243061" y="307179"/>
                  <a:pt x="245340" y="310213"/>
                  <a:pt x="248378" y="312488"/>
                </a:cubicBezTo>
                <a:cubicBezTo>
                  <a:pt x="249897" y="313247"/>
                  <a:pt x="251417" y="313247"/>
                  <a:pt x="252936" y="313247"/>
                </a:cubicBezTo>
                <a:cubicBezTo>
                  <a:pt x="255214" y="313247"/>
                  <a:pt x="256734" y="313247"/>
                  <a:pt x="258253" y="311730"/>
                </a:cubicBezTo>
                <a:lnTo>
                  <a:pt x="369909" y="241192"/>
                </a:lnTo>
                <a:cubicBezTo>
                  <a:pt x="372947" y="238917"/>
                  <a:pt x="374466" y="235883"/>
                  <a:pt x="374466" y="232849"/>
                </a:cubicBezTo>
                <a:cubicBezTo>
                  <a:pt x="374466" y="229057"/>
                  <a:pt x="372947" y="226023"/>
                  <a:pt x="369909" y="223748"/>
                </a:cubicBezTo>
                <a:lnTo>
                  <a:pt x="259012" y="153210"/>
                </a:lnTo>
                <a:cubicBezTo>
                  <a:pt x="255214" y="150935"/>
                  <a:pt x="251417" y="150935"/>
                  <a:pt x="248378" y="153210"/>
                </a:cubicBezTo>
                <a:close/>
                <a:moveTo>
                  <a:pt x="486123" y="131215"/>
                </a:moveTo>
                <a:lnTo>
                  <a:pt x="486123" y="222231"/>
                </a:lnTo>
                <a:lnTo>
                  <a:pt x="567396" y="222231"/>
                </a:lnTo>
                <a:lnTo>
                  <a:pt x="567396" y="131215"/>
                </a:lnTo>
                <a:close/>
                <a:moveTo>
                  <a:pt x="20508" y="131215"/>
                </a:moveTo>
                <a:lnTo>
                  <a:pt x="20508" y="222231"/>
                </a:lnTo>
                <a:lnTo>
                  <a:pt x="101022" y="222231"/>
                </a:lnTo>
                <a:lnTo>
                  <a:pt x="101022" y="131215"/>
                </a:lnTo>
                <a:close/>
                <a:moveTo>
                  <a:pt x="486123" y="20479"/>
                </a:moveTo>
                <a:lnTo>
                  <a:pt x="486123" y="111495"/>
                </a:lnTo>
                <a:lnTo>
                  <a:pt x="567396" y="111495"/>
                </a:lnTo>
                <a:lnTo>
                  <a:pt x="567396" y="20479"/>
                </a:lnTo>
                <a:close/>
                <a:moveTo>
                  <a:pt x="20508" y="20479"/>
                </a:moveTo>
                <a:lnTo>
                  <a:pt x="20508" y="111495"/>
                </a:lnTo>
                <a:lnTo>
                  <a:pt x="101022" y="111495"/>
                </a:lnTo>
                <a:lnTo>
                  <a:pt x="101022" y="20479"/>
                </a:lnTo>
                <a:close/>
                <a:moveTo>
                  <a:pt x="9874" y="0"/>
                </a:moveTo>
                <a:lnTo>
                  <a:pt x="577271" y="0"/>
                </a:lnTo>
                <a:cubicBezTo>
                  <a:pt x="582588" y="0"/>
                  <a:pt x="587145" y="4551"/>
                  <a:pt x="587145" y="9860"/>
                </a:cubicBezTo>
                <a:lnTo>
                  <a:pt x="587145" y="282908"/>
                </a:lnTo>
                <a:lnTo>
                  <a:pt x="567396" y="282908"/>
                </a:lnTo>
                <a:lnTo>
                  <a:pt x="567396" y="242709"/>
                </a:lnTo>
                <a:lnTo>
                  <a:pt x="486123" y="242709"/>
                </a:lnTo>
                <a:lnTo>
                  <a:pt x="486123" y="282908"/>
                </a:lnTo>
                <a:lnTo>
                  <a:pt x="313701" y="282908"/>
                </a:lnTo>
                <a:lnTo>
                  <a:pt x="313701" y="464940"/>
                </a:lnTo>
                <a:lnTo>
                  <a:pt x="9874" y="464940"/>
                </a:lnTo>
                <a:cubicBezTo>
                  <a:pt x="4557" y="464940"/>
                  <a:pt x="0" y="460389"/>
                  <a:pt x="0" y="455080"/>
                </a:cubicBezTo>
                <a:lnTo>
                  <a:pt x="0" y="9860"/>
                </a:lnTo>
                <a:cubicBezTo>
                  <a:pt x="0" y="4551"/>
                  <a:pt x="4557" y="0"/>
                  <a:pt x="98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statistics_102507"/>
          <p:cNvSpPr>
            <a:spLocks noChangeAspect="1"/>
          </p:cNvSpPr>
          <p:nvPr/>
        </p:nvSpPr>
        <p:spPr bwMode="auto">
          <a:xfrm>
            <a:off x="7000023" y="2316360"/>
            <a:ext cx="564797" cy="609685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video-game-controller_75524"/>
          <p:cNvSpPr>
            <a:spLocks noChangeAspect="1"/>
          </p:cNvSpPr>
          <p:nvPr/>
        </p:nvSpPr>
        <p:spPr bwMode="auto">
          <a:xfrm>
            <a:off x="9262342" y="4038395"/>
            <a:ext cx="850614" cy="521683"/>
          </a:xfrm>
          <a:custGeom>
            <a:avLst/>
            <a:gdLst>
              <a:gd name="T0" fmla="*/ 6055 w 6847"/>
              <a:gd name="T1" fmla="*/ 1118 h 4206"/>
              <a:gd name="T2" fmla="*/ 4489 w 6847"/>
              <a:gd name="T3" fmla="*/ 249 h 4206"/>
              <a:gd name="T4" fmla="*/ 4105 w 6847"/>
              <a:gd name="T5" fmla="*/ 548 h 4206"/>
              <a:gd name="T6" fmla="*/ 2742 w 6847"/>
              <a:gd name="T7" fmla="*/ 548 h 4206"/>
              <a:gd name="T8" fmla="*/ 2359 w 6847"/>
              <a:gd name="T9" fmla="*/ 249 h 4206"/>
              <a:gd name="T10" fmla="*/ 792 w 6847"/>
              <a:gd name="T11" fmla="*/ 1118 h 4206"/>
              <a:gd name="T12" fmla="*/ 509 w 6847"/>
              <a:gd name="T13" fmla="*/ 4033 h 4206"/>
              <a:gd name="T14" fmla="*/ 2035 w 6847"/>
              <a:gd name="T15" fmla="*/ 2977 h 4206"/>
              <a:gd name="T16" fmla="*/ 4811 w 6847"/>
              <a:gd name="T17" fmla="*/ 2977 h 4206"/>
              <a:gd name="T18" fmla="*/ 6338 w 6847"/>
              <a:gd name="T19" fmla="*/ 4033 h 4206"/>
              <a:gd name="T20" fmla="*/ 6055 w 6847"/>
              <a:gd name="T21" fmla="*/ 1118 h 4206"/>
              <a:gd name="T22" fmla="*/ 2617 w 6847"/>
              <a:gd name="T23" fmla="*/ 1771 h 4206"/>
              <a:gd name="T24" fmla="*/ 2539 w 6847"/>
              <a:gd name="T25" fmla="*/ 1847 h 4206"/>
              <a:gd name="T26" fmla="*/ 2165 w 6847"/>
              <a:gd name="T27" fmla="*/ 1847 h 4206"/>
              <a:gd name="T28" fmla="*/ 2165 w 6847"/>
              <a:gd name="T29" fmla="*/ 2230 h 4206"/>
              <a:gd name="T30" fmla="*/ 2087 w 6847"/>
              <a:gd name="T31" fmla="*/ 2307 h 4206"/>
              <a:gd name="T32" fmla="*/ 1955 w 6847"/>
              <a:gd name="T33" fmla="*/ 2307 h 4206"/>
              <a:gd name="T34" fmla="*/ 1823 w 6847"/>
              <a:gd name="T35" fmla="*/ 2307 h 4206"/>
              <a:gd name="T36" fmla="*/ 1745 w 6847"/>
              <a:gd name="T37" fmla="*/ 2230 h 4206"/>
              <a:gd name="T38" fmla="*/ 1745 w 6847"/>
              <a:gd name="T39" fmla="*/ 1847 h 4206"/>
              <a:gd name="T40" fmla="*/ 1371 w 6847"/>
              <a:gd name="T41" fmla="*/ 1847 h 4206"/>
              <a:gd name="T42" fmla="*/ 1293 w 6847"/>
              <a:gd name="T43" fmla="*/ 1771 h 4206"/>
              <a:gd name="T44" fmla="*/ 1293 w 6847"/>
              <a:gd name="T45" fmla="*/ 1511 h 4206"/>
              <a:gd name="T46" fmla="*/ 1371 w 6847"/>
              <a:gd name="T47" fmla="*/ 1435 h 4206"/>
              <a:gd name="T48" fmla="*/ 1745 w 6847"/>
              <a:gd name="T49" fmla="*/ 1435 h 4206"/>
              <a:gd name="T50" fmla="*/ 1745 w 6847"/>
              <a:gd name="T51" fmla="*/ 1052 h 4206"/>
              <a:gd name="T52" fmla="*/ 1823 w 6847"/>
              <a:gd name="T53" fmla="*/ 975 h 4206"/>
              <a:gd name="T54" fmla="*/ 1955 w 6847"/>
              <a:gd name="T55" fmla="*/ 975 h 4206"/>
              <a:gd name="T56" fmla="*/ 2087 w 6847"/>
              <a:gd name="T57" fmla="*/ 975 h 4206"/>
              <a:gd name="T58" fmla="*/ 2165 w 6847"/>
              <a:gd name="T59" fmla="*/ 1052 h 4206"/>
              <a:gd name="T60" fmla="*/ 2165 w 6847"/>
              <a:gd name="T61" fmla="*/ 1435 h 4206"/>
              <a:gd name="T62" fmla="*/ 2539 w 6847"/>
              <a:gd name="T63" fmla="*/ 1435 h 4206"/>
              <a:gd name="T64" fmla="*/ 2617 w 6847"/>
              <a:gd name="T65" fmla="*/ 1511 h 4206"/>
              <a:gd name="T66" fmla="*/ 2617 w 6847"/>
              <a:gd name="T67" fmla="*/ 1771 h 4206"/>
              <a:gd name="T68" fmla="*/ 5035 w 6847"/>
              <a:gd name="T69" fmla="*/ 1118 h 4206"/>
              <a:gd name="T70" fmla="*/ 4797 w 6847"/>
              <a:gd name="T71" fmla="*/ 1357 h 4206"/>
              <a:gd name="T72" fmla="*/ 4558 w 6847"/>
              <a:gd name="T73" fmla="*/ 1118 h 4206"/>
              <a:gd name="T74" fmla="*/ 4797 w 6847"/>
              <a:gd name="T75" fmla="*/ 879 h 4206"/>
              <a:gd name="T76" fmla="*/ 5035 w 6847"/>
              <a:gd name="T77" fmla="*/ 1118 h 4206"/>
              <a:gd name="T78" fmla="*/ 4305 w 6847"/>
              <a:gd name="T79" fmla="*/ 1849 h 4206"/>
              <a:gd name="T80" fmla="*/ 4066 w 6847"/>
              <a:gd name="T81" fmla="*/ 1610 h 4206"/>
              <a:gd name="T82" fmla="*/ 4305 w 6847"/>
              <a:gd name="T83" fmla="*/ 1371 h 4206"/>
              <a:gd name="T84" fmla="*/ 4543 w 6847"/>
              <a:gd name="T85" fmla="*/ 1610 h 4206"/>
              <a:gd name="T86" fmla="*/ 4305 w 6847"/>
              <a:gd name="T87" fmla="*/ 1849 h 4206"/>
              <a:gd name="T88" fmla="*/ 5289 w 6847"/>
              <a:gd name="T89" fmla="*/ 1849 h 4206"/>
              <a:gd name="T90" fmla="*/ 5051 w 6847"/>
              <a:gd name="T91" fmla="*/ 1610 h 4206"/>
              <a:gd name="T92" fmla="*/ 5289 w 6847"/>
              <a:gd name="T93" fmla="*/ 1371 h 4206"/>
              <a:gd name="T94" fmla="*/ 5528 w 6847"/>
              <a:gd name="T95" fmla="*/ 1610 h 4206"/>
              <a:gd name="T96" fmla="*/ 5289 w 6847"/>
              <a:gd name="T97" fmla="*/ 1849 h 4206"/>
              <a:gd name="T98" fmla="*/ 4797 w 6847"/>
              <a:gd name="T99" fmla="*/ 2340 h 4206"/>
              <a:gd name="T100" fmla="*/ 4558 w 6847"/>
              <a:gd name="T101" fmla="*/ 2102 h 4206"/>
              <a:gd name="T102" fmla="*/ 4797 w 6847"/>
              <a:gd name="T103" fmla="*/ 1863 h 4206"/>
              <a:gd name="T104" fmla="*/ 5035 w 6847"/>
              <a:gd name="T105" fmla="*/ 2102 h 4206"/>
              <a:gd name="T106" fmla="*/ 4797 w 6847"/>
              <a:gd name="T107" fmla="*/ 2340 h 4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47" h="4206">
                <a:moveTo>
                  <a:pt x="6055" y="1118"/>
                </a:moveTo>
                <a:cubicBezTo>
                  <a:pt x="5545" y="73"/>
                  <a:pt x="4998" y="0"/>
                  <a:pt x="4489" y="249"/>
                </a:cubicBezTo>
                <a:cubicBezTo>
                  <a:pt x="4334" y="324"/>
                  <a:pt x="4201" y="421"/>
                  <a:pt x="4105" y="548"/>
                </a:cubicBezTo>
                <a:lnTo>
                  <a:pt x="2742" y="548"/>
                </a:lnTo>
                <a:cubicBezTo>
                  <a:pt x="2646" y="421"/>
                  <a:pt x="2513" y="324"/>
                  <a:pt x="2359" y="249"/>
                </a:cubicBezTo>
                <a:cubicBezTo>
                  <a:pt x="1849" y="0"/>
                  <a:pt x="1302" y="73"/>
                  <a:pt x="792" y="1118"/>
                </a:cubicBezTo>
                <a:cubicBezTo>
                  <a:pt x="281" y="2163"/>
                  <a:pt x="0" y="3784"/>
                  <a:pt x="509" y="4033"/>
                </a:cubicBezTo>
                <a:cubicBezTo>
                  <a:pt x="863" y="4206"/>
                  <a:pt x="1505" y="3670"/>
                  <a:pt x="2035" y="2977"/>
                </a:cubicBezTo>
                <a:lnTo>
                  <a:pt x="4811" y="2977"/>
                </a:lnTo>
                <a:cubicBezTo>
                  <a:pt x="5342" y="3670"/>
                  <a:pt x="5984" y="4206"/>
                  <a:pt x="6338" y="4033"/>
                </a:cubicBezTo>
                <a:cubicBezTo>
                  <a:pt x="6847" y="3784"/>
                  <a:pt x="6566" y="2163"/>
                  <a:pt x="6055" y="1118"/>
                </a:cubicBezTo>
                <a:close/>
                <a:moveTo>
                  <a:pt x="2617" y="1771"/>
                </a:moveTo>
                <a:cubicBezTo>
                  <a:pt x="2617" y="1813"/>
                  <a:pt x="2582" y="1847"/>
                  <a:pt x="2539" y="1847"/>
                </a:cubicBezTo>
                <a:lnTo>
                  <a:pt x="2165" y="1847"/>
                </a:lnTo>
                <a:lnTo>
                  <a:pt x="2165" y="2230"/>
                </a:lnTo>
                <a:cubicBezTo>
                  <a:pt x="2165" y="2273"/>
                  <a:pt x="2130" y="2307"/>
                  <a:pt x="2087" y="2307"/>
                </a:cubicBezTo>
                <a:lnTo>
                  <a:pt x="1955" y="2307"/>
                </a:lnTo>
                <a:lnTo>
                  <a:pt x="1823" y="2307"/>
                </a:lnTo>
                <a:cubicBezTo>
                  <a:pt x="1780" y="2307"/>
                  <a:pt x="1745" y="2273"/>
                  <a:pt x="1745" y="2230"/>
                </a:cubicBezTo>
                <a:lnTo>
                  <a:pt x="1745" y="1847"/>
                </a:lnTo>
                <a:lnTo>
                  <a:pt x="1371" y="1847"/>
                </a:lnTo>
                <a:cubicBezTo>
                  <a:pt x="1328" y="1847"/>
                  <a:pt x="1293" y="1813"/>
                  <a:pt x="1293" y="1771"/>
                </a:cubicBezTo>
                <a:lnTo>
                  <a:pt x="1293" y="1511"/>
                </a:lnTo>
                <a:cubicBezTo>
                  <a:pt x="1293" y="1469"/>
                  <a:pt x="1328" y="1435"/>
                  <a:pt x="1371" y="1435"/>
                </a:cubicBezTo>
                <a:lnTo>
                  <a:pt x="1745" y="1435"/>
                </a:lnTo>
                <a:lnTo>
                  <a:pt x="1745" y="1052"/>
                </a:lnTo>
                <a:cubicBezTo>
                  <a:pt x="1745" y="1009"/>
                  <a:pt x="1780" y="975"/>
                  <a:pt x="1823" y="975"/>
                </a:cubicBezTo>
                <a:lnTo>
                  <a:pt x="1955" y="975"/>
                </a:lnTo>
                <a:lnTo>
                  <a:pt x="2087" y="975"/>
                </a:lnTo>
                <a:cubicBezTo>
                  <a:pt x="2130" y="975"/>
                  <a:pt x="2165" y="1009"/>
                  <a:pt x="2165" y="1052"/>
                </a:cubicBezTo>
                <a:lnTo>
                  <a:pt x="2165" y="1435"/>
                </a:lnTo>
                <a:lnTo>
                  <a:pt x="2539" y="1435"/>
                </a:lnTo>
                <a:cubicBezTo>
                  <a:pt x="2582" y="1435"/>
                  <a:pt x="2617" y="1469"/>
                  <a:pt x="2617" y="1511"/>
                </a:cubicBezTo>
                <a:lnTo>
                  <a:pt x="2617" y="1771"/>
                </a:lnTo>
                <a:close/>
                <a:moveTo>
                  <a:pt x="5035" y="1118"/>
                </a:moveTo>
                <a:cubicBezTo>
                  <a:pt x="5035" y="1250"/>
                  <a:pt x="4928" y="1357"/>
                  <a:pt x="4797" y="1357"/>
                </a:cubicBezTo>
                <a:cubicBezTo>
                  <a:pt x="4665" y="1357"/>
                  <a:pt x="4558" y="1250"/>
                  <a:pt x="4558" y="1118"/>
                </a:cubicBezTo>
                <a:cubicBezTo>
                  <a:pt x="4558" y="986"/>
                  <a:pt x="4665" y="879"/>
                  <a:pt x="4797" y="879"/>
                </a:cubicBezTo>
                <a:cubicBezTo>
                  <a:pt x="4928" y="879"/>
                  <a:pt x="5035" y="986"/>
                  <a:pt x="5035" y="1118"/>
                </a:cubicBezTo>
                <a:close/>
                <a:moveTo>
                  <a:pt x="4305" y="1849"/>
                </a:moveTo>
                <a:cubicBezTo>
                  <a:pt x="4173" y="1849"/>
                  <a:pt x="4066" y="1742"/>
                  <a:pt x="4066" y="1610"/>
                </a:cubicBezTo>
                <a:cubicBezTo>
                  <a:pt x="4066" y="1478"/>
                  <a:pt x="4173" y="1371"/>
                  <a:pt x="4305" y="1371"/>
                </a:cubicBezTo>
                <a:cubicBezTo>
                  <a:pt x="4437" y="1371"/>
                  <a:pt x="4543" y="1478"/>
                  <a:pt x="4543" y="1610"/>
                </a:cubicBezTo>
                <a:cubicBezTo>
                  <a:pt x="4543" y="1742"/>
                  <a:pt x="4437" y="1849"/>
                  <a:pt x="4305" y="1849"/>
                </a:cubicBezTo>
                <a:close/>
                <a:moveTo>
                  <a:pt x="5289" y="1849"/>
                </a:moveTo>
                <a:cubicBezTo>
                  <a:pt x="5157" y="1849"/>
                  <a:pt x="5051" y="1742"/>
                  <a:pt x="5051" y="1610"/>
                </a:cubicBezTo>
                <a:cubicBezTo>
                  <a:pt x="5051" y="1478"/>
                  <a:pt x="5157" y="1371"/>
                  <a:pt x="5289" y="1371"/>
                </a:cubicBezTo>
                <a:cubicBezTo>
                  <a:pt x="5421" y="1371"/>
                  <a:pt x="5528" y="1478"/>
                  <a:pt x="5528" y="1610"/>
                </a:cubicBezTo>
                <a:cubicBezTo>
                  <a:pt x="5528" y="1742"/>
                  <a:pt x="5421" y="1849"/>
                  <a:pt x="5289" y="1849"/>
                </a:cubicBezTo>
                <a:close/>
                <a:moveTo>
                  <a:pt x="4797" y="2340"/>
                </a:moveTo>
                <a:cubicBezTo>
                  <a:pt x="4665" y="2340"/>
                  <a:pt x="4558" y="2234"/>
                  <a:pt x="4558" y="2102"/>
                </a:cubicBezTo>
                <a:cubicBezTo>
                  <a:pt x="4558" y="1970"/>
                  <a:pt x="4665" y="1863"/>
                  <a:pt x="4797" y="1863"/>
                </a:cubicBezTo>
                <a:cubicBezTo>
                  <a:pt x="4928" y="1863"/>
                  <a:pt x="5035" y="1970"/>
                  <a:pt x="5035" y="2102"/>
                </a:cubicBezTo>
                <a:cubicBezTo>
                  <a:pt x="5035" y="2234"/>
                  <a:pt x="4928" y="2340"/>
                  <a:pt x="4797" y="23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文本框 30"/>
          <p:cNvSpPr txBox="1"/>
          <p:nvPr/>
        </p:nvSpPr>
        <p:spPr>
          <a:xfrm>
            <a:off x="1195635" y="3705332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40382" y="1657625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44086" y="3763723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95704" y="1669156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wheel spokes="3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8135" y="267335"/>
            <a:ext cx="11530330" cy="63836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8914130" y="3990340"/>
            <a:ext cx="4846955" cy="3215640"/>
          </a:xfrm>
          <a:prstGeom prst="rect">
            <a:avLst/>
          </a:prstGeom>
        </p:spPr>
      </p:pic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 flipH="1" flipV="1">
            <a:off x="-948690" y="-449580"/>
            <a:ext cx="3508375" cy="23279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7500" y="1756410"/>
            <a:ext cx="11530330" cy="3345180"/>
            <a:chOff x="500" y="2291"/>
            <a:chExt cx="18158" cy="5268"/>
          </a:xfrm>
        </p:grpSpPr>
        <p:grpSp>
          <p:nvGrpSpPr>
            <p:cNvPr id="7" name="组合 6"/>
            <p:cNvGrpSpPr/>
            <p:nvPr/>
          </p:nvGrpSpPr>
          <p:grpSpPr>
            <a:xfrm>
              <a:off x="500" y="2880"/>
              <a:ext cx="18158" cy="3580"/>
              <a:chOff x="539" y="2880"/>
              <a:chExt cx="18063" cy="3580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539" y="3276"/>
                <a:ext cx="18062" cy="3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40" y="2880"/>
                <a:ext cx="18062" cy="31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644" y="2291"/>
              <a:ext cx="3569" cy="5268"/>
            </a:xfrm>
            <a:prstGeom prst="rect">
              <a:avLst/>
            </a:prstGeom>
            <a:solidFill>
              <a:srgbClr val="F2D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spc="200" smtClean="0">
                  <a:solidFill>
                    <a:prstClr val="black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04</a:t>
              </a:r>
              <a:endParaRPr lang="en-US" altLang="zh-CN" sz="8800" spc="2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44" y="3700"/>
              <a:ext cx="6831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>
                  <a:solidFill>
                    <a:prstClr val="black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下一步工作计划</a:t>
              </a:r>
              <a:endParaRPr lang="zh-CN" altLang="en-US" sz="24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r>
                <a:rPr lang="en-US" altLang="zh-CN" sz="1400" spc="300">
                  <a:solidFill>
                    <a:prstClr val="black"/>
                  </a:solidFill>
                  <a:latin typeface="Calibri Light" panose="020F0302020204030204"/>
                  <a:ea typeface="方正宋刻本秀楷简体" panose="02000000000000000000" charset="-122"/>
                </a:rPr>
                <a:t>Next work plan</a:t>
              </a:r>
              <a:endParaRPr lang="en-US" altLang="zh-CN" sz="14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315" y="4840"/>
              <a:ext cx="9725" cy="0"/>
            </a:xfrm>
            <a:custGeom>
              <a:avLst/>
              <a:gdLst>
                <a:gd name="connisteX0" fmla="*/ 0 w 6175375"/>
                <a:gd name="connsiteY0" fmla="*/ 0 h 0"/>
                <a:gd name="connisteX1" fmla="*/ 6175375 w 6175375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6175375">
                  <a:moveTo>
                    <a:pt x="0" y="0"/>
                  </a:moveTo>
                  <a:lnTo>
                    <a:pt x="6175375" y="0"/>
                  </a:lnTo>
                </a:path>
              </a:pathLst>
            </a:custGeom>
            <a:noFill/>
            <a:ln w="6350" cmpd="sng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15" y="4998"/>
              <a:ext cx="8668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prstClr val="black"/>
                  </a:solidFill>
                  <a:latin typeface="Calibri Light" panose="020F0302020204030204"/>
                  <a:sym typeface="+mn-ea"/>
                </a:rPr>
                <a:t>Lorem ipsum dolor sit amet, consectetur adipiscing elit. Donec luctus nibh sit amet sem vulputate venenatis bibendum orci pulvinar.Lorem ipsum dolor sit amet</a:t>
              </a:r>
              <a:r>
                <a:rPr lang="en-US" altLang="zh-CN" sz="1050">
                  <a:solidFill>
                    <a:prstClr val="black"/>
                  </a:solidFill>
                  <a:latin typeface="Calibri Light" panose="020F0302020204030204"/>
                  <a:sym typeface="+mn-ea"/>
                </a:rPr>
                <a:t>.</a:t>
              </a:r>
              <a:endParaRPr lang="en-US" altLang="zh-CN" sz="1050">
                <a:solidFill>
                  <a:prstClr val="black"/>
                </a:solidFill>
                <a:latin typeface="Calibri Light" panose="020F0302020204030204"/>
                <a:sym typeface="+mn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058410" y="267335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  <a:sym typeface="+mn-ea"/>
              </a:rPr>
              <a:t>HELLO, OCTOBER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760" y="628269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  <a:sym typeface="+mn-ea"/>
              </a:rPr>
              <a:t>HELLO, OCTOBER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wheel spokes="4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4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319518" y="1469984"/>
            <a:ext cx="9059267" cy="4317357"/>
            <a:chOff x="1319518" y="1469984"/>
            <a:chExt cx="9059267" cy="431735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1319518" y="1469984"/>
              <a:ext cx="3051144" cy="431466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10890" y="3877519"/>
              <a:ext cx="1972637" cy="1909822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10195" y="3874826"/>
              <a:ext cx="1972637" cy="190982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406148" y="3874826"/>
              <a:ext cx="1972637" cy="190982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410890" y="1469984"/>
              <a:ext cx="5967895" cy="2370767"/>
            </a:xfrm>
            <a:prstGeom prst="rect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22"/>
          <p:cNvSpPr txBox="1"/>
          <p:nvPr/>
        </p:nvSpPr>
        <p:spPr>
          <a:xfrm>
            <a:off x="4620527" y="1568335"/>
            <a:ext cx="5498470" cy="128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Lorem ipsum dolor sit amet, consectetur adipiscing elit.</a:t>
            </a:r>
            <a:endParaRPr lang="zh-CN" altLang="en-US" sz="1050">
              <a:solidFill>
                <a:schemeClr val="bg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17" name="文本框 22"/>
          <p:cNvSpPr txBox="1"/>
          <p:nvPr/>
        </p:nvSpPr>
        <p:spPr>
          <a:xfrm>
            <a:off x="4620527" y="2744061"/>
            <a:ext cx="5498470" cy="883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050" smtClean="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Lorem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</a:rPr>
              <a:t>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bg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Lorem ipsum dolor sit amet, consectetur adipiscing elit.</a:t>
            </a:r>
            <a:endParaRPr lang="zh-CN" altLang="en-US" sz="1050">
              <a:solidFill>
                <a:schemeClr val="bg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36195" y="-13335"/>
            <a:ext cx="7632700" cy="6897370"/>
            <a:chOff x="-57" y="-21"/>
            <a:chExt cx="12020" cy="10862"/>
          </a:xfrm>
        </p:grpSpPr>
        <p:sp>
          <p:nvSpPr>
            <p:cNvPr id="5" name="任意多边形 4"/>
            <p:cNvSpPr/>
            <p:nvPr/>
          </p:nvSpPr>
          <p:spPr>
            <a:xfrm>
              <a:off x="-57" y="-21"/>
              <a:ext cx="12020" cy="10862"/>
            </a:xfrm>
            <a:custGeom>
              <a:avLst/>
              <a:gdLst>
                <a:gd name="connisteX0" fmla="*/ 12700 w 5525135"/>
                <a:gd name="connsiteY0" fmla="*/ 0 h 6897370"/>
                <a:gd name="connisteX1" fmla="*/ 5525135 w 5525135"/>
                <a:gd name="connsiteY1" fmla="*/ 0 h 6897370"/>
                <a:gd name="connisteX2" fmla="*/ 3429635 w 5525135"/>
                <a:gd name="connsiteY2" fmla="*/ 6897370 h 6897370"/>
                <a:gd name="connisteX3" fmla="*/ 0 w 5525135"/>
                <a:gd name="connsiteY3" fmla="*/ 6897370 h 6897370"/>
                <a:gd name="connisteX4" fmla="*/ 12700 w 5525135"/>
                <a:gd name="connsiteY4" fmla="*/ 0 h 68973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525135" h="6897370">
                  <a:moveTo>
                    <a:pt x="12700" y="0"/>
                  </a:moveTo>
                  <a:lnTo>
                    <a:pt x="5525135" y="0"/>
                  </a:lnTo>
                  <a:lnTo>
                    <a:pt x="3429635" y="6897370"/>
                  </a:lnTo>
                  <a:lnTo>
                    <a:pt x="0" y="6897370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rgbClr val="F2D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22" y="324"/>
              <a:ext cx="10844" cy="10150"/>
            </a:xfrm>
            <a:custGeom>
              <a:avLst/>
              <a:gdLst>
                <a:gd name="connisteX0" fmla="*/ 6885940 w 6885940"/>
                <a:gd name="connsiteY0" fmla="*/ 0 h 6445250"/>
                <a:gd name="connisteX1" fmla="*/ 0 w 6885940"/>
                <a:gd name="connsiteY1" fmla="*/ 0 h 6445250"/>
                <a:gd name="connisteX2" fmla="*/ 0 w 6885940"/>
                <a:gd name="connsiteY2" fmla="*/ 6445250 h 6445250"/>
                <a:gd name="connisteX3" fmla="*/ 4227195 w 6885940"/>
                <a:gd name="connsiteY3" fmla="*/ 6445250 h 64452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6885940" h="6445250">
                  <a:moveTo>
                    <a:pt x="6885940" y="0"/>
                  </a:moveTo>
                  <a:lnTo>
                    <a:pt x="0" y="0"/>
                  </a:lnTo>
                  <a:lnTo>
                    <a:pt x="0" y="6445250"/>
                  </a:lnTo>
                  <a:lnTo>
                    <a:pt x="4227195" y="644525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00000">
            <a:off x="-3058160" y="1826260"/>
            <a:ext cx="8242935" cy="54686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96735" y="514985"/>
            <a:ext cx="47783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>
                <a:latin typeface="文悦古典明朝体 (非商业使用) W5" charset="-122"/>
                <a:ea typeface="文悦古典明朝体 (非商业使用) W5" charset="-122"/>
              </a:rPr>
              <a:t>目  录 </a:t>
            </a:r>
            <a:r>
              <a:rPr lang="en-US" altLang="zh-CN" sz="2800">
                <a:solidFill>
                  <a:srgbClr val="E4A3AD"/>
                </a:solidFill>
                <a:latin typeface="Arial Unicode MS" panose="020B0604020202020204" charset="-122"/>
                <a:ea typeface="Arial Unicode MS" panose="020B0604020202020204" charset="-122"/>
              </a:rPr>
              <a:t>CONTENTS</a:t>
            </a:r>
            <a:endParaRPr lang="en-US" altLang="zh-CN" sz="2800">
              <a:solidFill>
                <a:srgbClr val="E4A3A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209665" y="1599565"/>
            <a:ext cx="5438775" cy="722630"/>
            <a:chOff x="9532" y="3108"/>
            <a:chExt cx="8565" cy="1138"/>
          </a:xfrm>
        </p:grpSpPr>
        <p:grpSp>
          <p:nvGrpSpPr>
            <p:cNvPr id="17" name="组合 16"/>
            <p:cNvGrpSpPr/>
            <p:nvPr/>
          </p:nvGrpSpPr>
          <p:grpSpPr>
            <a:xfrm>
              <a:off x="9532" y="3108"/>
              <a:ext cx="1776" cy="1138"/>
              <a:chOff x="9532" y="3108"/>
              <a:chExt cx="1776" cy="1138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9532" y="3108"/>
                <a:ext cx="1734" cy="1138"/>
                <a:chOff x="9532" y="3108"/>
                <a:chExt cx="1734" cy="1138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" name="任意多边形 12"/>
                <p:cNvSpPr/>
                <p:nvPr/>
              </p:nvSpPr>
              <p:spPr>
                <a:xfrm>
                  <a:off x="9532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 flipV="1">
                  <a:off x="10128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rgbClr val="F2D3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文本框 15"/>
              <p:cNvSpPr txBox="1"/>
              <p:nvPr/>
            </p:nvSpPr>
            <p:spPr>
              <a:xfrm>
                <a:off x="9532" y="3315"/>
                <a:ext cx="1776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PART 1</a:t>
                </a:r>
                <a:endParaRPr lang="en-US" altLang="zh-CN" sz="24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1266" y="3194"/>
              <a:ext cx="683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spc="300">
                  <a:latin typeface="方正宋刻本秀楷简体" panose="02000000000000000000" charset="-122"/>
                  <a:ea typeface="方正宋刻本秀楷简体" panose="02000000000000000000" charset="-122"/>
                </a:rPr>
                <a:t>本年度工作概述</a:t>
              </a:r>
              <a:endParaRPr lang="zh-CN" altLang="en-US" sz="2200" spc="300"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pPr algn="ctr"/>
              <a:r>
                <a:rPr lang="en-US" altLang="zh-CN" sz="1200" spc="300">
                  <a:latin typeface="+mj-lt"/>
                  <a:ea typeface="方正宋刻本秀楷简体" panose="02000000000000000000" charset="-122"/>
                </a:rPr>
                <a:t>this year's work overview</a:t>
              </a:r>
              <a:endParaRPr lang="zh-CN" altLang="en-US" sz="1200" spc="300">
                <a:solidFill>
                  <a:schemeClr val="tx1"/>
                </a:solidFill>
                <a:uFillTx/>
                <a:latin typeface="+mj-lt"/>
                <a:ea typeface="方正宋刻本秀楷简体" panose="02000000000000000000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32145" y="2767965"/>
            <a:ext cx="5438140" cy="722630"/>
            <a:chOff x="8780" y="4980"/>
            <a:chExt cx="8564" cy="1138"/>
          </a:xfrm>
        </p:grpSpPr>
        <p:grpSp>
          <p:nvGrpSpPr>
            <p:cNvPr id="19" name="组合 18"/>
            <p:cNvGrpSpPr/>
            <p:nvPr/>
          </p:nvGrpSpPr>
          <p:grpSpPr>
            <a:xfrm>
              <a:off x="8780" y="4980"/>
              <a:ext cx="1776" cy="1138"/>
              <a:chOff x="9532" y="3108"/>
              <a:chExt cx="1776" cy="113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9532" y="3108"/>
                <a:ext cx="1734" cy="1138"/>
                <a:chOff x="9532" y="3108"/>
                <a:chExt cx="1734" cy="1138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9532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 flipH="1" flipV="1">
                  <a:off x="10128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rgbClr val="F2D3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9532" y="3315"/>
                <a:ext cx="1776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PART 2</a:t>
                </a:r>
                <a:endParaRPr lang="en-US" altLang="zh-CN" sz="24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0514" y="5066"/>
              <a:ext cx="683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spc="300">
                  <a:latin typeface="方正宋刻本秀楷简体" panose="02000000000000000000" charset="-122"/>
                  <a:ea typeface="方正宋刻本秀楷简体" panose="02000000000000000000" charset="-122"/>
                </a:rPr>
                <a:t>工作成果展</a:t>
              </a:r>
              <a:r>
                <a:rPr lang="zh-CN" altLang="en-US" sz="2200" spc="300" smtClean="0">
                  <a:latin typeface="方正宋刻本秀楷简体" panose="02000000000000000000" charset="-122"/>
                  <a:ea typeface="方正宋刻本秀楷简体" panose="02000000000000000000" charset="-122"/>
                </a:rPr>
                <a:t>示</a:t>
              </a:r>
              <a:endParaRPr lang="en-US" altLang="zh-CN" sz="2200" spc="300" smtClean="0"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pPr algn="ctr"/>
              <a:r>
                <a:rPr lang="en-US" altLang="zh-CN" sz="1200" spc="300">
                  <a:latin typeface="+mj-lt"/>
                  <a:ea typeface="方正宋刻本秀楷简体" panose="02000000000000000000" charset="-122"/>
                </a:rPr>
                <a:t>Work display</a:t>
              </a:r>
              <a:endParaRPr lang="en-US" altLang="zh-CN" sz="1200" spc="300">
                <a:latin typeface="+mj-lt"/>
                <a:ea typeface="方正宋刻本秀楷简体" panose="02000000000000000000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31130" y="3936365"/>
            <a:ext cx="5438140" cy="722630"/>
            <a:chOff x="7991" y="6833"/>
            <a:chExt cx="8564" cy="1138"/>
          </a:xfrm>
        </p:grpSpPr>
        <p:grpSp>
          <p:nvGrpSpPr>
            <p:cNvPr id="25" name="组合 24"/>
            <p:cNvGrpSpPr/>
            <p:nvPr/>
          </p:nvGrpSpPr>
          <p:grpSpPr>
            <a:xfrm>
              <a:off x="7991" y="6833"/>
              <a:ext cx="1776" cy="1138"/>
              <a:chOff x="9532" y="3108"/>
              <a:chExt cx="1776" cy="113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9532" y="3108"/>
                <a:ext cx="1734" cy="1138"/>
                <a:chOff x="9532" y="3108"/>
                <a:chExt cx="1734" cy="1138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9532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 flipH="1" flipV="1">
                  <a:off x="10128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rgbClr val="F2D3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9532" y="3315"/>
                <a:ext cx="1776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PART 3</a:t>
                </a:r>
                <a:endParaRPr lang="en-US" altLang="zh-CN" sz="24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725" y="6919"/>
              <a:ext cx="683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spc="300">
                  <a:latin typeface="方正宋刻本秀楷简体" panose="02000000000000000000" charset="-122"/>
                  <a:ea typeface="方正宋刻本秀楷简体" panose="02000000000000000000" charset="-122"/>
                </a:rPr>
                <a:t>存在问题及解决方</a:t>
              </a:r>
              <a:r>
                <a:rPr lang="zh-CN" altLang="en-US" sz="2200" spc="300" smtClean="0">
                  <a:latin typeface="方正宋刻本秀楷简体" panose="02000000000000000000" charset="-122"/>
                  <a:ea typeface="方正宋刻本秀楷简体" panose="02000000000000000000" charset="-122"/>
                </a:rPr>
                <a:t>法</a:t>
              </a:r>
              <a:endParaRPr lang="en-US" altLang="zh-CN" sz="2200" spc="300" smtClean="0"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pPr algn="ctr"/>
              <a:r>
                <a:rPr lang="en-US" altLang="zh-CN" sz="1200" spc="300">
                  <a:latin typeface="+mj-lt"/>
                  <a:ea typeface="方正宋刻本秀楷简体" panose="02000000000000000000" charset="-122"/>
                </a:rPr>
                <a:t>problems and solutions</a:t>
              </a:r>
              <a:endParaRPr lang="en-US" altLang="zh-CN" sz="1200" spc="300">
                <a:latin typeface="+mj-lt"/>
                <a:ea typeface="方正宋刻本秀楷简体" panose="02000000000000000000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52975" y="5104765"/>
            <a:ext cx="5438140" cy="722630"/>
            <a:chOff x="7238" y="8628"/>
            <a:chExt cx="8564" cy="1138"/>
          </a:xfrm>
        </p:grpSpPr>
        <p:grpSp>
          <p:nvGrpSpPr>
            <p:cNvPr id="31" name="组合 30"/>
            <p:cNvGrpSpPr/>
            <p:nvPr/>
          </p:nvGrpSpPr>
          <p:grpSpPr>
            <a:xfrm>
              <a:off x="7238" y="8628"/>
              <a:ext cx="1776" cy="1138"/>
              <a:chOff x="9532" y="3108"/>
              <a:chExt cx="1776" cy="113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9532" y="3108"/>
                <a:ext cx="1734" cy="1138"/>
                <a:chOff x="9532" y="3108"/>
                <a:chExt cx="1734" cy="1138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9532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flipH="1" flipV="1">
                  <a:off x="10128" y="3108"/>
                  <a:ext cx="1138" cy="1138"/>
                </a:xfrm>
                <a:custGeom>
                  <a:avLst/>
                  <a:gdLst>
                    <a:gd name="connisteX0" fmla="*/ 379730 w 722630"/>
                    <a:gd name="connsiteY0" fmla="*/ 722630 h 722630"/>
                    <a:gd name="connisteX1" fmla="*/ 722630 w 722630"/>
                    <a:gd name="connsiteY1" fmla="*/ 0 h 722630"/>
                    <a:gd name="connisteX2" fmla="*/ 0 w 722630"/>
                    <a:gd name="connsiteY2" fmla="*/ 0 h 722630"/>
                    <a:gd name="connisteX3" fmla="*/ 0 w 722630"/>
                    <a:gd name="connsiteY3" fmla="*/ 722630 h 722630"/>
                    <a:gd name="connisteX4" fmla="*/ 379730 w 722630"/>
                    <a:gd name="connsiteY4" fmla="*/ 722630 h 722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722630" h="722630">
                      <a:moveTo>
                        <a:pt x="379730" y="722630"/>
                      </a:moveTo>
                      <a:lnTo>
                        <a:pt x="722630" y="0"/>
                      </a:lnTo>
                      <a:lnTo>
                        <a:pt x="0" y="0"/>
                      </a:lnTo>
                      <a:lnTo>
                        <a:pt x="0" y="722630"/>
                      </a:lnTo>
                      <a:lnTo>
                        <a:pt x="379730" y="722630"/>
                      </a:lnTo>
                      <a:close/>
                    </a:path>
                  </a:pathLst>
                </a:custGeom>
                <a:solidFill>
                  <a:srgbClr val="F2D3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9532" y="3315"/>
                <a:ext cx="1776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PART 4</a:t>
                </a:r>
                <a:endParaRPr lang="en-US" altLang="zh-CN" sz="24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972" y="8714"/>
              <a:ext cx="683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spc="300">
                  <a:latin typeface="方正宋刻本秀楷简体" panose="02000000000000000000" charset="-122"/>
                  <a:ea typeface="方正宋刻本秀楷简体" panose="02000000000000000000" charset="-122"/>
                </a:rPr>
                <a:t>下一步工作计</a:t>
              </a:r>
              <a:r>
                <a:rPr lang="zh-CN" altLang="en-US" sz="2200" spc="300" smtClean="0">
                  <a:latin typeface="方正宋刻本秀楷简体" panose="02000000000000000000" charset="-122"/>
                  <a:ea typeface="方正宋刻本秀楷简体" panose="02000000000000000000" charset="-122"/>
                </a:rPr>
                <a:t>划</a:t>
              </a:r>
              <a:endParaRPr lang="en-US" altLang="zh-CN" sz="2200" spc="300" smtClean="0"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pPr algn="ctr"/>
              <a:r>
                <a:rPr lang="en-US" altLang="zh-CN" sz="1200" spc="300">
                  <a:latin typeface="+mj-lt"/>
                  <a:ea typeface="方正宋刻本秀楷简体" panose="02000000000000000000" charset="-122"/>
                </a:rPr>
                <a:t>Next work plan</a:t>
              </a:r>
              <a:endParaRPr lang="en-US" altLang="zh-CN" sz="1200" spc="300">
                <a:latin typeface="+mj-lt"/>
                <a:ea typeface="方正宋刻本秀楷简体" panose="02000000000000000000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0" y="20574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2200">
                <a:uFillTx/>
                <a:latin typeface="+mj-lt"/>
                <a:sym typeface="+mn-ea"/>
              </a:rPr>
              <a:t>HELLO, OCTOBER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4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6fae57be-547d-4555-8266-d2c6f9113e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326976" y="1927551"/>
            <a:ext cx="5605247" cy="2484492"/>
            <a:chOff x="3292775" y="2368148"/>
            <a:chExt cx="5605247" cy="2484492"/>
          </a:xfrm>
        </p:grpSpPr>
        <p:sp>
          <p:nvSpPr>
            <p:cNvPr id="11" name="îŝľîḍè"/>
            <p:cNvSpPr/>
            <p:nvPr/>
          </p:nvSpPr>
          <p:spPr>
            <a:xfrm rot="10800000">
              <a:off x="7031641" y="2688094"/>
              <a:ext cx="1532128" cy="1320800"/>
            </a:xfrm>
            <a:prstGeom prst="triangl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iṥľîďé"/>
            <p:cNvSpPr/>
            <p:nvPr/>
          </p:nvSpPr>
          <p:spPr>
            <a:xfrm rot="10800000">
              <a:off x="5333844" y="2688094"/>
              <a:ext cx="1532128" cy="1320800"/>
            </a:xfrm>
            <a:prstGeom prst="triangl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íśļîḋe"/>
            <p:cNvSpPr/>
            <p:nvPr/>
          </p:nvSpPr>
          <p:spPr>
            <a:xfrm rot="10800000">
              <a:off x="3636046" y="2688094"/>
              <a:ext cx="1532128" cy="1320800"/>
            </a:xfrm>
            <a:prstGeom prst="triangl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íŝlïḓê"/>
            <p:cNvSpPr/>
            <p:nvPr/>
          </p:nvSpPr>
          <p:spPr>
            <a:xfrm>
              <a:off x="4491580" y="3008039"/>
              <a:ext cx="1532128" cy="132080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işḻïḓè"/>
            <p:cNvSpPr/>
            <p:nvPr/>
          </p:nvSpPr>
          <p:spPr>
            <a:xfrm>
              <a:off x="6189378" y="3008039"/>
              <a:ext cx="1532128" cy="132080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iŝḷïḓé"/>
            <p:cNvGrpSpPr/>
            <p:nvPr/>
          </p:nvGrpSpPr>
          <p:grpSpPr>
            <a:xfrm>
              <a:off x="4246362" y="2976188"/>
              <a:ext cx="342744" cy="323344"/>
              <a:chOff x="3498850" y="1541463"/>
              <a:chExt cx="504825" cy="476250"/>
            </a:xfrm>
            <a:solidFill>
              <a:schemeClr val="bg1"/>
            </a:solidFill>
          </p:grpSpPr>
          <p:sp>
            <p:nvSpPr>
              <p:cNvPr id="46" name="î$1îḋê"/>
              <p:cNvSpPr/>
              <p:nvPr/>
            </p:nvSpPr>
            <p:spPr bwMode="auto">
              <a:xfrm>
                <a:off x="3743325" y="1801813"/>
                <a:ext cx="61913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sḷîḍê"/>
              <p:cNvSpPr/>
              <p:nvPr/>
            </p:nvSpPr>
            <p:spPr bwMode="auto">
              <a:xfrm>
                <a:off x="3498850" y="1541463"/>
                <a:ext cx="504825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îṧļídè"/>
            <p:cNvGrpSpPr/>
            <p:nvPr/>
          </p:nvGrpSpPr>
          <p:grpSpPr>
            <a:xfrm>
              <a:off x="5075983" y="3724680"/>
              <a:ext cx="335294" cy="336379"/>
              <a:chOff x="3206750" y="1381125"/>
              <a:chExt cx="490538" cy="492125"/>
            </a:xfrm>
            <a:solidFill>
              <a:schemeClr val="bg1"/>
            </a:solidFill>
          </p:grpSpPr>
          <p:sp>
            <p:nvSpPr>
              <p:cNvPr id="44" name="íṧlíḍé"/>
              <p:cNvSpPr/>
              <p:nvPr/>
            </p:nvSpPr>
            <p:spPr bwMode="auto">
              <a:xfrm>
                <a:off x="3206750" y="1381125"/>
                <a:ext cx="490538" cy="492125"/>
              </a:xfrm>
              <a:custGeom>
                <a:avLst/>
                <a:gdLst>
                  <a:gd name="T0" fmla="*/ 80 w 128"/>
                  <a:gd name="T1" fmla="*/ 0 h 128"/>
                  <a:gd name="T2" fmla="*/ 32 w 128"/>
                  <a:gd name="T3" fmla="*/ 48 h 128"/>
                  <a:gd name="T4" fmla="*/ 38 w 128"/>
                  <a:gd name="T5" fmla="*/ 70 h 128"/>
                  <a:gd name="T6" fmla="*/ 4 w 128"/>
                  <a:gd name="T7" fmla="*/ 104 h 128"/>
                  <a:gd name="T8" fmla="*/ 4 w 128"/>
                  <a:gd name="T9" fmla="*/ 104 h 128"/>
                  <a:gd name="T10" fmla="*/ 0 w 128"/>
                  <a:gd name="T11" fmla="*/ 114 h 128"/>
                  <a:gd name="T12" fmla="*/ 14 w 128"/>
                  <a:gd name="T13" fmla="*/ 128 h 128"/>
                  <a:gd name="T14" fmla="*/ 24 w 128"/>
                  <a:gd name="T15" fmla="*/ 124 h 128"/>
                  <a:gd name="T16" fmla="*/ 24 w 128"/>
                  <a:gd name="T17" fmla="*/ 124 h 128"/>
                  <a:gd name="T18" fmla="*/ 58 w 128"/>
                  <a:gd name="T19" fmla="*/ 90 h 128"/>
                  <a:gd name="T20" fmla="*/ 80 w 128"/>
                  <a:gd name="T21" fmla="*/ 96 h 128"/>
                  <a:gd name="T22" fmla="*/ 128 w 128"/>
                  <a:gd name="T23" fmla="*/ 48 h 128"/>
                  <a:gd name="T24" fmla="*/ 80 w 128"/>
                  <a:gd name="T25" fmla="*/ 0 h 128"/>
                  <a:gd name="T26" fmla="*/ 19 w 128"/>
                  <a:gd name="T27" fmla="*/ 119 h 128"/>
                  <a:gd name="T28" fmla="*/ 14 w 128"/>
                  <a:gd name="T29" fmla="*/ 121 h 128"/>
                  <a:gd name="T30" fmla="*/ 7 w 128"/>
                  <a:gd name="T31" fmla="*/ 114 h 128"/>
                  <a:gd name="T32" fmla="*/ 9 w 128"/>
                  <a:gd name="T33" fmla="*/ 109 h 128"/>
                  <a:gd name="T34" fmla="*/ 9 w 128"/>
                  <a:gd name="T35" fmla="*/ 109 h 128"/>
                  <a:gd name="T36" fmla="*/ 41 w 128"/>
                  <a:gd name="T37" fmla="*/ 77 h 128"/>
                  <a:gd name="T38" fmla="*/ 51 w 128"/>
                  <a:gd name="T39" fmla="*/ 87 h 128"/>
                  <a:gd name="T40" fmla="*/ 19 w 128"/>
                  <a:gd name="T41" fmla="*/ 119 h 128"/>
                  <a:gd name="T42" fmla="*/ 80 w 128"/>
                  <a:gd name="T43" fmla="*/ 88 h 128"/>
                  <a:gd name="T44" fmla="*/ 40 w 128"/>
                  <a:gd name="T45" fmla="*/ 48 h 128"/>
                  <a:gd name="T46" fmla="*/ 80 w 128"/>
                  <a:gd name="T47" fmla="*/ 8 h 128"/>
                  <a:gd name="T48" fmla="*/ 120 w 128"/>
                  <a:gd name="T49" fmla="*/ 48 h 128"/>
                  <a:gd name="T50" fmla="*/ 80 w 128"/>
                  <a:gd name="T51" fmla="*/ 8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80" y="0"/>
                    </a:moveTo>
                    <a:cubicBezTo>
                      <a:pt x="53" y="0"/>
                      <a:pt x="32" y="21"/>
                      <a:pt x="32" y="48"/>
                    </a:cubicBezTo>
                    <a:cubicBezTo>
                      <a:pt x="32" y="56"/>
                      <a:pt x="34" y="64"/>
                      <a:pt x="38" y="70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2" y="106"/>
                      <a:pt x="0" y="110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8" y="128"/>
                      <a:pt x="22" y="126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4" y="94"/>
                      <a:pt x="72" y="96"/>
                      <a:pt x="80" y="96"/>
                    </a:cubicBezTo>
                    <a:cubicBezTo>
                      <a:pt x="107" y="96"/>
                      <a:pt x="128" y="75"/>
                      <a:pt x="128" y="48"/>
                    </a:cubicBezTo>
                    <a:cubicBezTo>
                      <a:pt x="128" y="21"/>
                      <a:pt x="107" y="0"/>
                      <a:pt x="80" y="0"/>
                    </a:cubicBezTo>
                    <a:close/>
                    <a:moveTo>
                      <a:pt x="19" y="119"/>
                    </a:moveTo>
                    <a:cubicBezTo>
                      <a:pt x="18" y="120"/>
                      <a:pt x="16" y="121"/>
                      <a:pt x="14" y="121"/>
                    </a:cubicBezTo>
                    <a:cubicBezTo>
                      <a:pt x="10" y="121"/>
                      <a:pt x="7" y="118"/>
                      <a:pt x="7" y="114"/>
                    </a:cubicBezTo>
                    <a:cubicBezTo>
                      <a:pt x="7" y="112"/>
                      <a:pt x="8" y="110"/>
                      <a:pt x="9" y="109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80"/>
                      <a:pt x="48" y="84"/>
                      <a:pt x="51" y="87"/>
                    </a:cubicBezTo>
                    <a:lnTo>
                      <a:pt x="19" y="119"/>
                    </a:lnTo>
                    <a:close/>
                    <a:moveTo>
                      <a:pt x="80" y="88"/>
                    </a:moveTo>
                    <a:cubicBezTo>
                      <a:pt x="58" y="88"/>
                      <a:pt x="40" y="70"/>
                      <a:pt x="40" y="48"/>
                    </a:cubicBezTo>
                    <a:cubicBezTo>
                      <a:pt x="40" y="26"/>
                      <a:pt x="58" y="8"/>
                      <a:pt x="80" y="8"/>
                    </a:cubicBezTo>
                    <a:cubicBezTo>
                      <a:pt x="102" y="8"/>
                      <a:pt x="120" y="26"/>
                      <a:pt x="120" y="48"/>
                    </a:cubicBezTo>
                    <a:cubicBezTo>
                      <a:pt x="120" y="70"/>
                      <a:pt x="102" y="88"/>
                      <a:pt x="8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îşḻidê"/>
              <p:cNvSpPr/>
              <p:nvPr/>
            </p:nvSpPr>
            <p:spPr bwMode="auto">
              <a:xfrm>
                <a:off x="3406775" y="1458913"/>
                <a:ext cx="114300" cy="114300"/>
              </a:xfrm>
              <a:custGeom>
                <a:avLst/>
                <a:gdLst>
                  <a:gd name="T0" fmla="*/ 28 w 30"/>
                  <a:gd name="T1" fmla="*/ 0 h 30"/>
                  <a:gd name="T2" fmla="*/ 0 w 30"/>
                  <a:gd name="T3" fmla="*/ 28 h 30"/>
                  <a:gd name="T4" fmla="*/ 2 w 30"/>
                  <a:gd name="T5" fmla="*/ 30 h 30"/>
                  <a:gd name="T6" fmla="*/ 4 w 30"/>
                  <a:gd name="T7" fmla="*/ 28 h 30"/>
                  <a:gd name="T8" fmla="*/ 28 w 30"/>
                  <a:gd name="T9" fmla="*/ 4 h 30"/>
                  <a:gd name="T10" fmla="*/ 30 w 30"/>
                  <a:gd name="T11" fmla="*/ 2 h 30"/>
                  <a:gd name="T12" fmla="*/ 28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íṥḻidè"/>
            <p:cNvGrpSpPr/>
            <p:nvPr/>
          </p:nvGrpSpPr>
          <p:grpSpPr>
            <a:xfrm>
              <a:off x="5978190" y="2922316"/>
              <a:ext cx="263311" cy="377208"/>
              <a:chOff x="3741341" y="1604128"/>
              <a:chExt cx="341313" cy="488950"/>
            </a:xfrm>
            <a:solidFill>
              <a:schemeClr val="bg1"/>
            </a:solidFill>
          </p:grpSpPr>
          <p:sp>
            <p:nvSpPr>
              <p:cNvPr id="42" name="ïšḻîḑè"/>
              <p:cNvSpPr/>
              <p:nvPr/>
            </p:nvSpPr>
            <p:spPr bwMode="auto">
              <a:xfrm>
                <a:off x="3741341" y="1604128"/>
                <a:ext cx="341313" cy="48895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ṡḻiďé"/>
              <p:cNvSpPr/>
              <p:nvPr/>
            </p:nvSpPr>
            <p:spPr bwMode="auto">
              <a:xfrm>
                <a:off x="3819128" y="1680328"/>
                <a:ext cx="101600" cy="10001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ïśḷîḋe"/>
            <p:cNvGrpSpPr/>
            <p:nvPr/>
          </p:nvGrpSpPr>
          <p:grpSpPr>
            <a:xfrm>
              <a:off x="6730800" y="3761019"/>
              <a:ext cx="415938" cy="263700"/>
              <a:chOff x="7726363" y="1603045"/>
              <a:chExt cx="876914" cy="555955"/>
            </a:xfrm>
            <a:solidFill>
              <a:schemeClr val="bg1"/>
            </a:solidFill>
          </p:grpSpPr>
          <p:grpSp>
            <p:nvGrpSpPr>
              <p:cNvPr id="34" name="ïṥ1îḍè"/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39" name="îṧḻîḓe"/>
                <p:cNvSpPr/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íšlíḍê"/>
                <p:cNvSpPr/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îšļíḋé"/>
                <p:cNvSpPr/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35" name="îS1ïḍè"/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6" name="îŝ1iḓè"/>
                <p:cNvSpPr/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ïṩļíḋe"/>
                <p:cNvSpPr/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iśḷîḑé"/>
                <p:cNvSpPr/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2" name="íşľïḍè"/>
            <p:cNvGrpSpPr/>
            <p:nvPr/>
          </p:nvGrpSpPr>
          <p:grpSpPr>
            <a:xfrm>
              <a:off x="7639768" y="2943411"/>
              <a:ext cx="315873" cy="298323"/>
              <a:chOff x="10261600" y="2471738"/>
              <a:chExt cx="514350" cy="485775"/>
            </a:xfrm>
            <a:solidFill>
              <a:schemeClr val="bg1"/>
            </a:solidFill>
          </p:grpSpPr>
          <p:sp>
            <p:nvSpPr>
              <p:cNvPr id="32" name="îSlîḑe"/>
              <p:cNvSpPr/>
              <p:nvPr/>
            </p:nvSpPr>
            <p:spPr bwMode="auto">
              <a:xfrm>
                <a:off x="10261600" y="2722563"/>
                <a:ext cx="476250" cy="234950"/>
              </a:xfrm>
              <a:custGeom>
                <a:avLst/>
                <a:gdLst>
                  <a:gd name="T0" fmla="*/ 121 w 124"/>
                  <a:gd name="T1" fmla="*/ 19 h 61"/>
                  <a:gd name="T2" fmla="*/ 116 w 124"/>
                  <a:gd name="T3" fmla="*/ 21 h 61"/>
                  <a:gd name="T4" fmla="*/ 66 w 124"/>
                  <a:gd name="T5" fmla="*/ 53 h 61"/>
                  <a:gd name="T6" fmla="*/ 19 w 124"/>
                  <a:gd name="T7" fmla="*/ 25 h 61"/>
                  <a:gd name="T8" fmla="*/ 29 w 124"/>
                  <a:gd name="T9" fmla="*/ 19 h 61"/>
                  <a:gd name="T10" fmla="*/ 29 w 124"/>
                  <a:gd name="T11" fmla="*/ 16 h 61"/>
                  <a:gd name="T12" fmla="*/ 3 w 124"/>
                  <a:gd name="T13" fmla="*/ 1 h 61"/>
                  <a:gd name="T14" fmla="*/ 0 w 124"/>
                  <a:gd name="T15" fmla="*/ 2 h 61"/>
                  <a:gd name="T16" fmla="*/ 0 w 124"/>
                  <a:gd name="T17" fmla="*/ 32 h 61"/>
                  <a:gd name="T18" fmla="*/ 3 w 124"/>
                  <a:gd name="T19" fmla="*/ 34 h 61"/>
                  <a:gd name="T20" fmla="*/ 12 w 124"/>
                  <a:gd name="T21" fmla="*/ 29 h 61"/>
                  <a:gd name="T22" fmla="*/ 66 w 124"/>
                  <a:gd name="T23" fmla="*/ 61 h 61"/>
                  <a:gd name="T24" fmla="*/ 123 w 124"/>
                  <a:gd name="T25" fmla="*/ 24 h 61"/>
                  <a:gd name="T26" fmla="*/ 121 w 124"/>
                  <a:gd name="T2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61">
                    <a:moveTo>
                      <a:pt x="121" y="19"/>
                    </a:moveTo>
                    <a:cubicBezTo>
                      <a:pt x="119" y="18"/>
                      <a:pt x="117" y="19"/>
                      <a:pt x="116" y="21"/>
                    </a:cubicBezTo>
                    <a:cubicBezTo>
                      <a:pt x="108" y="41"/>
                      <a:pt x="88" y="53"/>
                      <a:pt x="66" y="53"/>
                    </a:cubicBezTo>
                    <a:cubicBezTo>
                      <a:pt x="46" y="53"/>
                      <a:pt x="28" y="42"/>
                      <a:pt x="19" y="25"/>
                    </a:cubicBezTo>
                    <a:cubicBezTo>
                      <a:pt x="24" y="22"/>
                      <a:pt x="29" y="20"/>
                      <a:pt x="29" y="19"/>
                    </a:cubicBezTo>
                    <a:cubicBezTo>
                      <a:pt x="31" y="18"/>
                      <a:pt x="31" y="17"/>
                      <a:pt x="29" y="16"/>
                    </a:cubicBezTo>
                    <a:cubicBezTo>
                      <a:pt x="28" y="15"/>
                      <a:pt x="4" y="1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0" y="30"/>
                      <a:pt x="0" y="32"/>
                    </a:cubicBezTo>
                    <a:cubicBezTo>
                      <a:pt x="0" y="34"/>
                      <a:pt x="1" y="35"/>
                      <a:pt x="3" y="34"/>
                    </a:cubicBezTo>
                    <a:cubicBezTo>
                      <a:pt x="3" y="34"/>
                      <a:pt x="7" y="32"/>
                      <a:pt x="12" y="29"/>
                    </a:cubicBezTo>
                    <a:cubicBezTo>
                      <a:pt x="23" y="49"/>
                      <a:pt x="43" y="61"/>
                      <a:pt x="66" y="61"/>
                    </a:cubicBezTo>
                    <a:cubicBezTo>
                      <a:pt x="91" y="61"/>
                      <a:pt x="114" y="47"/>
                      <a:pt x="123" y="24"/>
                    </a:cubicBezTo>
                    <a:cubicBezTo>
                      <a:pt x="124" y="22"/>
                      <a:pt x="123" y="20"/>
                      <a:pt x="1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îṣľiďé"/>
              <p:cNvSpPr/>
              <p:nvPr/>
            </p:nvSpPr>
            <p:spPr bwMode="auto">
              <a:xfrm>
                <a:off x="10296525" y="2471738"/>
                <a:ext cx="479425" cy="239712"/>
              </a:xfrm>
              <a:custGeom>
                <a:avLst/>
                <a:gdLst>
                  <a:gd name="T0" fmla="*/ 125 w 125"/>
                  <a:gd name="T1" fmla="*/ 29 h 62"/>
                  <a:gd name="T2" fmla="*/ 122 w 125"/>
                  <a:gd name="T3" fmla="*/ 28 h 62"/>
                  <a:gd name="T4" fmla="*/ 112 w 125"/>
                  <a:gd name="T5" fmla="*/ 33 h 62"/>
                  <a:gd name="T6" fmla="*/ 57 w 125"/>
                  <a:gd name="T7" fmla="*/ 0 h 62"/>
                  <a:gd name="T8" fmla="*/ 0 w 125"/>
                  <a:gd name="T9" fmla="*/ 38 h 62"/>
                  <a:gd name="T10" fmla="*/ 2 w 125"/>
                  <a:gd name="T11" fmla="*/ 43 h 62"/>
                  <a:gd name="T12" fmla="*/ 8 w 125"/>
                  <a:gd name="T13" fmla="*/ 41 h 62"/>
                  <a:gd name="T14" fmla="*/ 57 w 125"/>
                  <a:gd name="T15" fmla="*/ 8 h 62"/>
                  <a:gd name="T16" fmla="*/ 106 w 125"/>
                  <a:gd name="T17" fmla="*/ 37 h 62"/>
                  <a:gd name="T18" fmla="*/ 96 w 125"/>
                  <a:gd name="T19" fmla="*/ 43 h 62"/>
                  <a:gd name="T20" fmla="*/ 96 w 125"/>
                  <a:gd name="T21" fmla="*/ 46 h 62"/>
                  <a:gd name="T22" fmla="*/ 122 w 125"/>
                  <a:gd name="T23" fmla="*/ 61 h 62"/>
                  <a:gd name="T24" fmla="*/ 125 w 125"/>
                  <a:gd name="T25" fmla="*/ 60 h 62"/>
                  <a:gd name="T26" fmla="*/ 125 w 125"/>
                  <a:gd name="T27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62">
                    <a:moveTo>
                      <a:pt x="125" y="29"/>
                    </a:moveTo>
                    <a:cubicBezTo>
                      <a:pt x="125" y="28"/>
                      <a:pt x="124" y="27"/>
                      <a:pt x="122" y="28"/>
                    </a:cubicBezTo>
                    <a:cubicBezTo>
                      <a:pt x="122" y="28"/>
                      <a:pt x="118" y="30"/>
                      <a:pt x="112" y="33"/>
                    </a:cubicBezTo>
                    <a:cubicBezTo>
                      <a:pt x="103" y="13"/>
                      <a:pt x="82" y="0"/>
                      <a:pt x="57" y="0"/>
                    </a:cubicBezTo>
                    <a:cubicBezTo>
                      <a:pt x="32" y="0"/>
                      <a:pt x="10" y="15"/>
                      <a:pt x="0" y="38"/>
                    </a:cubicBezTo>
                    <a:cubicBezTo>
                      <a:pt x="0" y="40"/>
                      <a:pt x="0" y="42"/>
                      <a:pt x="2" y="43"/>
                    </a:cubicBezTo>
                    <a:cubicBezTo>
                      <a:pt x="5" y="44"/>
                      <a:pt x="7" y="43"/>
                      <a:pt x="8" y="41"/>
                    </a:cubicBezTo>
                    <a:cubicBezTo>
                      <a:pt x="16" y="21"/>
                      <a:pt x="36" y="8"/>
                      <a:pt x="57" y="8"/>
                    </a:cubicBezTo>
                    <a:cubicBezTo>
                      <a:pt x="79" y="8"/>
                      <a:pt x="97" y="19"/>
                      <a:pt x="106" y="37"/>
                    </a:cubicBezTo>
                    <a:cubicBezTo>
                      <a:pt x="101" y="40"/>
                      <a:pt x="96" y="43"/>
                      <a:pt x="96" y="43"/>
                    </a:cubicBezTo>
                    <a:cubicBezTo>
                      <a:pt x="94" y="44"/>
                      <a:pt x="94" y="46"/>
                      <a:pt x="96" y="46"/>
                    </a:cubicBezTo>
                    <a:cubicBezTo>
                      <a:pt x="97" y="47"/>
                      <a:pt x="121" y="60"/>
                      <a:pt x="122" y="61"/>
                    </a:cubicBezTo>
                    <a:cubicBezTo>
                      <a:pt x="124" y="62"/>
                      <a:pt x="125" y="61"/>
                      <a:pt x="125" y="60"/>
                    </a:cubicBezTo>
                    <a:cubicBezTo>
                      <a:pt x="125" y="57"/>
                      <a:pt x="125" y="31"/>
                      <a:pt x="1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3292775" y="2372056"/>
              <a:ext cx="1109272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099908" y="4024719"/>
              <a:ext cx="0" cy="82792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4401250" y="2368148"/>
              <a:ext cx="0" cy="31994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7788750" y="2372056"/>
              <a:ext cx="1109272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791079" y="2368148"/>
              <a:ext cx="0" cy="31994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4147818" y="4642436"/>
              <a:ext cx="1109272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256293" y="4326398"/>
              <a:ext cx="0" cy="31994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6952534" y="4642436"/>
              <a:ext cx="1109272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954863" y="4326398"/>
              <a:ext cx="0" cy="31994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2"/>
          <p:cNvSpPr txBox="1"/>
          <p:nvPr/>
        </p:nvSpPr>
        <p:spPr>
          <a:xfrm>
            <a:off x="1510606" y="3884335"/>
            <a:ext cx="2644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49" name="文本框 2"/>
          <p:cNvSpPr txBox="1"/>
          <p:nvPr/>
        </p:nvSpPr>
        <p:spPr>
          <a:xfrm>
            <a:off x="8152628" y="3884334"/>
            <a:ext cx="2644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0" name="文本框 2"/>
          <p:cNvSpPr txBox="1"/>
          <p:nvPr/>
        </p:nvSpPr>
        <p:spPr>
          <a:xfrm>
            <a:off x="9012441" y="1560732"/>
            <a:ext cx="2644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1" name="文本框 2"/>
          <p:cNvSpPr txBox="1"/>
          <p:nvPr/>
        </p:nvSpPr>
        <p:spPr>
          <a:xfrm>
            <a:off x="657455" y="1568858"/>
            <a:ext cx="2644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4735825" y="4515437"/>
            <a:ext cx="2644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Lorem ipsum dolor sit amet, consectetur adipiscing elit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</a:t>
            </a:r>
            <a:r>
              <a:rPr lang="zh-CN" altLang="en-US" sz="1050" smtClean="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</a:t>
            </a:r>
            <a:endParaRPr lang="zh-CN" altLang="en-US" sz="1050">
              <a:solidFill>
                <a:prstClr val="black"/>
              </a:solidFill>
              <a:latin typeface="Calibri Light" panose="020F0302020204030204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4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a11069d4-6cc2-4a88-9881-af114a4c67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63352" y="1340769"/>
            <a:ext cx="10505567" cy="4556495"/>
            <a:chOff x="263351" y="1340771"/>
            <a:chExt cx="10505568" cy="4556495"/>
          </a:xfrm>
        </p:grpSpPr>
        <p:grpSp>
          <p:nvGrpSpPr>
            <p:cNvPr id="11" name="ïslíďè"/>
            <p:cNvGrpSpPr/>
            <p:nvPr/>
          </p:nvGrpSpPr>
          <p:grpSpPr>
            <a:xfrm>
              <a:off x="263351" y="1340771"/>
              <a:ext cx="4390942" cy="4556495"/>
              <a:chOff x="1487488" y="1585811"/>
              <a:chExt cx="3552436" cy="3686372"/>
            </a:xfrm>
          </p:grpSpPr>
          <p:grpSp>
            <p:nvGrpSpPr>
              <p:cNvPr id="17" name="iṡḻíḋè"/>
              <p:cNvGrpSpPr>
                <a:grpSpLocks noChangeAspect="1"/>
              </p:cNvGrpSpPr>
              <p:nvPr/>
            </p:nvGrpSpPr>
            <p:grpSpPr bwMode="auto">
              <a:xfrm>
                <a:off x="1487488" y="1585811"/>
                <a:ext cx="3552436" cy="3404081"/>
                <a:chOff x="3344" y="1687"/>
                <a:chExt cx="983" cy="94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04" name="iślïďè"/>
                <p:cNvSpPr/>
                <p:nvPr/>
              </p:nvSpPr>
              <p:spPr bwMode="auto">
                <a:xfrm>
                  <a:off x="4105" y="1856"/>
                  <a:ext cx="31" cy="40"/>
                </a:xfrm>
                <a:custGeom>
                  <a:avLst/>
                  <a:gdLst>
                    <a:gd name="T0" fmla="*/ 5 w 13"/>
                    <a:gd name="T1" fmla="*/ 16 h 17"/>
                    <a:gd name="T2" fmla="*/ 6 w 13"/>
                    <a:gd name="T3" fmla="*/ 15 h 17"/>
                    <a:gd name="T4" fmla="*/ 6 w 13"/>
                    <a:gd name="T5" fmla="*/ 16 h 17"/>
                    <a:gd name="T6" fmla="*/ 4 w 13"/>
                    <a:gd name="T7" fmla="*/ 16 h 17"/>
                    <a:gd name="T8" fmla="*/ 4 w 13"/>
                    <a:gd name="T9" fmla="*/ 15 h 17"/>
                    <a:gd name="T10" fmla="*/ 4 w 13"/>
                    <a:gd name="T11" fmla="*/ 14 h 17"/>
                    <a:gd name="T12" fmla="*/ 4 w 13"/>
                    <a:gd name="T13" fmla="*/ 16 h 17"/>
                    <a:gd name="T14" fmla="*/ 7 w 13"/>
                    <a:gd name="T15" fmla="*/ 15 h 17"/>
                    <a:gd name="T16" fmla="*/ 8 w 13"/>
                    <a:gd name="T17" fmla="*/ 14 h 17"/>
                    <a:gd name="T18" fmla="*/ 8 w 13"/>
                    <a:gd name="T19" fmla="*/ 16 h 17"/>
                    <a:gd name="T20" fmla="*/ 8 w 13"/>
                    <a:gd name="T21" fmla="*/ 16 h 17"/>
                    <a:gd name="T22" fmla="*/ 3 w 13"/>
                    <a:gd name="T23" fmla="*/ 15 h 17"/>
                    <a:gd name="T24" fmla="*/ 3 w 13"/>
                    <a:gd name="T25" fmla="*/ 13 h 17"/>
                    <a:gd name="T26" fmla="*/ 3 w 13"/>
                    <a:gd name="T27" fmla="*/ 15 h 17"/>
                    <a:gd name="T28" fmla="*/ 9 w 13"/>
                    <a:gd name="T29" fmla="*/ 14 h 17"/>
                    <a:gd name="T30" fmla="*/ 9 w 13"/>
                    <a:gd name="T31" fmla="*/ 14 h 17"/>
                    <a:gd name="T32" fmla="*/ 9 w 13"/>
                    <a:gd name="T33" fmla="*/ 15 h 17"/>
                    <a:gd name="T34" fmla="*/ 2 w 13"/>
                    <a:gd name="T35" fmla="*/ 13 h 17"/>
                    <a:gd name="T36" fmla="*/ 2 w 13"/>
                    <a:gd name="T37" fmla="*/ 13 h 17"/>
                    <a:gd name="T38" fmla="*/ 11 w 13"/>
                    <a:gd name="T39" fmla="*/ 13 h 17"/>
                    <a:gd name="T40" fmla="*/ 11 w 13"/>
                    <a:gd name="T41" fmla="*/ 12 h 17"/>
                    <a:gd name="T42" fmla="*/ 11 w 13"/>
                    <a:gd name="T43" fmla="*/ 12 h 17"/>
                    <a:gd name="T44" fmla="*/ 2 w 13"/>
                    <a:gd name="T45" fmla="*/ 12 h 17"/>
                    <a:gd name="T46" fmla="*/ 2 w 13"/>
                    <a:gd name="T47" fmla="*/ 12 h 17"/>
                    <a:gd name="T48" fmla="*/ 6 w 13"/>
                    <a:gd name="T49" fmla="*/ 14 h 17"/>
                    <a:gd name="T50" fmla="*/ 2 w 13"/>
                    <a:gd name="T51" fmla="*/ 6 h 17"/>
                    <a:gd name="T52" fmla="*/ 7 w 13"/>
                    <a:gd name="T53" fmla="*/ 1 h 17"/>
                    <a:gd name="T54" fmla="*/ 11 w 13"/>
                    <a:gd name="T55" fmla="*/ 3 h 17"/>
                    <a:gd name="T56" fmla="*/ 8 w 13"/>
                    <a:gd name="T57" fmla="*/ 13 h 17"/>
                    <a:gd name="T58" fmla="*/ 7 w 13"/>
                    <a:gd name="T59" fmla="*/ 0 h 17"/>
                    <a:gd name="T60" fmla="*/ 1 w 13"/>
                    <a:gd name="T61" fmla="*/ 6 h 17"/>
                    <a:gd name="T62" fmla="*/ 1 w 13"/>
                    <a:gd name="T63" fmla="*/ 9 h 17"/>
                    <a:gd name="T64" fmla="*/ 1 w 13"/>
                    <a:gd name="T65" fmla="*/ 14 h 17"/>
                    <a:gd name="T66" fmla="*/ 6 w 13"/>
                    <a:gd name="T67" fmla="*/ 17 h 17"/>
                    <a:gd name="T68" fmla="*/ 6 w 13"/>
                    <a:gd name="T69" fmla="*/ 17 h 17"/>
                    <a:gd name="T70" fmla="*/ 6 w 13"/>
                    <a:gd name="T71" fmla="*/ 17 h 17"/>
                    <a:gd name="T72" fmla="*/ 12 w 13"/>
                    <a:gd name="T73" fmla="*/ 13 h 17"/>
                    <a:gd name="T74" fmla="*/ 12 w 13"/>
                    <a:gd name="T75" fmla="*/ 6 h 17"/>
                    <a:gd name="T76" fmla="*/ 11 w 13"/>
                    <a:gd name="T7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" h="17">
                      <a:moveTo>
                        <a:pt x="6" y="16"/>
                      </a:move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5"/>
                        <a:pt x="5" y="15"/>
                        <a:pt x="6" y="14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moveTo>
                        <a:pt x="4" y="16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5"/>
                        <a:pt x="4" y="16"/>
                      </a:cubicBezTo>
                      <a:moveTo>
                        <a:pt x="7" y="16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moveTo>
                        <a:pt x="3" y="15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5"/>
                        <a:pt x="3" y="15"/>
                        <a:pt x="3" y="15"/>
                      </a:cubicBezTo>
                      <a:moveTo>
                        <a:pt x="9" y="15"/>
                      </a:move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5"/>
                        <a:pt x="9" y="15"/>
                        <a:pt x="9" y="15"/>
                      </a:cubicBezTo>
                      <a:moveTo>
                        <a:pt x="2" y="14"/>
                      </a:move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4"/>
                        <a:pt x="2" y="14"/>
                        <a:pt x="2" y="14"/>
                      </a:cubicBezTo>
                      <a:moveTo>
                        <a:pt x="11" y="13"/>
                      </a:move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moveTo>
                        <a:pt x="2" y="12"/>
                      </a:move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moveTo>
                        <a:pt x="6" y="14"/>
                      </a:moveTo>
                      <a:cubicBezTo>
                        <a:pt x="5" y="14"/>
                        <a:pt x="4" y="13"/>
                        <a:pt x="3" y="12"/>
                      </a:cubicBezTo>
                      <a:cubicBezTo>
                        <a:pt x="1" y="11"/>
                        <a:pt x="2" y="8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8" y="1"/>
                        <a:pt x="9" y="2"/>
                        <a:pt x="10" y="2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2" y="5"/>
                        <a:pt x="12" y="8"/>
                        <a:pt x="11" y="10"/>
                      </a:cubicBezTo>
                      <a:cubicBezTo>
                        <a:pt x="10" y="12"/>
                        <a:pt x="9" y="13"/>
                        <a:pt x="8" y="13"/>
                      </a:cubicBezTo>
                      <a:cubicBezTo>
                        <a:pt x="7" y="14"/>
                        <a:pt x="7" y="14"/>
                        <a:pt x="6" y="14"/>
                      </a:cubicBezTo>
                      <a:moveTo>
                        <a:pt x="7" y="0"/>
                      </a:moveTo>
                      <a:cubicBezTo>
                        <a:pt x="7" y="0"/>
                        <a:pt x="6" y="1"/>
                        <a:pt x="5" y="1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6"/>
                        <a:pt x="1" y="7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0"/>
                        <a:pt x="0" y="12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6"/>
                        <a:pt x="4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10" y="16"/>
                        <a:pt x="11" y="15"/>
                        <a:pt x="12" y="13"/>
                      </a:cubicBezTo>
                      <a:cubicBezTo>
                        <a:pt x="12" y="11"/>
                        <a:pt x="13" y="9"/>
                        <a:pt x="13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1"/>
                        <a:pt x="9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5" name="ïṡḻiḋè"/>
                <p:cNvSpPr/>
                <p:nvPr/>
              </p:nvSpPr>
              <p:spPr bwMode="auto">
                <a:xfrm>
                  <a:off x="3422" y="1996"/>
                  <a:ext cx="69" cy="67"/>
                </a:xfrm>
                <a:custGeom>
                  <a:avLst/>
                  <a:gdLst>
                    <a:gd name="T0" fmla="*/ 14 w 29"/>
                    <a:gd name="T1" fmla="*/ 27 h 28"/>
                    <a:gd name="T2" fmla="*/ 1 w 29"/>
                    <a:gd name="T3" fmla="*/ 14 h 28"/>
                    <a:gd name="T4" fmla="*/ 14 w 29"/>
                    <a:gd name="T5" fmla="*/ 1 h 28"/>
                    <a:gd name="T6" fmla="*/ 23 w 29"/>
                    <a:gd name="T7" fmla="*/ 4 h 28"/>
                    <a:gd name="T8" fmla="*/ 28 w 29"/>
                    <a:gd name="T9" fmla="*/ 14 h 28"/>
                    <a:gd name="T10" fmla="*/ 14 w 29"/>
                    <a:gd name="T11" fmla="*/ 27 h 28"/>
                    <a:gd name="T12" fmla="*/ 14 w 29"/>
                    <a:gd name="T13" fmla="*/ 0 h 28"/>
                    <a:gd name="T14" fmla="*/ 0 w 29"/>
                    <a:gd name="T15" fmla="*/ 14 h 28"/>
                    <a:gd name="T16" fmla="*/ 14 w 29"/>
                    <a:gd name="T17" fmla="*/ 28 h 28"/>
                    <a:gd name="T18" fmla="*/ 29 w 29"/>
                    <a:gd name="T19" fmla="*/ 14 h 28"/>
                    <a:gd name="T20" fmla="*/ 14 w 29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" h="28">
                      <a:moveTo>
                        <a:pt x="14" y="27"/>
                      </a:moveTo>
                      <a:cubicBezTo>
                        <a:pt x="8" y="27"/>
                        <a:pt x="1" y="23"/>
                        <a:pt x="1" y="14"/>
                      </a:cubicBezTo>
                      <a:cubicBezTo>
                        <a:pt x="1" y="5"/>
                        <a:pt x="8" y="1"/>
                        <a:pt x="14" y="1"/>
                      </a:cubicBezTo>
                      <a:cubicBezTo>
                        <a:pt x="18" y="1"/>
                        <a:pt x="21" y="2"/>
                        <a:pt x="23" y="4"/>
                      </a:cubicBezTo>
                      <a:cubicBezTo>
                        <a:pt x="26" y="7"/>
                        <a:pt x="28" y="10"/>
                        <a:pt x="28" y="14"/>
                      </a:cubicBezTo>
                      <a:cubicBezTo>
                        <a:pt x="28" y="23"/>
                        <a:pt x="21" y="27"/>
                        <a:pt x="14" y="27"/>
                      </a:cubicBezTo>
                      <a:moveTo>
                        <a:pt x="14" y="0"/>
                      </a:moveTo>
                      <a:cubicBezTo>
                        <a:pt x="7" y="0"/>
                        <a:pt x="0" y="5"/>
                        <a:pt x="0" y="14"/>
                      </a:cubicBezTo>
                      <a:cubicBezTo>
                        <a:pt x="0" y="23"/>
                        <a:pt x="7" y="28"/>
                        <a:pt x="14" y="28"/>
                      </a:cubicBezTo>
                      <a:cubicBezTo>
                        <a:pt x="21" y="28"/>
                        <a:pt x="29" y="23"/>
                        <a:pt x="29" y="14"/>
                      </a:cubicBezTo>
                      <a:cubicBezTo>
                        <a:pt x="29" y="5"/>
                        <a:pt x="21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6" name="iṣľîďe"/>
                <p:cNvSpPr/>
                <p:nvPr/>
              </p:nvSpPr>
              <p:spPr bwMode="auto">
                <a:xfrm>
                  <a:off x="3413" y="1987"/>
                  <a:ext cx="86" cy="85"/>
                </a:xfrm>
                <a:custGeom>
                  <a:avLst/>
                  <a:gdLst>
                    <a:gd name="T0" fmla="*/ 18 w 36"/>
                    <a:gd name="T1" fmla="*/ 35 h 36"/>
                    <a:gd name="T2" fmla="*/ 1 w 36"/>
                    <a:gd name="T3" fmla="*/ 18 h 36"/>
                    <a:gd name="T4" fmla="*/ 18 w 36"/>
                    <a:gd name="T5" fmla="*/ 1 h 36"/>
                    <a:gd name="T6" fmla="*/ 35 w 36"/>
                    <a:gd name="T7" fmla="*/ 18 h 36"/>
                    <a:gd name="T8" fmla="*/ 18 w 36"/>
                    <a:gd name="T9" fmla="*/ 35 h 36"/>
                    <a:gd name="T10" fmla="*/ 18 w 36"/>
                    <a:gd name="T11" fmla="*/ 0 h 36"/>
                    <a:gd name="T12" fmla="*/ 6 w 36"/>
                    <a:gd name="T13" fmla="*/ 5 h 36"/>
                    <a:gd name="T14" fmla="*/ 0 w 36"/>
                    <a:gd name="T15" fmla="*/ 18 h 36"/>
                    <a:gd name="T16" fmla="*/ 6 w 36"/>
                    <a:gd name="T17" fmla="*/ 31 h 36"/>
                    <a:gd name="T18" fmla="*/ 18 w 36"/>
                    <a:gd name="T19" fmla="*/ 36 h 36"/>
                    <a:gd name="T20" fmla="*/ 31 w 36"/>
                    <a:gd name="T21" fmla="*/ 31 h 36"/>
                    <a:gd name="T22" fmla="*/ 36 w 36"/>
                    <a:gd name="T23" fmla="*/ 18 h 36"/>
                    <a:gd name="T24" fmla="*/ 31 w 36"/>
                    <a:gd name="T25" fmla="*/ 5 h 36"/>
                    <a:gd name="T26" fmla="*/ 18 w 36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6">
                      <a:moveTo>
                        <a:pt x="18" y="35"/>
                      </a:moveTo>
                      <a:cubicBezTo>
                        <a:pt x="10" y="35"/>
                        <a:pt x="1" y="29"/>
                        <a:pt x="1" y="18"/>
                      </a:cubicBezTo>
                      <a:cubicBezTo>
                        <a:pt x="1" y="7"/>
                        <a:pt x="10" y="1"/>
                        <a:pt x="18" y="1"/>
                      </a:cubicBezTo>
                      <a:cubicBezTo>
                        <a:pt x="27" y="1"/>
                        <a:pt x="35" y="7"/>
                        <a:pt x="35" y="18"/>
                      </a:cubicBezTo>
                      <a:cubicBezTo>
                        <a:pt x="35" y="29"/>
                        <a:pt x="27" y="35"/>
                        <a:pt x="18" y="35"/>
                      </a:cubicBezTo>
                      <a:moveTo>
                        <a:pt x="18" y="0"/>
                      </a:moveTo>
                      <a:cubicBezTo>
                        <a:pt x="13" y="0"/>
                        <a:pt x="9" y="2"/>
                        <a:pt x="6" y="5"/>
                      </a:cubicBezTo>
                      <a:cubicBezTo>
                        <a:pt x="2" y="8"/>
                        <a:pt x="0" y="12"/>
                        <a:pt x="0" y="18"/>
                      </a:cubicBezTo>
                      <a:cubicBezTo>
                        <a:pt x="0" y="23"/>
                        <a:pt x="2" y="28"/>
                        <a:pt x="6" y="31"/>
                      </a:cubicBezTo>
                      <a:cubicBezTo>
                        <a:pt x="9" y="34"/>
                        <a:pt x="13" y="36"/>
                        <a:pt x="18" y="36"/>
                      </a:cubicBezTo>
                      <a:cubicBezTo>
                        <a:pt x="23" y="36"/>
                        <a:pt x="27" y="34"/>
                        <a:pt x="31" y="31"/>
                      </a:cubicBezTo>
                      <a:cubicBezTo>
                        <a:pt x="34" y="28"/>
                        <a:pt x="36" y="23"/>
                        <a:pt x="36" y="18"/>
                      </a:cubicBezTo>
                      <a:cubicBezTo>
                        <a:pt x="36" y="12"/>
                        <a:pt x="34" y="8"/>
                        <a:pt x="31" y="5"/>
                      </a:cubicBezTo>
                      <a:cubicBezTo>
                        <a:pt x="27" y="2"/>
                        <a:pt x="23" y="0"/>
                        <a:pt x="1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7" name="îSľiḑe"/>
                <p:cNvSpPr/>
                <p:nvPr/>
              </p:nvSpPr>
              <p:spPr bwMode="auto">
                <a:xfrm>
                  <a:off x="3453" y="2001"/>
                  <a:ext cx="3" cy="7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0 h 3"/>
                    <a:gd name="T4" fmla="*/ 0 w 1"/>
                    <a:gd name="T5" fmla="*/ 3 h 3"/>
                    <a:gd name="T6" fmla="*/ 1 w 1"/>
                    <a:gd name="T7" fmla="*/ 3 h 3"/>
                    <a:gd name="T8" fmla="*/ 1 w 1"/>
                    <a:gd name="T9" fmla="*/ 3 h 3"/>
                    <a:gd name="T10" fmla="*/ 1 w 1"/>
                    <a:gd name="T11" fmla="*/ 3 h 3"/>
                    <a:gd name="T12" fmla="*/ 1 w 1"/>
                    <a:gd name="T13" fmla="*/ 1 h 3"/>
                    <a:gd name="T14" fmla="*/ 1 w 1"/>
                    <a:gd name="T15" fmla="*/ 0 h 3"/>
                    <a:gd name="T16" fmla="*/ 1 w 1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8" name="íṡ1îḑe"/>
                <p:cNvSpPr/>
                <p:nvPr/>
              </p:nvSpPr>
              <p:spPr bwMode="auto">
                <a:xfrm>
                  <a:off x="3453" y="2048"/>
                  <a:ext cx="5" cy="10"/>
                </a:xfrm>
                <a:custGeom>
                  <a:avLst/>
                  <a:gdLst>
                    <a:gd name="T0" fmla="*/ 1 w 2"/>
                    <a:gd name="T1" fmla="*/ 0 h 4"/>
                    <a:gd name="T2" fmla="*/ 0 w 2"/>
                    <a:gd name="T3" fmla="*/ 0 h 4"/>
                    <a:gd name="T4" fmla="*/ 0 w 2"/>
                    <a:gd name="T5" fmla="*/ 3 h 4"/>
                    <a:gd name="T6" fmla="*/ 0 w 2"/>
                    <a:gd name="T7" fmla="*/ 4 h 4"/>
                    <a:gd name="T8" fmla="*/ 1 w 2"/>
                    <a:gd name="T9" fmla="*/ 4 h 4"/>
                    <a:gd name="T10" fmla="*/ 1 w 2"/>
                    <a:gd name="T11" fmla="*/ 4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9" name="ïşḻíḑê"/>
                <p:cNvSpPr/>
                <p:nvPr/>
              </p:nvSpPr>
              <p:spPr bwMode="auto">
                <a:xfrm>
                  <a:off x="3427" y="2027"/>
                  <a:ext cx="10" cy="5"/>
                </a:xfrm>
                <a:custGeom>
                  <a:avLst/>
                  <a:gdLst>
                    <a:gd name="T0" fmla="*/ 2 w 4"/>
                    <a:gd name="T1" fmla="*/ 0 h 2"/>
                    <a:gd name="T2" fmla="*/ 1 w 4"/>
                    <a:gd name="T3" fmla="*/ 0 h 2"/>
                    <a:gd name="T4" fmla="*/ 0 w 4"/>
                    <a:gd name="T5" fmla="*/ 1 h 2"/>
                    <a:gd name="T6" fmla="*/ 0 w 4"/>
                    <a:gd name="T7" fmla="*/ 2 h 2"/>
                    <a:gd name="T8" fmla="*/ 2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  <a:gd name="T14" fmla="*/ 4 w 4"/>
                    <a:gd name="T15" fmla="*/ 1 h 2"/>
                    <a:gd name="T16" fmla="*/ 3 w 4"/>
                    <a:gd name="T17" fmla="*/ 0 h 2"/>
                    <a:gd name="T18" fmla="*/ 2 w 4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2" y="2"/>
                      </a:cubicBezTo>
                      <a:cubicBezTo>
                        <a:pt x="2" y="2"/>
                        <a:pt x="3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0" name="ïşļïḓê"/>
                <p:cNvSpPr/>
                <p:nvPr/>
              </p:nvSpPr>
              <p:spPr bwMode="auto">
                <a:xfrm>
                  <a:off x="3472" y="2027"/>
                  <a:ext cx="10" cy="5"/>
                </a:xfrm>
                <a:custGeom>
                  <a:avLst/>
                  <a:gdLst>
                    <a:gd name="T0" fmla="*/ 3 w 4"/>
                    <a:gd name="T1" fmla="*/ 0 h 2"/>
                    <a:gd name="T2" fmla="*/ 1 w 4"/>
                    <a:gd name="T3" fmla="*/ 1 h 2"/>
                    <a:gd name="T4" fmla="*/ 0 w 4"/>
                    <a:gd name="T5" fmla="*/ 1 h 2"/>
                    <a:gd name="T6" fmla="*/ 0 w 4"/>
                    <a:gd name="T7" fmla="*/ 1 h 2"/>
                    <a:gd name="T8" fmla="*/ 1 w 4"/>
                    <a:gd name="T9" fmla="*/ 2 h 2"/>
                    <a:gd name="T10" fmla="*/ 2 w 4"/>
                    <a:gd name="T11" fmla="*/ 2 h 2"/>
                    <a:gd name="T12" fmla="*/ 4 w 4"/>
                    <a:gd name="T13" fmla="*/ 2 h 2"/>
                    <a:gd name="T14" fmla="*/ 4 w 4"/>
                    <a:gd name="T15" fmla="*/ 1 h 2"/>
                    <a:gd name="T16" fmla="*/ 4 w 4"/>
                    <a:gd name="T17" fmla="*/ 1 h 2"/>
                    <a:gd name="T18" fmla="*/ 3 w 4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1" name="íŝḷîďê"/>
                <p:cNvSpPr/>
                <p:nvPr/>
              </p:nvSpPr>
              <p:spPr bwMode="auto">
                <a:xfrm>
                  <a:off x="3432" y="2041"/>
                  <a:ext cx="5" cy="3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0 h 1"/>
                    <a:gd name="T4" fmla="*/ 0 w 2"/>
                    <a:gd name="T5" fmla="*/ 1 h 1"/>
                    <a:gd name="T6" fmla="*/ 0 w 2"/>
                    <a:gd name="T7" fmla="*/ 1 h 1"/>
                    <a:gd name="T8" fmla="*/ 0 w 2"/>
                    <a:gd name="T9" fmla="*/ 1 h 1"/>
                    <a:gd name="T10" fmla="*/ 0 w 2"/>
                    <a:gd name="T11" fmla="*/ 1 h 1"/>
                    <a:gd name="T12" fmla="*/ 2 w 2"/>
                    <a:gd name="T13" fmla="*/ 0 h 1"/>
                    <a:gd name="T14" fmla="*/ 2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2" name="ïš1íḋè"/>
                <p:cNvSpPr/>
                <p:nvPr/>
              </p:nvSpPr>
              <p:spPr bwMode="auto">
                <a:xfrm>
                  <a:off x="3441" y="2048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3 w 5"/>
                    <a:gd name="T3" fmla="*/ 0 h 5"/>
                    <a:gd name="T4" fmla="*/ 3 w 5"/>
                    <a:gd name="T5" fmla="*/ 3 h 5"/>
                    <a:gd name="T6" fmla="*/ 0 w 5"/>
                    <a:gd name="T7" fmla="*/ 3 h 5"/>
                    <a:gd name="T8" fmla="*/ 0 w 5"/>
                    <a:gd name="T9" fmla="*/ 5 h 5"/>
                    <a:gd name="T10" fmla="*/ 3 w 5"/>
                    <a:gd name="T11" fmla="*/ 5 h 5"/>
                    <a:gd name="T12" fmla="*/ 3 w 5"/>
                    <a:gd name="T13" fmla="*/ 5 h 5"/>
                    <a:gd name="T14" fmla="*/ 3 w 5"/>
                    <a:gd name="T15" fmla="*/ 3 h 5"/>
                    <a:gd name="T16" fmla="*/ 5 w 5"/>
                    <a:gd name="T17" fmla="*/ 3 h 5"/>
                    <a:gd name="T18" fmla="*/ 5 w 5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3" name="ïṧļiḑé"/>
                <p:cNvSpPr/>
                <p:nvPr/>
              </p:nvSpPr>
              <p:spPr bwMode="auto">
                <a:xfrm>
                  <a:off x="3441" y="2048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3 w 5"/>
                    <a:gd name="T3" fmla="*/ 0 h 5"/>
                    <a:gd name="T4" fmla="*/ 3 w 5"/>
                    <a:gd name="T5" fmla="*/ 3 h 5"/>
                    <a:gd name="T6" fmla="*/ 0 w 5"/>
                    <a:gd name="T7" fmla="*/ 3 h 5"/>
                    <a:gd name="T8" fmla="*/ 0 w 5"/>
                    <a:gd name="T9" fmla="*/ 5 h 5"/>
                    <a:gd name="T10" fmla="*/ 3 w 5"/>
                    <a:gd name="T11" fmla="*/ 5 h 5"/>
                    <a:gd name="T12" fmla="*/ 3 w 5"/>
                    <a:gd name="T13" fmla="*/ 5 h 5"/>
                    <a:gd name="T14" fmla="*/ 3 w 5"/>
                    <a:gd name="T15" fmla="*/ 3 h 5"/>
                    <a:gd name="T16" fmla="*/ 5 w 5"/>
                    <a:gd name="T17" fmla="*/ 3 h 5"/>
                    <a:gd name="T18" fmla="*/ 5 w 5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4" name="iṡḷïde"/>
                <p:cNvSpPr/>
                <p:nvPr/>
              </p:nvSpPr>
              <p:spPr bwMode="auto">
                <a:xfrm>
                  <a:off x="3465" y="2048"/>
                  <a:ext cx="5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1 h 2"/>
                    <a:gd name="T4" fmla="*/ 0 w 2"/>
                    <a:gd name="T5" fmla="*/ 1 h 2"/>
                    <a:gd name="T6" fmla="*/ 1 w 2"/>
                    <a:gd name="T7" fmla="*/ 2 h 2"/>
                    <a:gd name="T8" fmla="*/ 1 w 2"/>
                    <a:gd name="T9" fmla="*/ 2 h 2"/>
                    <a:gd name="T10" fmla="*/ 2 w 2"/>
                    <a:gd name="T11" fmla="*/ 2 h 2"/>
                    <a:gd name="T12" fmla="*/ 1 w 2"/>
                    <a:gd name="T13" fmla="*/ 1 h 2"/>
                    <a:gd name="T14" fmla="*/ 1 w 2"/>
                    <a:gd name="T15" fmla="*/ 1 h 2"/>
                    <a:gd name="T16" fmla="*/ 1 w 2"/>
                    <a:gd name="T17" fmla="*/ 0 h 2"/>
                    <a:gd name="T18" fmla="*/ 0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5" name="îṣ1îḑê"/>
                <p:cNvSpPr/>
                <p:nvPr/>
              </p:nvSpPr>
              <p:spPr bwMode="auto">
                <a:xfrm>
                  <a:off x="3475" y="2041"/>
                  <a:ext cx="5" cy="3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0 h 1"/>
                    <a:gd name="T4" fmla="*/ 0 w 2"/>
                    <a:gd name="T5" fmla="*/ 0 h 1"/>
                    <a:gd name="T6" fmla="*/ 1 w 2"/>
                    <a:gd name="T7" fmla="*/ 1 h 1"/>
                    <a:gd name="T8" fmla="*/ 2 w 2"/>
                    <a:gd name="T9" fmla="*/ 1 h 1"/>
                    <a:gd name="T10" fmla="*/ 2 w 2"/>
                    <a:gd name="T11" fmla="*/ 1 h 1"/>
                    <a:gd name="T12" fmla="*/ 2 w 2"/>
                    <a:gd name="T13" fmla="*/ 1 h 1"/>
                    <a:gd name="T14" fmla="*/ 2 w 2"/>
                    <a:gd name="T15" fmla="*/ 0 h 1"/>
                    <a:gd name="T16" fmla="*/ 1 w 2"/>
                    <a:gd name="T17" fmla="*/ 0 h 1"/>
                    <a:gd name="T18" fmla="*/ 1 w 2"/>
                    <a:gd name="T1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6" name="íŝľîḓê"/>
                <p:cNvSpPr/>
                <p:nvPr/>
              </p:nvSpPr>
              <p:spPr bwMode="auto">
                <a:xfrm>
                  <a:off x="3430" y="2015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0 w 4"/>
                    <a:gd name="T3" fmla="*/ 0 h 5"/>
                    <a:gd name="T4" fmla="*/ 0 w 4"/>
                    <a:gd name="T5" fmla="*/ 2 h 5"/>
                    <a:gd name="T6" fmla="*/ 2 w 4"/>
                    <a:gd name="T7" fmla="*/ 5 h 5"/>
                    <a:gd name="T8" fmla="*/ 4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2 h 5"/>
                    <a:gd name="T16" fmla="*/ 2 w 4"/>
                    <a:gd name="T17" fmla="*/ 2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7" name="íṧľíḑê"/>
                <p:cNvSpPr/>
                <p:nvPr/>
              </p:nvSpPr>
              <p:spPr bwMode="auto">
                <a:xfrm>
                  <a:off x="3430" y="2015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0 w 4"/>
                    <a:gd name="T3" fmla="*/ 0 h 5"/>
                    <a:gd name="T4" fmla="*/ 0 w 4"/>
                    <a:gd name="T5" fmla="*/ 2 h 5"/>
                    <a:gd name="T6" fmla="*/ 2 w 4"/>
                    <a:gd name="T7" fmla="*/ 5 h 5"/>
                    <a:gd name="T8" fmla="*/ 4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2 h 5"/>
                    <a:gd name="T16" fmla="*/ 2 w 4"/>
                    <a:gd name="T17" fmla="*/ 2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8" name="iŝḷíḑé"/>
                <p:cNvSpPr/>
                <p:nvPr/>
              </p:nvSpPr>
              <p:spPr bwMode="auto">
                <a:xfrm>
                  <a:off x="3465" y="2003"/>
                  <a:ext cx="5" cy="5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0 h 2"/>
                    <a:gd name="T4" fmla="*/ 1 w 2"/>
                    <a:gd name="T5" fmla="*/ 1 h 2"/>
                    <a:gd name="T6" fmla="*/ 0 w 2"/>
                    <a:gd name="T7" fmla="*/ 2 h 2"/>
                    <a:gd name="T8" fmla="*/ 0 w 2"/>
                    <a:gd name="T9" fmla="*/ 2 h 2"/>
                    <a:gd name="T10" fmla="*/ 0 w 2"/>
                    <a:gd name="T11" fmla="*/ 2 h 2"/>
                    <a:gd name="T12" fmla="*/ 1 w 2"/>
                    <a:gd name="T13" fmla="*/ 2 h 2"/>
                    <a:gd name="T14" fmla="*/ 1 w 2"/>
                    <a:gd name="T15" fmla="*/ 1 h 2"/>
                    <a:gd name="T16" fmla="*/ 2 w 2"/>
                    <a:gd name="T17" fmla="*/ 1 h 2"/>
                    <a:gd name="T18" fmla="*/ 2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9" name="íšľiḓè"/>
                <p:cNvSpPr/>
                <p:nvPr/>
              </p:nvSpPr>
              <p:spPr bwMode="auto">
                <a:xfrm>
                  <a:off x="3475" y="2010"/>
                  <a:ext cx="5" cy="5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1 h 2"/>
                    <a:gd name="T4" fmla="*/ 0 w 2"/>
                    <a:gd name="T5" fmla="*/ 1 h 2"/>
                    <a:gd name="T6" fmla="*/ 0 w 2"/>
                    <a:gd name="T7" fmla="*/ 2 h 2"/>
                    <a:gd name="T8" fmla="*/ 0 w 2"/>
                    <a:gd name="T9" fmla="*/ 2 h 2"/>
                    <a:gd name="T10" fmla="*/ 1 w 2"/>
                    <a:gd name="T11" fmla="*/ 2 h 2"/>
                    <a:gd name="T12" fmla="*/ 2 w 2"/>
                    <a:gd name="T13" fmla="*/ 1 h 2"/>
                    <a:gd name="T14" fmla="*/ 2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0" name="iṣļîďè"/>
                <p:cNvSpPr/>
                <p:nvPr/>
              </p:nvSpPr>
              <p:spPr bwMode="auto">
                <a:xfrm>
                  <a:off x="3822" y="1799"/>
                  <a:ext cx="83" cy="80"/>
                </a:xfrm>
                <a:custGeom>
                  <a:avLst/>
                  <a:gdLst>
                    <a:gd name="T0" fmla="*/ 22 w 35"/>
                    <a:gd name="T1" fmla="*/ 25 h 34"/>
                    <a:gd name="T2" fmla="*/ 19 w 35"/>
                    <a:gd name="T3" fmla="*/ 32 h 34"/>
                    <a:gd name="T4" fmla="*/ 22 w 35"/>
                    <a:gd name="T5" fmla="*/ 25 h 34"/>
                    <a:gd name="T6" fmla="*/ 18 w 35"/>
                    <a:gd name="T7" fmla="*/ 24 h 34"/>
                    <a:gd name="T8" fmla="*/ 16 w 35"/>
                    <a:gd name="T9" fmla="*/ 22 h 34"/>
                    <a:gd name="T10" fmla="*/ 13 w 35"/>
                    <a:gd name="T11" fmla="*/ 18 h 34"/>
                    <a:gd name="T12" fmla="*/ 13 w 35"/>
                    <a:gd name="T13" fmla="*/ 18 h 34"/>
                    <a:gd name="T14" fmla="*/ 15 w 35"/>
                    <a:gd name="T15" fmla="*/ 22 h 34"/>
                    <a:gd name="T16" fmla="*/ 14 w 35"/>
                    <a:gd name="T17" fmla="*/ 22 h 34"/>
                    <a:gd name="T18" fmla="*/ 13 w 35"/>
                    <a:gd name="T19" fmla="*/ 19 h 34"/>
                    <a:gd name="T20" fmla="*/ 31 w 35"/>
                    <a:gd name="T21" fmla="*/ 20 h 34"/>
                    <a:gd name="T22" fmla="*/ 31 w 35"/>
                    <a:gd name="T23" fmla="*/ 20 h 34"/>
                    <a:gd name="T24" fmla="*/ 31 w 35"/>
                    <a:gd name="T25" fmla="*/ 14 h 34"/>
                    <a:gd name="T26" fmla="*/ 31 w 35"/>
                    <a:gd name="T27" fmla="*/ 14 h 34"/>
                    <a:gd name="T28" fmla="*/ 30 w 35"/>
                    <a:gd name="T29" fmla="*/ 20 h 34"/>
                    <a:gd name="T30" fmla="*/ 21 w 35"/>
                    <a:gd name="T31" fmla="*/ 9 h 34"/>
                    <a:gd name="T32" fmla="*/ 8 w 35"/>
                    <a:gd name="T33" fmla="*/ 18 h 34"/>
                    <a:gd name="T34" fmla="*/ 11 w 35"/>
                    <a:gd name="T35" fmla="*/ 18 h 34"/>
                    <a:gd name="T36" fmla="*/ 30 w 35"/>
                    <a:gd name="T37" fmla="*/ 9 h 34"/>
                    <a:gd name="T38" fmla="*/ 12 w 35"/>
                    <a:gd name="T39" fmla="*/ 8 h 34"/>
                    <a:gd name="T40" fmla="*/ 18 w 35"/>
                    <a:gd name="T41" fmla="*/ 8 h 34"/>
                    <a:gd name="T42" fmla="*/ 14 w 35"/>
                    <a:gd name="T43" fmla="*/ 8 h 34"/>
                    <a:gd name="T44" fmla="*/ 15 w 35"/>
                    <a:gd name="T45" fmla="*/ 9 h 34"/>
                    <a:gd name="T46" fmla="*/ 12 w 35"/>
                    <a:gd name="T47" fmla="*/ 16 h 34"/>
                    <a:gd name="T48" fmla="*/ 6 w 35"/>
                    <a:gd name="T49" fmla="*/ 11 h 34"/>
                    <a:gd name="T50" fmla="*/ 7 w 35"/>
                    <a:gd name="T51" fmla="*/ 15 h 34"/>
                    <a:gd name="T52" fmla="*/ 13 w 35"/>
                    <a:gd name="T53" fmla="*/ 5 h 34"/>
                    <a:gd name="T54" fmla="*/ 9 w 35"/>
                    <a:gd name="T55" fmla="*/ 12 h 34"/>
                    <a:gd name="T56" fmla="*/ 29 w 35"/>
                    <a:gd name="T57" fmla="*/ 6 h 34"/>
                    <a:gd name="T58" fmla="*/ 20 w 35"/>
                    <a:gd name="T59" fmla="*/ 4 h 34"/>
                    <a:gd name="T60" fmla="*/ 20 w 35"/>
                    <a:gd name="T61" fmla="*/ 4 h 34"/>
                    <a:gd name="T62" fmla="*/ 24 w 35"/>
                    <a:gd name="T63" fmla="*/ 5 h 34"/>
                    <a:gd name="T64" fmla="*/ 27 w 35"/>
                    <a:gd name="T65" fmla="*/ 7 h 34"/>
                    <a:gd name="T66" fmla="*/ 29 w 35"/>
                    <a:gd name="T67" fmla="*/ 11 h 34"/>
                    <a:gd name="T68" fmla="*/ 33 w 35"/>
                    <a:gd name="T69" fmla="*/ 12 h 34"/>
                    <a:gd name="T70" fmla="*/ 28 w 35"/>
                    <a:gd name="T71" fmla="*/ 15 h 34"/>
                    <a:gd name="T72" fmla="*/ 32 w 35"/>
                    <a:gd name="T73" fmla="*/ 21 h 34"/>
                    <a:gd name="T74" fmla="*/ 27 w 35"/>
                    <a:gd name="T75" fmla="*/ 27 h 34"/>
                    <a:gd name="T76" fmla="*/ 22 w 35"/>
                    <a:gd name="T77" fmla="*/ 24 h 34"/>
                    <a:gd name="T78" fmla="*/ 14 w 35"/>
                    <a:gd name="T79" fmla="*/ 19 h 34"/>
                    <a:gd name="T80" fmla="*/ 18 w 35"/>
                    <a:gd name="T81" fmla="*/ 13 h 34"/>
                    <a:gd name="T82" fmla="*/ 22 w 35"/>
                    <a:gd name="T83" fmla="*/ 10 h 34"/>
                    <a:gd name="T84" fmla="*/ 18 w 35"/>
                    <a:gd name="T85" fmla="*/ 6 h 34"/>
                    <a:gd name="T86" fmla="*/ 14 w 35"/>
                    <a:gd name="T87" fmla="*/ 5 h 34"/>
                    <a:gd name="T88" fmla="*/ 5 w 35"/>
                    <a:gd name="T89" fmla="*/ 10 h 34"/>
                    <a:gd name="T90" fmla="*/ 6 w 35"/>
                    <a:gd name="T91" fmla="*/ 16 h 34"/>
                    <a:gd name="T92" fmla="*/ 6 w 35"/>
                    <a:gd name="T93" fmla="*/ 17 h 34"/>
                    <a:gd name="T94" fmla="*/ 13 w 35"/>
                    <a:gd name="T95" fmla="*/ 23 h 34"/>
                    <a:gd name="T96" fmla="*/ 13 w 35"/>
                    <a:gd name="T97" fmla="*/ 29 h 34"/>
                    <a:gd name="T98" fmla="*/ 15 w 35"/>
                    <a:gd name="T99" fmla="*/ 30 h 34"/>
                    <a:gd name="T100" fmla="*/ 7 w 35"/>
                    <a:gd name="T101" fmla="*/ 4 h 34"/>
                    <a:gd name="T102" fmla="*/ 23 w 35"/>
                    <a:gd name="T103" fmla="*/ 2 h 34"/>
                    <a:gd name="T104" fmla="*/ 11 w 35"/>
                    <a:gd name="T105" fmla="*/ 2 h 34"/>
                    <a:gd name="T106" fmla="*/ 21 w 35"/>
                    <a:gd name="T107" fmla="*/ 3 h 34"/>
                    <a:gd name="T108" fmla="*/ 12 w 35"/>
                    <a:gd name="T109" fmla="*/ 2 h 34"/>
                    <a:gd name="T110" fmla="*/ 18 w 35"/>
                    <a:gd name="T111" fmla="*/ 2 h 34"/>
                    <a:gd name="T112" fmla="*/ 15 w 35"/>
                    <a:gd name="T113" fmla="*/ 1 h 34"/>
                    <a:gd name="T114" fmla="*/ 17 w 35"/>
                    <a:gd name="T115" fmla="*/ 0 h 34"/>
                    <a:gd name="T116" fmla="*/ 0 w 35"/>
                    <a:gd name="T117" fmla="*/ 17 h 34"/>
                    <a:gd name="T118" fmla="*/ 34 w 35"/>
                    <a:gd name="T119" fmla="*/ 22 h 34"/>
                    <a:gd name="T120" fmla="*/ 29 w 35"/>
                    <a:gd name="T121" fmla="*/ 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5" h="34">
                      <a:moveTo>
                        <a:pt x="22" y="32"/>
                      </a:move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7" y="27"/>
                        <a:pt x="23" y="31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moveTo>
                        <a:pt x="19" y="32"/>
                      </a:move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3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0" y="32"/>
                        <a:pt x="20" y="32"/>
                        <a:pt x="19" y="32"/>
                      </a:cubicBezTo>
                      <a:moveTo>
                        <a:pt x="17" y="33"/>
                      </a:move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1" y="24"/>
                        <a:pt x="21" y="24"/>
                        <a:pt x="20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8" y="32"/>
                        <a:pt x="18" y="33"/>
                        <a:pt x="17" y="33"/>
                      </a:cubicBezTo>
                      <a:moveTo>
                        <a:pt x="16" y="32"/>
                      </a:move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6" y="31"/>
                        <a:pt x="17" y="29"/>
                        <a:pt x="15" y="28"/>
                      </a:cubicBezTo>
                      <a:cubicBezTo>
                        <a:pt x="16" y="27"/>
                        <a:pt x="17" y="25"/>
                        <a:pt x="18" y="24"/>
                      </a:cubicBezTo>
                      <a:cubicBezTo>
                        <a:pt x="18" y="24"/>
                        <a:pt x="19" y="23"/>
                        <a:pt x="19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moveTo>
                        <a:pt x="15" y="28"/>
                      </a:moveTo>
                      <a:cubicBezTo>
                        <a:pt x="15" y="28"/>
                        <a:pt x="14" y="27"/>
                        <a:pt x="14" y="27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7" y="22"/>
                        <a:pt x="18" y="22"/>
                        <a:pt x="19" y="22"/>
                      </a:cubicBezTo>
                      <a:cubicBezTo>
                        <a:pt x="18" y="23"/>
                        <a:pt x="18" y="23"/>
                        <a:pt x="18" y="24"/>
                      </a:cubicBezTo>
                      <a:cubicBezTo>
                        <a:pt x="17" y="25"/>
                        <a:pt x="16" y="27"/>
                        <a:pt x="15" y="28"/>
                      </a:cubicBezTo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moveTo>
                        <a:pt x="12" y="18"/>
                      </a:move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9"/>
                        <a:pt x="14" y="19"/>
                        <a:pt x="13" y="20"/>
                      </a:cubicBezTo>
                      <a:cubicBezTo>
                        <a:pt x="13" y="20"/>
                        <a:pt x="14" y="21"/>
                        <a:pt x="1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4" y="25"/>
                        <a:pt x="14" y="24"/>
                      </a:cubicBezTo>
                      <a:cubicBezTo>
                        <a:pt x="14" y="23"/>
                        <a:pt x="14" y="23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ubicBezTo>
                        <a:pt x="11" y="19"/>
                        <a:pt x="12" y="19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moveTo>
                        <a:pt x="31" y="20"/>
                      </a:move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6"/>
                        <a:pt x="33" y="16"/>
                        <a:pt x="33" y="17"/>
                      </a:cubicBezTo>
                      <a:cubicBezTo>
                        <a:pt x="33" y="18"/>
                        <a:pt x="33" y="19"/>
                        <a:pt x="33" y="20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3" y="20"/>
                        <a:pt x="32" y="20"/>
                      </a:cubicBezTo>
                      <a:cubicBezTo>
                        <a:pt x="32" y="20"/>
                        <a:pt x="32" y="20"/>
                        <a:pt x="31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moveTo>
                        <a:pt x="29" y="19"/>
                      </a:moveTo>
                      <a:cubicBezTo>
                        <a:pt x="29" y="18"/>
                        <a:pt x="29" y="16"/>
                        <a:pt x="29" y="16"/>
                      </a:cubicBezTo>
                      <a:cubicBezTo>
                        <a:pt x="30" y="14"/>
                        <a:pt x="30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0" y="15"/>
                        <a:pt x="30" y="17"/>
                        <a:pt x="29" y="19"/>
                      </a:cubicBezTo>
                      <a:moveTo>
                        <a:pt x="30" y="20"/>
                      </a:move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30" y="18"/>
                        <a:pt x="31" y="16"/>
                        <a:pt x="32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moveTo>
                        <a:pt x="18" y="12"/>
                      </a:moveTo>
                      <a:cubicBezTo>
                        <a:pt x="19" y="11"/>
                        <a:pt x="19" y="10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19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moveTo>
                        <a:pt x="11" y="20"/>
                      </a:moveTo>
                      <a:cubicBezTo>
                        <a:pt x="10" y="19"/>
                        <a:pt x="10" y="19"/>
                        <a:pt x="9" y="19"/>
                      </a:cubicBezTo>
                      <a:cubicBezTo>
                        <a:pt x="9" y="19"/>
                        <a:pt x="8" y="18"/>
                        <a:pt x="8" y="18"/>
                      </a:cubicBezTo>
                      <a:cubicBezTo>
                        <a:pt x="10" y="14"/>
                        <a:pt x="11" y="11"/>
                        <a:pt x="13" y="9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4" y="9"/>
                        <a:pt x="14" y="9"/>
                        <a:pt x="15" y="9"/>
                      </a:cubicBezTo>
                      <a:cubicBezTo>
                        <a:pt x="13" y="11"/>
                        <a:pt x="12" y="14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0" y="17"/>
                        <a:pt x="11" y="17"/>
                        <a:pt x="11" y="18"/>
                      </a:cubicBezTo>
                      <a:cubicBezTo>
                        <a:pt x="11" y="18"/>
                        <a:pt x="11" y="19"/>
                        <a:pt x="11" y="20"/>
                      </a:cubicBezTo>
                      <a:moveTo>
                        <a:pt x="30" y="9"/>
                      </a:move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1" y="8"/>
                        <a:pt x="31" y="9"/>
                        <a:pt x="31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moveTo>
                        <a:pt x="8" y="17"/>
                      </a:move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4"/>
                        <a:pt x="8" y="13"/>
                        <a:pt x="9" y="12"/>
                      </a:cubicBezTo>
                      <a:cubicBezTo>
                        <a:pt x="10" y="11"/>
                        <a:pt x="11" y="9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3" y="8"/>
                        <a:pt x="13" y="8"/>
                      </a:cubicBezTo>
                      <a:cubicBezTo>
                        <a:pt x="11" y="11"/>
                        <a:pt x="9" y="14"/>
                        <a:pt x="8" y="17"/>
                      </a:cubicBezTo>
                      <a:moveTo>
                        <a:pt x="14" y="17"/>
                      </a:move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3"/>
                        <a:pt x="16" y="10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8"/>
                        <a:pt x="19" y="8"/>
                        <a:pt x="20" y="8"/>
                      </a:cubicBezTo>
                      <a:cubicBezTo>
                        <a:pt x="19" y="9"/>
                        <a:pt x="18" y="11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moveTo>
                        <a:pt x="15" y="8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8"/>
                        <a:pt x="15" y="8"/>
                        <a:pt x="15" y="8"/>
                      </a:cubicBezTo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4"/>
                        <a:pt x="14" y="11"/>
                        <a:pt x="15" y="9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7" y="7"/>
                        <a:pt x="17" y="7"/>
                      </a:cubicBezTo>
                      <a:cubicBezTo>
                        <a:pt x="16" y="10"/>
                        <a:pt x="14" y="13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moveTo>
                        <a:pt x="6" y="11"/>
                      </a:moveTo>
                      <a:cubicBezTo>
                        <a:pt x="6" y="11"/>
                        <a:pt x="6" y="10"/>
                        <a:pt x="6" y="10"/>
                      </a:cubicBezTo>
                      <a:cubicBezTo>
                        <a:pt x="6" y="9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6" y="11"/>
                        <a:pt x="6" y="11"/>
                        <a:pt x="6" y="11"/>
                      </a:cubicBezTo>
                      <a:moveTo>
                        <a:pt x="29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7"/>
                        <a:pt x="29" y="6"/>
                      </a:cubicBezTo>
                      <a:cubicBezTo>
                        <a:pt x="29" y="6"/>
                        <a:pt x="30" y="7"/>
                        <a:pt x="30" y="7"/>
                      </a:cubicBezTo>
                      <a:cubicBezTo>
                        <a:pt x="30" y="8"/>
                        <a:pt x="30" y="9"/>
                        <a:pt x="29" y="10"/>
                      </a:cubicBezTo>
                      <a:moveTo>
                        <a:pt x="7" y="15"/>
                      </a:move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2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9"/>
                        <a:pt x="10" y="10"/>
                        <a:pt x="9" y="12"/>
                      </a:cubicBezTo>
                      <a:cubicBezTo>
                        <a:pt x="8" y="13"/>
                        <a:pt x="7" y="14"/>
                        <a:pt x="7" y="15"/>
                      </a:cubicBezTo>
                      <a:moveTo>
                        <a:pt x="2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6"/>
                        <a:pt x="28" y="5"/>
                        <a:pt x="28" y="5"/>
                      </a:cubicBezTo>
                      <a:cubicBezTo>
                        <a:pt x="28" y="5"/>
                        <a:pt x="29" y="5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6"/>
                        <a:pt x="28" y="7"/>
                        <a:pt x="28" y="8"/>
                      </a:cubicBezTo>
                      <a:moveTo>
                        <a:pt x="9" y="5"/>
                      </a:moveTo>
                      <a:cubicBezTo>
                        <a:pt x="10" y="5"/>
                        <a:pt x="11" y="5"/>
                        <a:pt x="11" y="4"/>
                      </a:cubicBezTo>
                      <a:cubicBezTo>
                        <a:pt x="13" y="3"/>
                        <a:pt x="14" y="3"/>
                        <a:pt x="16" y="3"/>
                      </a:cubicBezTo>
                      <a:cubicBezTo>
                        <a:pt x="17" y="3"/>
                        <a:pt x="18" y="3"/>
                        <a:pt x="20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1" y="4"/>
                        <a:pt x="21" y="4"/>
                        <a:pt x="22" y="5"/>
                      </a:cubicBezTo>
                      <a:cubicBezTo>
                        <a:pt x="22" y="5"/>
                        <a:pt x="23" y="5"/>
                        <a:pt x="23" y="5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5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7" y="5"/>
                        <a:pt x="27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8"/>
                        <a:pt x="27" y="8"/>
                      </a:cubicBezTo>
                      <a:cubicBezTo>
                        <a:pt x="28" y="9"/>
                        <a:pt x="28" y="10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0" y="11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3"/>
                      </a:cubicBezTo>
                      <a:cubicBezTo>
                        <a:pt x="33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3"/>
                        <a:pt x="29" y="14"/>
                        <a:pt x="28" y="15"/>
                      </a:cubicBezTo>
                      <a:cubicBezTo>
                        <a:pt x="28" y="16"/>
                        <a:pt x="27" y="19"/>
                        <a:pt x="28" y="21"/>
                      </a:cubicBezTo>
                      <a:cubicBezTo>
                        <a:pt x="29" y="21"/>
                        <a:pt x="29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2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0" y="28"/>
                        <a:pt x="27" y="30"/>
                        <a:pt x="25" y="31"/>
                      </a:cubicBezTo>
                      <a:cubicBezTo>
                        <a:pt x="26" y="30"/>
                        <a:pt x="27" y="28"/>
                        <a:pt x="27" y="27"/>
                      </a:cubicBezTo>
                      <a:cubicBezTo>
                        <a:pt x="27" y="26"/>
                        <a:pt x="26" y="25"/>
                        <a:pt x="26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24" y="24"/>
                        <a:pt x="23" y="24"/>
                        <a:pt x="23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18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0"/>
                        <a:pt x="16" y="20"/>
                        <a:pt x="15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5" y="18"/>
                        <a:pt x="15" y="18"/>
                        <a:pt x="15" y="17"/>
                      </a:cubicBezTo>
                      <a:cubicBezTo>
                        <a:pt x="16" y="17"/>
                        <a:pt x="16" y="15"/>
                        <a:pt x="17" y="15"/>
                      </a:cubicBezTo>
                      <a:cubicBezTo>
                        <a:pt x="17" y="14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9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1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1"/>
                        <a:pt x="21" y="11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9"/>
                        <a:pt x="22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5"/>
                        <a:pt x="10" y="5"/>
                        <a:pt x="9" y="5"/>
                      </a:cubicBezTo>
                      <a:cubicBezTo>
                        <a:pt x="8" y="5"/>
                        <a:pt x="6" y="7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1"/>
                        <a:pt x="5" y="11"/>
                        <a:pt x="5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4"/>
                        <a:pt x="5" y="15"/>
                        <a:pt x="6" y="16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8" y="19"/>
                        <a:pt x="9" y="20"/>
                      </a:cubicBezTo>
                      <a:cubicBezTo>
                        <a:pt x="9" y="20"/>
                        <a:pt x="11" y="21"/>
                        <a:pt x="12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5"/>
                        <a:pt x="12" y="26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1"/>
                      </a:cubicBezTo>
                      <a:cubicBezTo>
                        <a:pt x="15" y="32"/>
                        <a:pt x="14" y="32"/>
                        <a:pt x="14" y="32"/>
                      </a:cubicBezTo>
                      <a:cubicBezTo>
                        <a:pt x="7" y="31"/>
                        <a:pt x="1" y="26"/>
                        <a:pt x="1" y="17"/>
                      </a:cubicBezTo>
                      <a:cubicBezTo>
                        <a:pt x="1" y="11"/>
                        <a:pt x="3" y="7"/>
                        <a:pt x="7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moveTo>
                        <a:pt x="23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3"/>
                        <a:pt x="23" y="3"/>
                        <a:pt x="23" y="2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4" y="3"/>
                        <a:pt x="24" y="4"/>
                        <a:pt x="23" y="4"/>
                      </a:cubicBezTo>
                      <a:moveTo>
                        <a:pt x="9" y="4"/>
                      </a:move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4"/>
                        <a:pt x="10" y="4"/>
                        <a:pt x="9" y="4"/>
                      </a:cubicBezTo>
                      <a:moveTo>
                        <a:pt x="22" y="4"/>
                      </a:move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2" y="2"/>
                        <a:pt x="22" y="2"/>
                        <a:pt x="23" y="2"/>
                      </a:cubicBezTo>
                      <a:cubicBezTo>
                        <a:pt x="22" y="3"/>
                        <a:pt x="22" y="3"/>
                        <a:pt x="22" y="4"/>
                      </a:cubicBezTo>
                      <a:moveTo>
                        <a:pt x="12" y="3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4" y="1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2" y="2"/>
                        <a:pt x="12" y="3"/>
                      </a:cubicBezTo>
                      <a:moveTo>
                        <a:pt x="20" y="3"/>
                      </a:moveTo>
                      <a:cubicBezTo>
                        <a:pt x="19" y="2"/>
                        <a:pt x="19" y="2"/>
                        <a:pt x="18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20" y="1"/>
                        <a:pt x="20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3"/>
                        <a:pt x="20" y="3"/>
                        <a:pt x="20" y="3"/>
                      </a:cubicBezTo>
                      <a:moveTo>
                        <a:pt x="15" y="2"/>
                      </a:move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6" y="1"/>
                        <a:pt x="17" y="1"/>
                      </a:cubicBezTo>
                      <a:cubicBezTo>
                        <a:pt x="17" y="1"/>
                        <a:pt x="17" y="1"/>
                        <a:pt x="18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moveTo>
                        <a:pt x="1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3" y="0"/>
                        <a:pt x="10" y="1"/>
                        <a:pt x="6" y="3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2" y="7"/>
                        <a:pt x="0" y="12"/>
                        <a:pt x="0" y="17"/>
                      </a:cubicBezTo>
                      <a:cubicBezTo>
                        <a:pt x="0" y="27"/>
                        <a:pt x="7" y="33"/>
                        <a:pt x="15" y="33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5" y="34"/>
                        <a:pt x="16" y="34"/>
                        <a:pt x="17" y="34"/>
                      </a:cubicBezTo>
                      <a:cubicBezTo>
                        <a:pt x="21" y="34"/>
                        <a:pt x="22" y="33"/>
                        <a:pt x="22" y="33"/>
                      </a:cubicBezTo>
                      <a:cubicBezTo>
                        <a:pt x="25" y="32"/>
                        <a:pt x="27" y="31"/>
                        <a:pt x="29" y="29"/>
                      </a:cubicBezTo>
                      <a:cubicBezTo>
                        <a:pt x="31" y="27"/>
                        <a:pt x="33" y="25"/>
                        <a:pt x="34" y="2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0"/>
                      </a:cubicBezTo>
                      <a:cubicBezTo>
                        <a:pt x="34" y="19"/>
                        <a:pt x="35" y="18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2"/>
                        <a:pt x="33" y="8"/>
                        <a:pt x="30" y="5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5" y="1"/>
                        <a:pt x="21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1" name="îṩliḓè"/>
                <p:cNvSpPr/>
                <p:nvPr/>
              </p:nvSpPr>
              <p:spPr bwMode="auto">
                <a:xfrm>
                  <a:off x="3706" y="1963"/>
                  <a:ext cx="38" cy="38"/>
                </a:xfrm>
                <a:custGeom>
                  <a:avLst/>
                  <a:gdLst>
                    <a:gd name="T0" fmla="*/ 8 w 16"/>
                    <a:gd name="T1" fmla="*/ 15 h 16"/>
                    <a:gd name="T2" fmla="*/ 2 w 16"/>
                    <a:gd name="T3" fmla="*/ 6 h 16"/>
                    <a:gd name="T4" fmla="*/ 8 w 16"/>
                    <a:gd name="T5" fmla="*/ 1 h 16"/>
                    <a:gd name="T6" fmla="*/ 14 w 16"/>
                    <a:gd name="T7" fmla="*/ 10 h 16"/>
                    <a:gd name="T8" fmla="*/ 8 w 16"/>
                    <a:gd name="T9" fmla="*/ 15 h 16"/>
                    <a:gd name="T10" fmla="*/ 8 w 16"/>
                    <a:gd name="T11" fmla="*/ 0 h 16"/>
                    <a:gd name="T12" fmla="*/ 1 w 16"/>
                    <a:gd name="T13" fmla="*/ 6 h 16"/>
                    <a:gd name="T14" fmla="*/ 2 w 16"/>
                    <a:gd name="T15" fmla="*/ 12 h 16"/>
                    <a:gd name="T16" fmla="*/ 8 w 16"/>
                    <a:gd name="T17" fmla="*/ 16 h 16"/>
                    <a:gd name="T18" fmla="*/ 15 w 16"/>
                    <a:gd name="T19" fmla="*/ 10 h 16"/>
                    <a:gd name="T20" fmla="*/ 14 w 16"/>
                    <a:gd name="T21" fmla="*/ 4 h 16"/>
                    <a:gd name="T22" fmla="*/ 8 w 16"/>
                    <a:gd name="T2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6">
                      <a:moveTo>
                        <a:pt x="8" y="15"/>
                      </a:moveTo>
                      <a:cubicBezTo>
                        <a:pt x="4" y="15"/>
                        <a:pt x="0" y="11"/>
                        <a:pt x="2" y="6"/>
                      </a:cubicBezTo>
                      <a:cubicBezTo>
                        <a:pt x="3" y="3"/>
                        <a:pt x="5" y="1"/>
                        <a:pt x="8" y="1"/>
                      </a:cubicBezTo>
                      <a:cubicBezTo>
                        <a:pt x="12" y="1"/>
                        <a:pt x="16" y="5"/>
                        <a:pt x="14" y="10"/>
                      </a:cubicBezTo>
                      <a:cubicBezTo>
                        <a:pt x="13" y="13"/>
                        <a:pt x="11" y="15"/>
                        <a:pt x="8" y="15"/>
                      </a:cubicBezTo>
                      <a:moveTo>
                        <a:pt x="8" y="0"/>
                      </a:moveTo>
                      <a:cubicBezTo>
                        <a:pt x="4" y="0"/>
                        <a:pt x="2" y="2"/>
                        <a:pt x="1" y="6"/>
                      </a:cubicBezTo>
                      <a:cubicBezTo>
                        <a:pt x="0" y="8"/>
                        <a:pt x="0" y="11"/>
                        <a:pt x="2" y="12"/>
                      </a:cubicBezTo>
                      <a:cubicBezTo>
                        <a:pt x="3" y="14"/>
                        <a:pt x="5" y="16"/>
                        <a:pt x="8" y="16"/>
                      </a:cubicBezTo>
                      <a:cubicBezTo>
                        <a:pt x="11" y="16"/>
                        <a:pt x="14" y="14"/>
                        <a:pt x="15" y="10"/>
                      </a:cubicBezTo>
                      <a:cubicBezTo>
                        <a:pt x="16" y="8"/>
                        <a:pt x="15" y="6"/>
                        <a:pt x="14" y="4"/>
                      </a:cubicBezTo>
                      <a:cubicBezTo>
                        <a:pt x="13" y="2"/>
                        <a:pt x="10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2" name="iṡ1îḓê"/>
                <p:cNvSpPr/>
                <p:nvPr/>
              </p:nvSpPr>
              <p:spPr bwMode="auto">
                <a:xfrm>
                  <a:off x="3694" y="1958"/>
                  <a:ext cx="57" cy="76"/>
                </a:xfrm>
                <a:custGeom>
                  <a:avLst/>
                  <a:gdLst>
                    <a:gd name="T0" fmla="*/ 1 w 24"/>
                    <a:gd name="T1" fmla="*/ 30 h 32"/>
                    <a:gd name="T2" fmla="*/ 2 w 24"/>
                    <a:gd name="T3" fmla="*/ 30 h 32"/>
                    <a:gd name="T4" fmla="*/ 0 w 24"/>
                    <a:gd name="T5" fmla="*/ 29 h 32"/>
                    <a:gd name="T6" fmla="*/ 1 w 24"/>
                    <a:gd name="T7" fmla="*/ 29 h 32"/>
                    <a:gd name="T8" fmla="*/ 1 w 24"/>
                    <a:gd name="T9" fmla="*/ 29 h 32"/>
                    <a:gd name="T10" fmla="*/ 5 w 24"/>
                    <a:gd name="T11" fmla="*/ 22 h 32"/>
                    <a:gd name="T12" fmla="*/ 6 w 24"/>
                    <a:gd name="T13" fmla="*/ 23 h 32"/>
                    <a:gd name="T14" fmla="*/ 6 w 24"/>
                    <a:gd name="T15" fmla="*/ 23 h 32"/>
                    <a:gd name="T16" fmla="*/ 7 w 24"/>
                    <a:gd name="T17" fmla="*/ 23 h 32"/>
                    <a:gd name="T18" fmla="*/ 7 w 24"/>
                    <a:gd name="T19" fmla="*/ 24 h 32"/>
                    <a:gd name="T20" fmla="*/ 5 w 24"/>
                    <a:gd name="T21" fmla="*/ 24 h 32"/>
                    <a:gd name="T22" fmla="*/ 7 w 24"/>
                    <a:gd name="T23" fmla="*/ 24 h 32"/>
                    <a:gd name="T24" fmla="*/ 7 w 24"/>
                    <a:gd name="T25" fmla="*/ 25 h 32"/>
                    <a:gd name="T26" fmla="*/ 5 w 24"/>
                    <a:gd name="T27" fmla="*/ 26 h 32"/>
                    <a:gd name="T28" fmla="*/ 6 w 24"/>
                    <a:gd name="T29" fmla="*/ 26 h 32"/>
                    <a:gd name="T30" fmla="*/ 4 w 24"/>
                    <a:gd name="T31" fmla="*/ 26 h 32"/>
                    <a:gd name="T32" fmla="*/ 6 w 24"/>
                    <a:gd name="T33" fmla="*/ 26 h 32"/>
                    <a:gd name="T34" fmla="*/ 5 w 24"/>
                    <a:gd name="T35" fmla="*/ 27 h 32"/>
                    <a:gd name="T36" fmla="*/ 4 w 24"/>
                    <a:gd name="T37" fmla="*/ 28 h 32"/>
                    <a:gd name="T38" fmla="*/ 5 w 24"/>
                    <a:gd name="T39" fmla="*/ 28 h 32"/>
                    <a:gd name="T40" fmla="*/ 3 w 24"/>
                    <a:gd name="T41" fmla="*/ 29 h 32"/>
                    <a:gd name="T42" fmla="*/ 5 w 24"/>
                    <a:gd name="T43" fmla="*/ 29 h 32"/>
                    <a:gd name="T44" fmla="*/ 4 w 24"/>
                    <a:gd name="T45" fmla="*/ 29 h 32"/>
                    <a:gd name="T46" fmla="*/ 3 w 24"/>
                    <a:gd name="T47" fmla="*/ 30 h 32"/>
                    <a:gd name="T48" fmla="*/ 3 w 24"/>
                    <a:gd name="T49" fmla="*/ 31 h 32"/>
                    <a:gd name="T50" fmla="*/ 3 w 24"/>
                    <a:gd name="T51" fmla="*/ 30 h 32"/>
                    <a:gd name="T52" fmla="*/ 1 w 24"/>
                    <a:gd name="T53" fmla="*/ 30 h 32"/>
                    <a:gd name="T54" fmla="*/ 1 w 24"/>
                    <a:gd name="T55" fmla="*/ 30 h 32"/>
                    <a:gd name="T56" fmla="*/ 1 w 24"/>
                    <a:gd name="T57" fmla="*/ 29 h 32"/>
                    <a:gd name="T58" fmla="*/ 7 w 24"/>
                    <a:gd name="T59" fmla="*/ 22 h 32"/>
                    <a:gd name="T60" fmla="*/ 6 w 24"/>
                    <a:gd name="T61" fmla="*/ 22 h 32"/>
                    <a:gd name="T62" fmla="*/ 9 w 24"/>
                    <a:gd name="T63" fmla="*/ 19 h 32"/>
                    <a:gd name="T64" fmla="*/ 13 w 24"/>
                    <a:gd name="T65" fmla="*/ 19 h 32"/>
                    <a:gd name="T66" fmla="*/ 13 w 24"/>
                    <a:gd name="T67" fmla="*/ 1 h 32"/>
                    <a:gd name="T68" fmla="*/ 13 w 24"/>
                    <a:gd name="T69" fmla="*/ 19 h 32"/>
                    <a:gd name="T70" fmla="*/ 4 w 24"/>
                    <a:gd name="T71" fmla="*/ 6 h 32"/>
                    <a:gd name="T72" fmla="*/ 7 w 24"/>
                    <a:gd name="T73" fmla="*/ 18 h 32"/>
                    <a:gd name="T74" fmla="*/ 4 w 24"/>
                    <a:gd name="T75" fmla="*/ 22 h 32"/>
                    <a:gd name="T76" fmla="*/ 4 w 24"/>
                    <a:gd name="T77" fmla="*/ 22 h 32"/>
                    <a:gd name="T78" fmla="*/ 4 w 24"/>
                    <a:gd name="T79" fmla="*/ 22 h 32"/>
                    <a:gd name="T80" fmla="*/ 0 w 24"/>
                    <a:gd name="T81" fmla="*/ 29 h 32"/>
                    <a:gd name="T82" fmla="*/ 0 w 24"/>
                    <a:gd name="T83" fmla="*/ 30 h 32"/>
                    <a:gd name="T84" fmla="*/ 4 w 24"/>
                    <a:gd name="T85" fmla="*/ 32 h 32"/>
                    <a:gd name="T86" fmla="*/ 8 w 24"/>
                    <a:gd name="T87" fmla="*/ 24 h 32"/>
                    <a:gd name="T88" fmla="*/ 8 w 24"/>
                    <a:gd name="T89" fmla="*/ 24 h 32"/>
                    <a:gd name="T90" fmla="*/ 8 w 24"/>
                    <a:gd name="T91" fmla="*/ 24 h 32"/>
                    <a:gd name="T92" fmla="*/ 10 w 24"/>
                    <a:gd name="T93" fmla="*/ 20 h 32"/>
                    <a:gd name="T94" fmla="*/ 22 w 24"/>
                    <a:gd name="T95" fmla="*/ 14 h 32"/>
                    <a:gd name="T96" fmla="*/ 13 w 24"/>
                    <a:gd name="T9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" h="32">
                      <a:moveTo>
                        <a:pt x="3" y="31"/>
                      </a:moveTo>
                      <a:cubicBezTo>
                        <a:pt x="2" y="31"/>
                        <a:pt x="2" y="31"/>
                        <a:pt x="1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31"/>
                        <a:pt x="3" y="31"/>
                        <a:pt x="3" y="31"/>
                      </a:cubicBezTo>
                      <a:moveTo>
                        <a:pt x="0" y="29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moveTo>
                        <a:pt x="1" y="29"/>
                      </a:move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3" y="26"/>
                        <a:pt x="3" y="25"/>
                        <a:pt x="5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5" y="22"/>
                        <a:pt x="5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6" y="24"/>
                        <a:pt x="5" y="24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4"/>
                        <a:pt x="7" y="24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4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4" y="27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5" y="27"/>
                        <a:pt x="5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3" y="29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4" y="30"/>
                        <a:pt x="4" y="30"/>
                      </a:cubicBezTo>
                      <a:cubicBezTo>
                        <a:pt x="4" y="30"/>
                        <a:pt x="4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moveTo>
                        <a:pt x="7" y="22"/>
                      </a:moveTo>
                      <a:cubicBezTo>
                        <a:pt x="7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1"/>
                        <a:pt x="7" y="19"/>
                        <a:pt x="7" y="18"/>
                      </a:cubicBezTo>
                      <a:cubicBezTo>
                        <a:pt x="8" y="19"/>
                        <a:pt x="8" y="19"/>
                        <a:pt x="9" y="19"/>
                      </a:cubicBezTo>
                      <a:cubicBezTo>
                        <a:pt x="8" y="20"/>
                        <a:pt x="8" y="21"/>
                        <a:pt x="7" y="22"/>
                      </a:cubicBezTo>
                      <a:moveTo>
                        <a:pt x="13" y="19"/>
                      </a:moveTo>
                      <a:cubicBezTo>
                        <a:pt x="7" y="19"/>
                        <a:pt x="1" y="13"/>
                        <a:pt x="5" y="6"/>
                      </a:cubicBezTo>
                      <a:cubicBezTo>
                        <a:pt x="7" y="3"/>
                        <a:pt x="10" y="1"/>
                        <a:pt x="13" y="1"/>
                      </a:cubicBezTo>
                      <a:cubicBezTo>
                        <a:pt x="18" y="1"/>
                        <a:pt x="24" y="7"/>
                        <a:pt x="21" y="14"/>
                      </a:cubicBezTo>
                      <a:cubicBezTo>
                        <a:pt x="19" y="18"/>
                        <a:pt x="16" y="19"/>
                        <a:pt x="13" y="19"/>
                      </a:cubicBezTo>
                      <a:moveTo>
                        <a:pt x="13" y="0"/>
                      </a:moveTo>
                      <a:cubicBezTo>
                        <a:pt x="9" y="0"/>
                        <a:pt x="6" y="2"/>
                        <a:pt x="4" y="6"/>
                      </a:cubicBezTo>
                      <a:cubicBezTo>
                        <a:pt x="2" y="9"/>
                        <a:pt x="2" y="12"/>
                        <a:pt x="4" y="15"/>
                      </a:cubicBezTo>
                      <a:cubicBezTo>
                        <a:pt x="5" y="16"/>
                        <a:pt x="6" y="17"/>
                        <a:pt x="7" y="18"/>
                      </a:cubicBezTo>
                      <a:cubicBezTo>
                        <a:pt x="6" y="18"/>
                        <a:pt x="5" y="20"/>
                        <a:pt x="5" y="21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4"/>
                        <a:pt x="2" y="26"/>
                        <a:pt x="1" y="28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1"/>
                        <a:pt x="2" y="32"/>
                        <a:pt x="3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1"/>
                        <a:pt x="5" y="30"/>
                        <a:pt x="7" y="27"/>
                      </a:cubicBezTo>
                      <a:cubicBezTo>
                        <a:pt x="7" y="26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22"/>
                        <a:pt x="9" y="21"/>
                        <a:pt x="10" y="20"/>
                      </a:cubicBezTo>
                      <a:cubicBezTo>
                        <a:pt x="11" y="20"/>
                        <a:pt x="12" y="20"/>
                        <a:pt x="13" y="20"/>
                      </a:cubicBezTo>
                      <a:cubicBezTo>
                        <a:pt x="17" y="20"/>
                        <a:pt x="20" y="18"/>
                        <a:pt x="22" y="14"/>
                      </a:cubicBezTo>
                      <a:cubicBezTo>
                        <a:pt x="23" y="11"/>
                        <a:pt x="23" y="8"/>
                        <a:pt x="21" y="5"/>
                      </a:cubicBezTo>
                      <a:cubicBezTo>
                        <a:pt x="20" y="2"/>
                        <a:pt x="16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3" name="iṧḷïḓè"/>
                <p:cNvSpPr/>
                <p:nvPr/>
              </p:nvSpPr>
              <p:spPr bwMode="auto">
                <a:xfrm>
                  <a:off x="3713" y="1970"/>
                  <a:ext cx="16" cy="9"/>
                </a:xfrm>
                <a:custGeom>
                  <a:avLst/>
                  <a:gdLst>
                    <a:gd name="T0" fmla="*/ 1 w 7"/>
                    <a:gd name="T1" fmla="*/ 4 h 4"/>
                    <a:gd name="T2" fmla="*/ 1 w 7"/>
                    <a:gd name="T3" fmla="*/ 4 h 4"/>
                    <a:gd name="T4" fmla="*/ 1 w 7"/>
                    <a:gd name="T5" fmla="*/ 3 h 4"/>
                    <a:gd name="T6" fmla="*/ 2 w 7"/>
                    <a:gd name="T7" fmla="*/ 1 h 4"/>
                    <a:gd name="T8" fmla="*/ 5 w 7"/>
                    <a:gd name="T9" fmla="*/ 0 h 4"/>
                    <a:gd name="T10" fmla="*/ 7 w 7"/>
                    <a:gd name="T11" fmla="*/ 1 h 4"/>
                    <a:gd name="T12" fmla="*/ 7 w 7"/>
                    <a:gd name="T13" fmla="*/ 2 h 4"/>
                    <a:gd name="T14" fmla="*/ 7 w 7"/>
                    <a:gd name="T15" fmla="*/ 2 h 4"/>
                    <a:gd name="T16" fmla="*/ 7 w 7"/>
                    <a:gd name="T17" fmla="*/ 2 h 4"/>
                    <a:gd name="T18" fmla="*/ 6 w 7"/>
                    <a:gd name="T19" fmla="*/ 2 h 4"/>
                    <a:gd name="T20" fmla="*/ 5 w 7"/>
                    <a:gd name="T21" fmla="*/ 2 h 4"/>
                    <a:gd name="T22" fmla="*/ 3 w 7"/>
                    <a:gd name="T23" fmla="*/ 2 h 4"/>
                    <a:gd name="T24" fmla="*/ 2 w 7"/>
                    <a:gd name="T25" fmla="*/ 3 h 4"/>
                    <a:gd name="T26" fmla="*/ 2 w 7"/>
                    <a:gd name="T27" fmla="*/ 3 h 4"/>
                    <a:gd name="T28" fmla="*/ 1 w 7"/>
                    <a:gd name="T29" fmla="*/ 4 h 4"/>
                    <a:gd name="T30" fmla="*/ 5 w 7"/>
                    <a:gd name="T31" fmla="*/ 0 h 4"/>
                    <a:gd name="T32" fmla="*/ 5 w 7"/>
                    <a:gd name="T33" fmla="*/ 0 h 4"/>
                    <a:gd name="T34" fmla="*/ 2 w 7"/>
                    <a:gd name="T35" fmla="*/ 0 h 4"/>
                    <a:gd name="T36" fmla="*/ 0 w 7"/>
                    <a:gd name="T37" fmla="*/ 3 h 4"/>
                    <a:gd name="T38" fmla="*/ 1 w 7"/>
                    <a:gd name="T39" fmla="*/ 4 h 4"/>
                    <a:gd name="T40" fmla="*/ 1 w 7"/>
                    <a:gd name="T41" fmla="*/ 4 h 4"/>
                    <a:gd name="T42" fmla="*/ 2 w 7"/>
                    <a:gd name="T43" fmla="*/ 4 h 4"/>
                    <a:gd name="T44" fmla="*/ 3 w 7"/>
                    <a:gd name="T45" fmla="*/ 3 h 4"/>
                    <a:gd name="T46" fmla="*/ 3 w 7"/>
                    <a:gd name="T47" fmla="*/ 3 h 4"/>
                    <a:gd name="T48" fmla="*/ 5 w 7"/>
                    <a:gd name="T49" fmla="*/ 2 h 4"/>
                    <a:gd name="T50" fmla="*/ 6 w 7"/>
                    <a:gd name="T51" fmla="*/ 2 h 4"/>
                    <a:gd name="T52" fmla="*/ 7 w 7"/>
                    <a:gd name="T53" fmla="*/ 3 h 4"/>
                    <a:gd name="T54" fmla="*/ 7 w 7"/>
                    <a:gd name="T55" fmla="*/ 2 h 4"/>
                    <a:gd name="T56" fmla="*/ 7 w 7"/>
                    <a:gd name="T57" fmla="*/ 2 h 4"/>
                    <a:gd name="T58" fmla="*/ 7 w 7"/>
                    <a:gd name="T59" fmla="*/ 1 h 4"/>
                    <a:gd name="T60" fmla="*/ 5 w 7"/>
                    <a:gd name="T6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5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2"/>
                        <a:pt x="4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4" name="ís1íḋé"/>
                <p:cNvSpPr/>
                <p:nvPr/>
              </p:nvSpPr>
              <p:spPr bwMode="auto">
                <a:xfrm>
                  <a:off x="3729" y="1975"/>
                  <a:ext cx="8" cy="4"/>
                </a:xfrm>
                <a:custGeom>
                  <a:avLst/>
                  <a:gdLst>
                    <a:gd name="T0" fmla="*/ 1 w 3"/>
                    <a:gd name="T1" fmla="*/ 2 h 2"/>
                    <a:gd name="T2" fmla="*/ 1 w 3"/>
                    <a:gd name="T3" fmla="*/ 1 h 2"/>
                    <a:gd name="T4" fmla="*/ 2 w 3"/>
                    <a:gd name="T5" fmla="*/ 1 h 2"/>
                    <a:gd name="T6" fmla="*/ 2 w 3"/>
                    <a:gd name="T7" fmla="*/ 1 h 2"/>
                    <a:gd name="T8" fmla="*/ 2 w 3"/>
                    <a:gd name="T9" fmla="*/ 1 h 2"/>
                    <a:gd name="T10" fmla="*/ 2 w 3"/>
                    <a:gd name="T11" fmla="*/ 2 h 2"/>
                    <a:gd name="T12" fmla="*/ 1 w 3"/>
                    <a:gd name="T13" fmla="*/ 2 h 2"/>
                    <a:gd name="T14" fmla="*/ 2 w 3"/>
                    <a:gd name="T15" fmla="*/ 0 h 2"/>
                    <a:gd name="T16" fmla="*/ 1 w 3"/>
                    <a:gd name="T17" fmla="*/ 1 h 2"/>
                    <a:gd name="T18" fmla="*/ 1 w 3"/>
                    <a:gd name="T19" fmla="*/ 2 h 2"/>
                    <a:gd name="T20" fmla="*/ 2 w 3"/>
                    <a:gd name="T21" fmla="*/ 2 h 2"/>
                    <a:gd name="T22" fmla="*/ 2 w 3"/>
                    <a:gd name="T23" fmla="*/ 2 h 2"/>
                    <a:gd name="T24" fmla="*/ 3 w 3"/>
                    <a:gd name="T25" fmla="*/ 1 h 2"/>
                    <a:gd name="T26" fmla="*/ 3 w 3"/>
                    <a:gd name="T27" fmla="*/ 1 h 2"/>
                    <a:gd name="T28" fmla="*/ 2 w 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5" name="îṡ1iḋe"/>
                <p:cNvSpPr/>
                <p:nvPr/>
              </p:nvSpPr>
              <p:spPr bwMode="auto">
                <a:xfrm>
                  <a:off x="3820" y="2305"/>
                  <a:ext cx="83" cy="55"/>
                </a:xfrm>
                <a:custGeom>
                  <a:avLst/>
                  <a:gdLst>
                    <a:gd name="T0" fmla="*/ 3 w 35"/>
                    <a:gd name="T1" fmla="*/ 23 h 23"/>
                    <a:gd name="T2" fmla="*/ 3 w 35"/>
                    <a:gd name="T3" fmla="*/ 22 h 23"/>
                    <a:gd name="T4" fmla="*/ 1 w 35"/>
                    <a:gd name="T5" fmla="*/ 20 h 23"/>
                    <a:gd name="T6" fmla="*/ 1 w 35"/>
                    <a:gd name="T7" fmla="*/ 3 h 23"/>
                    <a:gd name="T8" fmla="*/ 26 w 35"/>
                    <a:gd name="T9" fmla="*/ 2 h 23"/>
                    <a:gd name="T10" fmla="*/ 27 w 35"/>
                    <a:gd name="T11" fmla="*/ 2 h 23"/>
                    <a:gd name="T12" fmla="*/ 34 w 35"/>
                    <a:gd name="T13" fmla="*/ 3 h 23"/>
                    <a:gd name="T14" fmla="*/ 34 w 35"/>
                    <a:gd name="T15" fmla="*/ 19 h 23"/>
                    <a:gd name="T16" fmla="*/ 31 w 35"/>
                    <a:gd name="T17" fmla="*/ 22 h 23"/>
                    <a:gd name="T18" fmla="*/ 3 w 35"/>
                    <a:gd name="T19" fmla="*/ 22 h 23"/>
                    <a:gd name="T20" fmla="*/ 3 w 35"/>
                    <a:gd name="T21" fmla="*/ 23 h 23"/>
                    <a:gd name="T22" fmla="*/ 27 w 35"/>
                    <a:gd name="T23" fmla="*/ 0 h 23"/>
                    <a:gd name="T24" fmla="*/ 26 w 35"/>
                    <a:gd name="T25" fmla="*/ 0 h 23"/>
                    <a:gd name="T26" fmla="*/ 0 w 35"/>
                    <a:gd name="T27" fmla="*/ 2 h 23"/>
                    <a:gd name="T28" fmla="*/ 0 w 35"/>
                    <a:gd name="T29" fmla="*/ 3 h 23"/>
                    <a:gd name="T30" fmla="*/ 0 w 35"/>
                    <a:gd name="T31" fmla="*/ 20 h 23"/>
                    <a:gd name="T32" fmla="*/ 3 w 35"/>
                    <a:gd name="T33" fmla="*/ 23 h 23"/>
                    <a:gd name="T34" fmla="*/ 31 w 35"/>
                    <a:gd name="T35" fmla="*/ 23 h 23"/>
                    <a:gd name="T36" fmla="*/ 35 w 35"/>
                    <a:gd name="T37" fmla="*/ 19 h 23"/>
                    <a:gd name="T38" fmla="*/ 35 w 35"/>
                    <a:gd name="T39" fmla="*/ 2 h 23"/>
                    <a:gd name="T40" fmla="*/ 34 w 35"/>
                    <a:gd name="T41" fmla="*/ 2 h 23"/>
                    <a:gd name="T42" fmla="*/ 27 w 35"/>
                    <a:gd name="T4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" h="23">
                      <a:moveTo>
                        <a:pt x="3" y="23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2"/>
                        <a:pt x="1" y="21"/>
                        <a:pt x="1" y="20"/>
                      </a:cubicBezTo>
                      <a:cubicBezTo>
                        <a:pt x="1" y="15"/>
                        <a:pt x="1" y="9"/>
                        <a:pt x="1" y="3"/>
                      </a:cubicBezTo>
                      <a:cubicBezTo>
                        <a:pt x="9" y="2"/>
                        <a:pt x="18" y="2"/>
                        <a:pt x="26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9" y="2"/>
                        <a:pt x="31" y="2"/>
                        <a:pt x="34" y="3"/>
                      </a:cubicBezTo>
                      <a:cubicBezTo>
                        <a:pt x="34" y="8"/>
                        <a:pt x="34" y="14"/>
                        <a:pt x="34" y="19"/>
                      </a:cubicBezTo>
                      <a:cubicBezTo>
                        <a:pt x="33" y="21"/>
                        <a:pt x="32" y="22"/>
                        <a:pt x="31" y="22"/>
                      </a:cubicBezTo>
                      <a:cubicBezTo>
                        <a:pt x="22" y="22"/>
                        <a:pt x="12" y="22"/>
                        <a:pt x="3" y="22"/>
                      </a:cubicBezTo>
                      <a:cubicBezTo>
                        <a:pt x="3" y="23"/>
                        <a:pt x="3" y="23"/>
                        <a:pt x="3" y="23"/>
                      </a:cubicBezTo>
                      <a:moveTo>
                        <a:pt x="27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7" y="0"/>
                        <a:pt x="9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8"/>
                        <a:pt x="0" y="14"/>
                        <a:pt x="0" y="20"/>
                      </a:cubicBezTo>
                      <a:cubicBezTo>
                        <a:pt x="0" y="22"/>
                        <a:pt x="1" y="23"/>
                        <a:pt x="3" y="23"/>
                      </a:cubicBezTo>
                      <a:cubicBezTo>
                        <a:pt x="12" y="23"/>
                        <a:pt x="22" y="23"/>
                        <a:pt x="31" y="23"/>
                      </a:cubicBezTo>
                      <a:cubicBezTo>
                        <a:pt x="33" y="23"/>
                        <a:pt x="34" y="21"/>
                        <a:pt x="35" y="19"/>
                      </a:cubicBezTo>
                      <a:cubicBezTo>
                        <a:pt x="35" y="14"/>
                        <a:pt x="35" y="8"/>
                        <a:pt x="35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2" y="1"/>
                        <a:pt x="29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6" name="íṧḷiḑe"/>
                <p:cNvSpPr/>
                <p:nvPr/>
              </p:nvSpPr>
              <p:spPr bwMode="auto">
                <a:xfrm>
                  <a:off x="3822" y="2315"/>
                  <a:ext cx="76" cy="40"/>
                </a:xfrm>
                <a:custGeom>
                  <a:avLst/>
                  <a:gdLst>
                    <a:gd name="T0" fmla="*/ 30 w 32"/>
                    <a:gd name="T1" fmla="*/ 0 h 17"/>
                    <a:gd name="T2" fmla="*/ 19 w 32"/>
                    <a:gd name="T3" fmla="*/ 9 h 17"/>
                    <a:gd name="T4" fmla="*/ 19 w 32"/>
                    <a:gd name="T5" fmla="*/ 9 h 17"/>
                    <a:gd name="T6" fmla="*/ 18 w 32"/>
                    <a:gd name="T7" fmla="*/ 10 h 17"/>
                    <a:gd name="T8" fmla="*/ 17 w 32"/>
                    <a:gd name="T9" fmla="*/ 10 h 17"/>
                    <a:gd name="T10" fmla="*/ 13 w 32"/>
                    <a:gd name="T11" fmla="*/ 8 h 17"/>
                    <a:gd name="T12" fmla="*/ 1 w 32"/>
                    <a:gd name="T13" fmla="*/ 0 h 17"/>
                    <a:gd name="T14" fmla="*/ 0 w 32"/>
                    <a:gd name="T15" fmla="*/ 1 h 17"/>
                    <a:gd name="T16" fmla="*/ 1 w 32"/>
                    <a:gd name="T17" fmla="*/ 1 h 17"/>
                    <a:gd name="T18" fmla="*/ 10 w 32"/>
                    <a:gd name="T19" fmla="*/ 7 h 17"/>
                    <a:gd name="T20" fmla="*/ 3 w 32"/>
                    <a:gd name="T21" fmla="*/ 14 h 17"/>
                    <a:gd name="T22" fmla="*/ 1 w 32"/>
                    <a:gd name="T23" fmla="*/ 16 h 17"/>
                    <a:gd name="T24" fmla="*/ 1 w 32"/>
                    <a:gd name="T25" fmla="*/ 16 h 17"/>
                    <a:gd name="T26" fmla="*/ 2 w 32"/>
                    <a:gd name="T27" fmla="*/ 17 h 17"/>
                    <a:gd name="T28" fmla="*/ 2 w 32"/>
                    <a:gd name="T29" fmla="*/ 16 h 17"/>
                    <a:gd name="T30" fmla="*/ 4 w 32"/>
                    <a:gd name="T31" fmla="*/ 15 h 17"/>
                    <a:gd name="T32" fmla="*/ 11 w 32"/>
                    <a:gd name="T33" fmla="*/ 8 h 17"/>
                    <a:gd name="T34" fmla="*/ 13 w 32"/>
                    <a:gd name="T35" fmla="*/ 9 h 17"/>
                    <a:gd name="T36" fmla="*/ 17 w 32"/>
                    <a:gd name="T37" fmla="*/ 11 h 17"/>
                    <a:gd name="T38" fmla="*/ 18 w 32"/>
                    <a:gd name="T39" fmla="*/ 11 h 17"/>
                    <a:gd name="T40" fmla="*/ 20 w 32"/>
                    <a:gd name="T41" fmla="*/ 10 h 17"/>
                    <a:gd name="T42" fmla="*/ 20 w 32"/>
                    <a:gd name="T43" fmla="*/ 10 h 17"/>
                    <a:gd name="T44" fmla="*/ 22 w 32"/>
                    <a:gd name="T45" fmla="*/ 8 h 17"/>
                    <a:gd name="T46" fmla="*/ 31 w 32"/>
                    <a:gd name="T47" fmla="*/ 16 h 17"/>
                    <a:gd name="T48" fmla="*/ 31 w 32"/>
                    <a:gd name="T49" fmla="*/ 16 h 17"/>
                    <a:gd name="T50" fmla="*/ 32 w 32"/>
                    <a:gd name="T51" fmla="*/ 16 h 17"/>
                    <a:gd name="T52" fmla="*/ 32 w 32"/>
                    <a:gd name="T53" fmla="*/ 15 h 17"/>
                    <a:gd name="T54" fmla="*/ 23 w 32"/>
                    <a:gd name="T55" fmla="*/ 7 h 17"/>
                    <a:gd name="T56" fmla="*/ 31 w 32"/>
                    <a:gd name="T57" fmla="*/ 1 h 17"/>
                    <a:gd name="T58" fmla="*/ 31 w 32"/>
                    <a:gd name="T59" fmla="*/ 0 h 17"/>
                    <a:gd name="T60" fmla="*/ 30 w 32"/>
                    <a:gd name="T6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2" h="17">
                      <a:moveTo>
                        <a:pt x="30" y="0"/>
                      </a:moveTo>
                      <a:cubicBezTo>
                        <a:pt x="26" y="2"/>
                        <a:pt x="23" y="5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8" y="10"/>
                      </a:cubicBezTo>
                      <a:cubicBezTo>
                        <a:pt x="18" y="10"/>
                        <a:pt x="17" y="10"/>
                        <a:pt x="17" y="10"/>
                      </a:cubicBezTo>
                      <a:cubicBezTo>
                        <a:pt x="16" y="10"/>
                        <a:pt x="15" y="9"/>
                        <a:pt x="13" y="8"/>
                      </a:cubicBezTo>
                      <a:cubicBezTo>
                        <a:pt x="10" y="5"/>
                        <a:pt x="5" y="2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4" y="3"/>
                        <a:pt x="7" y="5"/>
                        <a:pt x="10" y="7"/>
                      </a:cubicBezTo>
                      <a:cubicBezTo>
                        <a:pt x="8" y="9"/>
                        <a:pt x="5" y="12"/>
                        <a:pt x="3" y="14"/>
                      </a:cubicBezTo>
                      <a:cubicBezTo>
                        <a:pt x="2" y="15"/>
                        <a:pt x="2" y="15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3" y="15"/>
                        <a:pt x="4" y="15"/>
                      </a:cubicBezTo>
                      <a:cubicBezTo>
                        <a:pt x="6" y="12"/>
                        <a:pt x="9" y="10"/>
                        <a:pt x="11" y="8"/>
                      </a:cubicBezTo>
                      <a:cubicBezTo>
                        <a:pt x="12" y="8"/>
                        <a:pt x="12" y="9"/>
                        <a:pt x="13" y="9"/>
                      </a:cubicBezTo>
                      <a:cubicBezTo>
                        <a:pt x="14" y="10"/>
                        <a:pt x="15" y="11"/>
                        <a:pt x="17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9" y="11"/>
                        <a:pt x="20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1" y="9"/>
                        <a:pt x="22" y="8"/>
                        <a:pt x="22" y="8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5" y="5"/>
                        <a:pt x="28" y="3"/>
                        <a:pt x="31" y="1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30" y="0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7" name="îşḻíḍe"/>
                <p:cNvSpPr/>
                <p:nvPr/>
              </p:nvSpPr>
              <p:spPr bwMode="auto">
                <a:xfrm>
                  <a:off x="4020" y="1806"/>
                  <a:ext cx="73" cy="135"/>
                </a:xfrm>
                <a:custGeom>
                  <a:avLst/>
                  <a:gdLst>
                    <a:gd name="T0" fmla="*/ 20 w 31"/>
                    <a:gd name="T1" fmla="*/ 55 h 57"/>
                    <a:gd name="T2" fmla="*/ 25 w 31"/>
                    <a:gd name="T3" fmla="*/ 53 h 57"/>
                    <a:gd name="T4" fmla="*/ 17 w 31"/>
                    <a:gd name="T5" fmla="*/ 49 h 57"/>
                    <a:gd name="T6" fmla="*/ 5 w 31"/>
                    <a:gd name="T7" fmla="*/ 50 h 57"/>
                    <a:gd name="T8" fmla="*/ 6 w 31"/>
                    <a:gd name="T9" fmla="*/ 50 h 57"/>
                    <a:gd name="T10" fmla="*/ 11 w 31"/>
                    <a:gd name="T11" fmla="*/ 46 h 57"/>
                    <a:gd name="T12" fmla="*/ 14 w 31"/>
                    <a:gd name="T13" fmla="*/ 46 h 57"/>
                    <a:gd name="T14" fmla="*/ 12 w 31"/>
                    <a:gd name="T15" fmla="*/ 50 h 57"/>
                    <a:gd name="T16" fmla="*/ 24 w 31"/>
                    <a:gd name="T17" fmla="*/ 44 h 57"/>
                    <a:gd name="T18" fmla="*/ 26 w 31"/>
                    <a:gd name="T19" fmla="*/ 44 h 57"/>
                    <a:gd name="T20" fmla="*/ 29 w 31"/>
                    <a:gd name="T21" fmla="*/ 37 h 57"/>
                    <a:gd name="T22" fmla="*/ 21 w 31"/>
                    <a:gd name="T23" fmla="*/ 33 h 57"/>
                    <a:gd name="T24" fmla="*/ 21 w 31"/>
                    <a:gd name="T25" fmla="*/ 32 h 57"/>
                    <a:gd name="T26" fmla="*/ 18 w 31"/>
                    <a:gd name="T27" fmla="*/ 31 h 57"/>
                    <a:gd name="T28" fmla="*/ 14 w 31"/>
                    <a:gd name="T29" fmla="*/ 30 h 57"/>
                    <a:gd name="T30" fmla="*/ 14 w 31"/>
                    <a:gd name="T31" fmla="*/ 30 h 57"/>
                    <a:gd name="T32" fmla="*/ 7 w 31"/>
                    <a:gd name="T33" fmla="*/ 29 h 57"/>
                    <a:gd name="T34" fmla="*/ 4 w 31"/>
                    <a:gd name="T35" fmla="*/ 27 h 57"/>
                    <a:gd name="T36" fmla="*/ 7 w 31"/>
                    <a:gd name="T37" fmla="*/ 17 h 57"/>
                    <a:gd name="T38" fmla="*/ 20 w 31"/>
                    <a:gd name="T39" fmla="*/ 16 h 57"/>
                    <a:gd name="T40" fmla="*/ 21 w 31"/>
                    <a:gd name="T41" fmla="*/ 14 h 57"/>
                    <a:gd name="T42" fmla="*/ 13 w 31"/>
                    <a:gd name="T43" fmla="*/ 14 h 57"/>
                    <a:gd name="T44" fmla="*/ 9 w 31"/>
                    <a:gd name="T45" fmla="*/ 19 h 57"/>
                    <a:gd name="T46" fmla="*/ 17 w 31"/>
                    <a:gd name="T47" fmla="*/ 13 h 57"/>
                    <a:gd name="T48" fmla="*/ 24 w 31"/>
                    <a:gd name="T49" fmla="*/ 9 h 57"/>
                    <a:gd name="T50" fmla="*/ 17 w 31"/>
                    <a:gd name="T51" fmla="*/ 38 h 57"/>
                    <a:gd name="T52" fmla="*/ 19 w 31"/>
                    <a:gd name="T53" fmla="*/ 28 h 57"/>
                    <a:gd name="T54" fmla="*/ 7 w 31"/>
                    <a:gd name="T55" fmla="*/ 26 h 57"/>
                    <a:gd name="T56" fmla="*/ 7 w 31"/>
                    <a:gd name="T57" fmla="*/ 9 h 57"/>
                    <a:gd name="T58" fmla="*/ 11 w 31"/>
                    <a:gd name="T59" fmla="*/ 1 h 57"/>
                    <a:gd name="T60" fmla="*/ 24 w 31"/>
                    <a:gd name="T61" fmla="*/ 8 h 57"/>
                    <a:gd name="T62" fmla="*/ 6 w 31"/>
                    <a:gd name="T63" fmla="*/ 17 h 57"/>
                    <a:gd name="T64" fmla="*/ 13 w 31"/>
                    <a:gd name="T65" fmla="*/ 22 h 57"/>
                    <a:gd name="T66" fmla="*/ 23 w 31"/>
                    <a:gd name="T67" fmla="*/ 42 h 57"/>
                    <a:gd name="T68" fmla="*/ 23 w 31"/>
                    <a:gd name="T69" fmla="*/ 45 h 57"/>
                    <a:gd name="T70" fmla="*/ 18 w 31"/>
                    <a:gd name="T71" fmla="*/ 51 h 57"/>
                    <a:gd name="T72" fmla="*/ 4 w 31"/>
                    <a:gd name="T73" fmla="*/ 45 h 57"/>
                    <a:gd name="T74" fmla="*/ 9 w 31"/>
                    <a:gd name="T75" fmla="*/ 1 h 57"/>
                    <a:gd name="T76" fmla="*/ 5 w 31"/>
                    <a:gd name="T77" fmla="*/ 3 h 57"/>
                    <a:gd name="T78" fmla="*/ 1 w 31"/>
                    <a:gd name="T79" fmla="*/ 22 h 57"/>
                    <a:gd name="T80" fmla="*/ 3 w 31"/>
                    <a:gd name="T81" fmla="*/ 28 h 57"/>
                    <a:gd name="T82" fmla="*/ 16 w 31"/>
                    <a:gd name="T83" fmla="*/ 31 h 57"/>
                    <a:gd name="T84" fmla="*/ 18 w 31"/>
                    <a:gd name="T85" fmla="*/ 33 h 57"/>
                    <a:gd name="T86" fmla="*/ 8 w 31"/>
                    <a:gd name="T87" fmla="*/ 38 h 57"/>
                    <a:gd name="T88" fmla="*/ 4 w 31"/>
                    <a:gd name="T89" fmla="*/ 51 h 57"/>
                    <a:gd name="T90" fmla="*/ 17 w 31"/>
                    <a:gd name="T91" fmla="*/ 50 h 57"/>
                    <a:gd name="T92" fmla="*/ 19 w 31"/>
                    <a:gd name="T93" fmla="*/ 57 h 57"/>
                    <a:gd name="T94" fmla="*/ 26 w 31"/>
                    <a:gd name="T95" fmla="*/ 53 h 57"/>
                    <a:gd name="T96" fmla="*/ 30 w 31"/>
                    <a:gd name="T97" fmla="*/ 41 h 57"/>
                    <a:gd name="T98" fmla="*/ 17 w 31"/>
                    <a:gd name="T99" fmla="*/ 21 h 57"/>
                    <a:gd name="T100" fmla="*/ 10 w 31"/>
                    <a:gd name="T101" fmla="*/ 19 h 57"/>
                    <a:gd name="T102" fmla="*/ 23 w 31"/>
                    <a:gd name="T103" fmla="*/ 17 h 57"/>
                    <a:gd name="T104" fmla="*/ 25 w 31"/>
                    <a:gd name="T105" fmla="*/ 7 h 57"/>
                    <a:gd name="T106" fmla="*/ 12 w 31"/>
                    <a:gd name="T107" fmla="*/ 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1" h="57">
                      <a:moveTo>
                        <a:pt x="19" y="54"/>
                      </a:moveTo>
                      <a:cubicBezTo>
                        <a:pt x="19" y="53"/>
                        <a:pt x="19" y="53"/>
                        <a:pt x="19" y="52"/>
                      </a:cubicBezTo>
                      <a:cubicBezTo>
                        <a:pt x="20" y="52"/>
                        <a:pt x="20" y="52"/>
                        <a:pt x="21" y="51"/>
                      </a:cubicBezTo>
                      <a:cubicBezTo>
                        <a:pt x="21" y="52"/>
                        <a:pt x="20" y="53"/>
                        <a:pt x="19" y="54"/>
                      </a:cubicBezTo>
                      <a:moveTo>
                        <a:pt x="20" y="55"/>
                      </a:moveTo>
                      <a:cubicBezTo>
                        <a:pt x="20" y="55"/>
                        <a:pt x="20" y="55"/>
                        <a:pt x="20" y="55"/>
                      </a:cubicBezTo>
                      <a:cubicBezTo>
                        <a:pt x="20" y="55"/>
                        <a:pt x="20" y="55"/>
                        <a:pt x="20" y="55"/>
                      </a:cubicBezTo>
                      <a:cubicBezTo>
                        <a:pt x="21" y="54"/>
                        <a:pt x="22" y="52"/>
                        <a:pt x="2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5" y="51"/>
                        <a:pt x="25" y="52"/>
                        <a:pt x="25" y="53"/>
                      </a:cubicBezTo>
                      <a:cubicBezTo>
                        <a:pt x="25" y="53"/>
                        <a:pt x="25" y="53"/>
                        <a:pt x="25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2" y="55"/>
                        <a:pt x="21" y="55"/>
                        <a:pt x="20" y="55"/>
                      </a:cubicBezTo>
                      <a:moveTo>
                        <a:pt x="15" y="49"/>
                      </a:move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7" y="48"/>
                        <a:pt x="17" y="48"/>
                        <a:pt x="17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6" y="49"/>
                        <a:pt x="16" y="49"/>
                        <a:pt x="15" y="49"/>
                      </a:cubicBezTo>
                      <a:moveTo>
                        <a:pt x="4" y="48"/>
                      </a:moveTo>
                      <a:cubicBezTo>
                        <a:pt x="4" y="47"/>
                        <a:pt x="4" y="47"/>
                        <a:pt x="4" y="46"/>
                      </a:cubicBezTo>
                      <a:cubicBezTo>
                        <a:pt x="5" y="46"/>
                        <a:pt x="5" y="46"/>
                        <a:pt x="6" y="46"/>
                      </a:cubicBezTo>
                      <a:cubicBezTo>
                        <a:pt x="5" y="47"/>
                        <a:pt x="5" y="47"/>
                        <a:pt x="4" y="48"/>
                      </a:cubicBezTo>
                      <a:moveTo>
                        <a:pt x="5" y="50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6" y="48"/>
                        <a:pt x="6" y="47"/>
                        <a:pt x="7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8" y="46"/>
                        <a:pt x="9" y="46"/>
                        <a:pt x="9" y="46"/>
                      </a:cubicBezTo>
                      <a:cubicBezTo>
                        <a:pt x="8" y="47"/>
                        <a:pt x="7" y="49"/>
                        <a:pt x="6" y="50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5" y="50"/>
                        <a:pt x="5" y="50"/>
                        <a:pt x="5" y="50"/>
                      </a:cubicBezTo>
                      <a:cubicBezTo>
                        <a:pt x="5" y="50"/>
                        <a:pt x="5" y="50"/>
                        <a:pt x="5" y="50"/>
                      </a:cubicBezTo>
                      <a:moveTo>
                        <a:pt x="8" y="50"/>
                      </a:moveTo>
                      <a:cubicBezTo>
                        <a:pt x="9" y="49"/>
                        <a:pt x="10" y="47"/>
                        <a:pt x="11" y="46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12" y="46"/>
                        <a:pt x="12" y="46"/>
                        <a:pt x="13" y="45"/>
                      </a:cubicBezTo>
                      <a:cubicBezTo>
                        <a:pt x="12" y="47"/>
                        <a:pt x="11" y="48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9" y="50"/>
                        <a:pt x="8" y="50"/>
                        <a:pt x="8" y="50"/>
                      </a:cubicBezTo>
                      <a:moveTo>
                        <a:pt x="12" y="50"/>
                      </a:moveTo>
                      <a:cubicBezTo>
                        <a:pt x="12" y="48"/>
                        <a:pt x="13" y="47"/>
                        <a:pt x="14" y="46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3" y="50"/>
                        <a:pt x="12" y="50"/>
                        <a:pt x="12" y="50"/>
                      </a:cubicBezTo>
                      <a:moveTo>
                        <a:pt x="23" y="43"/>
                      </a:move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moveTo>
                        <a:pt x="24" y="46"/>
                      </a:moveTo>
                      <a:cubicBezTo>
                        <a:pt x="24" y="45"/>
                        <a:pt x="24" y="45"/>
                        <a:pt x="24" y="44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7" y="40"/>
                        <a:pt x="28" y="40"/>
                      </a:cubicBezTo>
                      <a:cubicBezTo>
                        <a:pt x="27" y="40"/>
                        <a:pt x="27" y="41"/>
                        <a:pt x="27" y="42"/>
                      </a:cubicBezTo>
                      <a:cubicBezTo>
                        <a:pt x="26" y="43"/>
                        <a:pt x="25" y="45"/>
                        <a:pt x="24" y="46"/>
                      </a:cubicBezTo>
                      <a:moveTo>
                        <a:pt x="26" y="44"/>
                      </a:moveTo>
                      <a:cubicBezTo>
                        <a:pt x="27" y="44"/>
                        <a:pt x="27" y="43"/>
                        <a:pt x="27" y="42"/>
                      </a:cubicBezTo>
                      <a:cubicBezTo>
                        <a:pt x="28" y="41"/>
                        <a:pt x="29" y="40"/>
                        <a:pt x="29" y="39"/>
                      </a:cubicBezTo>
                      <a:cubicBezTo>
                        <a:pt x="29" y="40"/>
                        <a:pt x="29" y="41"/>
                        <a:pt x="29" y="41"/>
                      </a:cubicBezTo>
                      <a:cubicBezTo>
                        <a:pt x="29" y="42"/>
                        <a:pt x="27" y="43"/>
                        <a:pt x="26" y="44"/>
                      </a:cubicBezTo>
                      <a:moveTo>
                        <a:pt x="29" y="38"/>
                      </a:move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4"/>
                        <a:pt x="20" y="34"/>
                        <a:pt x="21" y="33"/>
                      </a:cubicBezTo>
                      <a:cubicBezTo>
                        <a:pt x="21" y="34"/>
                        <a:pt x="20" y="35"/>
                        <a:pt x="20" y="35"/>
                      </a:cubicBezTo>
                      <a:moveTo>
                        <a:pt x="20" y="33"/>
                      </a:moveTo>
                      <a:cubicBezTo>
                        <a:pt x="20" y="33"/>
                        <a:pt x="19" y="33"/>
                        <a:pt x="19" y="32"/>
                      </a:cubicBezTo>
                      <a:cubicBezTo>
                        <a:pt x="20" y="32"/>
                        <a:pt x="20" y="31"/>
                        <a:pt x="20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0" y="32"/>
                        <a:pt x="20" y="33"/>
                        <a:pt x="20" y="33"/>
                      </a:cubicBezTo>
                      <a:moveTo>
                        <a:pt x="18" y="31"/>
                      </a:moveTo>
                      <a:cubicBezTo>
                        <a:pt x="18" y="31"/>
                        <a:pt x="18" y="31"/>
                        <a:pt x="17" y="31"/>
                      </a:cubicBezTo>
                      <a:cubicBezTo>
                        <a:pt x="18" y="30"/>
                        <a:pt x="18" y="30"/>
                        <a:pt x="19" y="29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19" y="30"/>
                        <a:pt x="19" y="31"/>
                        <a:pt x="18" y="31"/>
                      </a:cubicBezTo>
                      <a:moveTo>
                        <a:pt x="16" y="30"/>
                      </a:move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9"/>
                        <a:pt x="16" y="29"/>
                        <a:pt x="17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7" y="29"/>
                        <a:pt x="17" y="30"/>
                        <a:pt x="16" y="30"/>
                      </a:cubicBezTo>
                      <a:moveTo>
                        <a:pt x="14" y="30"/>
                      </a:moveTo>
                      <a:cubicBezTo>
                        <a:pt x="13" y="30"/>
                        <a:pt x="13" y="30"/>
                        <a:pt x="12" y="30"/>
                      </a:cubicBezTo>
                      <a:cubicBezTo>
                        <a:pt x="13" y="29"/>
                        <a:pt x="13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5" y="28"/>
                        <a:pt x="15" y="28"/>
                        <a:pt x="16" y="28"/>
                      </a:cubicBezTo>
                      <a:cubicBezTo>
                        <a:pt x="15" y="28"/>
                        <a:pt x="15" y="29"/>
                        <a:pt x="14" y="30"/>
                      </a:cubicBezTo>
                      <a:moveTo>
                        <a:pt x="11" y="30"/>
                      </a:moveTo>
                      <a:cubicBezTo>
                        <a:pt x="10" y="30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8"/>
                        <a:pt x="12" y="28"/>
                        <a:pt x="12" y="28"/>
                      </a:cubicBezTo>
                      <a:cubicBezTo>
                        <a:pt x="12" y="28"/>
                        <a:pt x="11" y="29"/>
                        <a:pt x="11" y="30"/>
                      </a:cubicBezTo>
                      <a:moveTo>
                        <a:pt x="7" y="29"/>
                      </a:moveTo>
                      <a:cubicBezTo>
                        <a:pt x="7" y="29"/>
                        <a:pt x="6" y="29"/>
                        <a:pt x="6" y="29"/>
                      </a:cubicBezTo>
                      <a:cubicBezTo>
                        <a:pt x="6" y="28"/>
                        <a:pt x="7" y="28"/>
                        <a:pt x="7" y="27"/>
                      </a:cubicBezTo>
                      <a:cubicBezTo>
                        <a:pt x="8" y="27"/>
                        <a:pt x="8" y="27"/>
                        <a:pt x="9" y="27"/>
                      </a:cubicBezTo>
                      <a:cubicBezTo>
                        <a:pt x="8" y="28"/>
                        <a:pt x="8" y="29"/>
                        <a:pt x="7" y="29"/>
                      </a:cubicBezTo>
                      <a:moveTo>
                        <a:pt x="5" y="28"/>
                      </a:moveTo>
                      <a:cubicBezTo>
                        <a:pt x="5" y="28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3" y="25"/>
                      </a:cubicBezTo>
                      <a:cubicBezTo>
                        <a:pt x="4" y="25"/>
                        <a:pt x="4" y="26"/>
                        <a:pt x="5" y="26"/>
                      </a:cubicBezTo>
                      <a:cubicBezTo>
                        <a:pt x="5" y="26"/>
                        <a:pt x="6" y="26"/>
                        <a:pt x="6" y="27"/>
                      </a:cubicBezTo>
                      <a:cubicBezTo>
                        <a:pt x="6" y="27"/>
                        <a:pt x="5" y="28"/>
                        <a:pt x="5" y="28"/>
                      </a:cubicBezTo>
                      <a:moveTo>
                        <a:pt x="8" y="19"/>
                      </a:moveTo>
                      <a:cubicBezTo>
                        <a:pt x="7" y="18"/>
                        <a:pt x="7" y="17"/>
                        <a:pt x="7" y="17"/>
                      </a:cubicBezTo>
                      <a:cubicBezTo>
                        <a:pt x="8" y="16"/>
                        <a:pt x="9" y="15"/>
                        <a:pt x="10" y="15"/>
                      </a:cubicBezTo>
                      <a:cubicBezTo>
                        <a:pt x="10" y="14"/>
                        <a:pt x="10" y="14"/>
                        <a:pt x="11" y="14"/>
                      </a:cubicBezTo>
                      <a:cubicBezTo>
                        <a:pt x="11" y="14"/>
                        <a:pt x="11" y="15"/>
                        <a:pt x="10" y="15"/>
                      </a:cubicBezTo>
                      <a:cubicBezTo>
                        <a:pt x="9" y="16"/>
                        <a:pt x="8" y="18"/>
                        <a:pt x="8" y="19"/>
                      </a:cubicBezTo>
                      <a:moveTo>
                        <a:pt x="22" y="16"/>
                      </a:moveTo>
                      <a:cubicBezTo>
                        <a:pt x="22" y="16"/>
                        <a:pt x="21" y="16"/>
                        <a:pt x="20" y="16"/>
                      </a:cubicBezTo>
                      <a:cubicBezTo>
                        <a:pt x="21" y="15"/>
                        <a:pt x="22" y="15"/>
                        <a:pt x="22" y="14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moveTo>
                        <a:pt x="19" y="16"/>
                      </a:moveTo>
                      <a:cubicBezTo>
                        <a:pt x="18" y="16"/>
                        <a:pt x="18" y="16"/>
                        <a:pt x="17" y="16"/>
                      </a:cubicBezTo>
                      <a:cubicBezTo>
                        <a:pt x="18" y="15"/>
                        <a:pt x="19" y="14"/>
                        <a:pt x="20" y="13"/>
                      </a:cubicBezTo>
                      <a:cubicBezTo>
                        <a:pt x="20" y="13"/>
                        <a:pt x="21" y="13"/>
                        <a:pt x="21" y="14"/>
                      </a:cubicBezTo>
                      <a:cubicBezTo>
                        <a:pt x="20" y="14"/>
                        <a:pt x="20" y="15"/>
                        <a:pt x="19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moveTo>
                        <a:pt x="9" y="20"/>
                      </a:move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9" y="19"/>
                        <a:pt x="10" y="17"/>
                        <a:pt x="11" y="16"/>
                      </a:cubicBezTo>
                      <a:cubicBezTo>
                        <a:pt x="12" y="15"/>
                        <a:pt x="12" y="14"/>
                        <a:pt x="13" y="14"/>
                      </a:cubicBezTo>
                      <a:cubicBezTo>
                        <a:pt x="13" y="13"/>
                        <a:pt x="14" y="13"/>
                        <a:pt x="15" y="1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5"/>
                        <a:pt x="13" y="15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7"/>
                        <a:pt x="10" y="17"/>
                        <a:pt x="10" y="18"/>
                      </a:cubicBezTo>
                      <a:cubicBezTo>
                        <a:pt x="9" y="18"/>
                        <a:pt x="9" y="19"/>
                        <a:pt x="9" y="19"/>
                      </a:cubicBezTo>
                      <a:cubicBezTo>
                        <a:pt x="9" y="20"/>
                        <a:pt x="9" y="20"/>
                        <a:pt x="9" y="20"/>
                      </a:cubicBezTo>
                      <a:moveTo>
                        <a:pt x="14" y="16"/>
                      </a:moveTo>
                      <a:cubicBezTo>
                        <a:pt x="14" y="16"/>
                        <a:pt x="15" y="15"/>
                        <a:pt x="15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6" y="16"/>
                      </a:cubicBezTo>
                      <a:cubicBezTo>
                        <a:pt x="15" y="16"/>
                        <a:pt x="14" y="16"/>
                        <a:pt x="14" y="16"/>
                      </a:cubicBezTo>
                      <a:moveTo>
                        <a:pt x="23" y="15"/>
                      </a:move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3"/>
                        <a:pt x="24" y="14"/>
                        <a:pt x="23" y="15"/>
                      </a:cubicBezTo>
                      <a:moveTo>
                        <a:pt x="17" y="38"/>
                      </a:move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9" y="37"/>
                        <a:pt x="20" y="37"/>
                        <a:pt x="20" y="36"/>
                      </a:cubicBezTo>
                      <a:cubicBezTo>
                        <a:pt x="22" y="35"/>
                        <a:pt x="23" y="33"/>
                        <a:pt x="22" y="31"/>
                      </a:cubicBezTo>
                      <a:cubicBezTo>
                        <a:pt x="22" y="30"/>
                        <a:pt x="21" y="30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0" y="29"/>
                        <a:pt x="20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7" y="27"/>
                        <a:pt x="16" y="27"/>
                        <a:pt x="14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1" y="26"/>
                        <a:pt x="9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6" y="26"/>
                        <a:pt x="6" y="25"/>
                        <a:pt x="5" y="25"/>
                      </a:cubicBezTo>
                      <a:cubicBezTo>
                        <a:pt x="2" y="23"/>
                        <a:pt x="2" y="19"/>
                        <a:pt x="2" y="17"/>
                      </a:cubicBezTo>
                      <a:cubicBezTo>
                        <a:pt x="2" y="14"/>
                        <a:pt x="5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7"/>
                        <a:pt x="7" y="5"/>
                        <a:pt x="6" y="3"/>
                      </a:cubicBezTo>
                      <a:cubicBezTo>
                        <a:pt x="8" y="3"/>
                        <a:pt x="9" y="2"/>
                        <a:pt x="10" y="2"/>
                      </a:cubicBezTo>
                      <a:cubicBezTo>
                        <a:pt x="10" y="2"/>
                        <a:pt x="11" y="2"/>
                        <a:pt x="11" y="1"/>
                      </a:cubicBezTo>
                      <a:cubicBezTo>
                        <a:pt x="12" y="3"/>
                        <a:pt x="12" y="5"/>
                        <a:pt x="12" y="7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5" y="7"/>
                        <a:pt x="17" y="7"/>
                        <a:pt x="19" y="7"/>
                      </a:cubicBezTo>
                      <a:cubicBezTo>
                        <a:pt x="21" y="7"/>
                        <a:pt x="22" y="7"/>
                        <a:pt x="24" y="8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1" y="12"/>
                        <a:pt x="19" y="12"/>
                        <a:pt x="17" y="12"/>
                      </a:cubicBezTo>
                      <a:cubicBezTo>
                        <a:pt x="16" y="12"/>
                        <a:pt x="14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8" y="14"/>
                        <a:pt x="7" y="15"/>
                        <a:pt x="6" y="17"/>
                      </a:cubicBezTo>
                      <a:cubicBezTo>
                        <a:pt x="6" y="18"/>
                        <a:pt x="6" y="19"/>
                        <a:pt x="7" y="19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9" y="21"/>
                        <a:pt x="10" y="22"/>
                        <a:pt x="12" y="22"/>
                      </a:cubicBezTo>
                      <a:cubicBezTo>
                        <a:pt x="12" y="22"/>
                        <a:pt x="13" y="22"/>
                        <a:pt x="13" y="22"/>
                      </a:cubicBezTo>
                      <a:cubicBezTo>
                        <a:pt x="14" y="22"/>
                        <a:pt x="14" y="22"/>
                        <a:pt x="15" y="22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8" y="22"/>
                        <a:pt x="19" y="22"/>
                        <a:pt x="19" y="22"/>
                      </a:cubicBezTo>
                      <a:cubicBezTo>
                        <a:pt x="24" y="23"/>
                        <a:pt x="26" y="24"/>
                        <a:pt x="27" y="28"/>
                      </a:cubicBezTo>
                      <a:cubicBezTo>
                        <a:pt x="29" y="31"/>
                        <a:pt x="30" y="36"/>
                        <a:pt x="27" y="39"/>
                      </a:cubicBezTo>
                      <a:cubicBezTo>
                        <a:pt x="26" y="40"/>
                        <a:pt x="25" y="41"/>
                        <a:pt x="23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3"/>
                        <a:pt x="23" y="44"/>
                        <a:pt x="23" y="44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6"/>
                        <a:pt x="23" y="47"/>
                        <a:pt x="24" y="49"/>
                      </a:cubicBezTo>
                      <a:cubicBezTo>
                        <a:pt x="23" y="49"/>
                        <a:pt x="22" y="50"/>
                        <a:pt x="21" y="50"/>
                      </a:cubicBezTo>
                      <a:cubicBezTo>
                        <a:pt x="20" y="51"/>
                        <a:pt x="19" y="51"/>
                        <a:pt x="19" y="51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8" y="51"/>
                        <a:pt x="18" y="51"/>
                        <a:pt x="18" y="51"/>
                      </a:cubicBezTo>
                      <a:cubicBezTo>
                        <a:pt x="18" y="50"/>
                        <a:pt x="18" y="49"/>
                        <a:pt x="18" y="49"/>
                      </a:cubicBezTo>
                      <a:cubicBezTo>
                        <a:pt x="18" y="47"/>
                        <a:pt x="18" y="46"/>
                        <a:pt x="17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4" y="44"/>
                        <a:pt x="8" y="45"/>
                        <a:pt x="4" y="45"/>
                      </a:cubicBezTo>
                      <a:cubicBezTo>
                        <a:pt x="5" y="43"/>
                        <a:pt x="6" y="41"/>
                        <a:pt x="6" y="39"/>
                      </a:cubicBezTo>
                      <a:cubicBezTo>
                        <a:pt x="7" y="39"/>
                        <a:pt x="8" y="39"/>
                        <a:pt x="8" y="39"/>
                      </a:cubicBezTo>
                      <a:cubicBezTo>
                        <a:pt x="11" y="39"/>
                        <a:pt x="14" y="39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moveTo>
                        <a:pt x="11" y="0"/>
                      </a:moveTo>
                      <a:cubicBezTo>
                        <a:pt x="11" y="0"/>
                        <a:pt x="10" y="1"/>
                        <a:pt x="9" y="1"/>
                      </a:cubicBezTo>
                      <a:cubicBezTo>
                        <a:pt x="8" y="1"/>
                        <a:pt x="7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4"/>
                        <a:pt x="6" y="7"/>
                        <a:pt x="6" y="8"/>
                      </a:cubicBezTo>
                      <a:cubicBezTo>
                        <a:pt x="4" y="10"/>
                        <a:pt x="1" y="14"/>
                        <a:pt x="0" y="17"/>
                      </a:cubicBezTo>
                      <a:cubicBezTo>
                        <a:pt x="0" y="18"/>
                        <a:pt x="1" y="20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2" y="24"/>
                        <a:pt x="2" y="25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4" y="28"/>
                        <a:pt x="4" y="29"/>
                        <a:pt x="4" y="29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7" y="31"/>
                        <a:pt x="9" y="31"/>
                        <a:pt x="11" y="31"/>
                      </a:cubicBezTo>
                      <a:cubicBezTo>
                        <a:pt x="13" y="31"/>
                        <a:pt x="15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7" y="32"/>
                        <a:pt x="17" y="32"/>
                        <a:pt x="18" y="32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6"/>
                        <a:pt x="18" y="36"/>
                        <a:pt x="17" y="37"/>
                      </a:cubicBezTo>
                      <a:cubicBezTo>
                        <a:pt x="15" y="37"/>
                        <a:pt x="11" y="38"/>
                        <a:pt x="8" y="38"/>
                      </a:cubicBezTo>
                      <a:cubicBezTo>
                        <a:pt x="7" y="38"/>
                        <a:pt x="7" y="38"/>
                        <a:pt x="6" y="38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41"/>
                        <a:pt x="4" y="43"/>
                        <a:pt x="3" y="45"/>
                      </a:cubicBezTo>
                      <a:cubicBezTo>
                        <a:pt x="3" y="46"/>
                        <a:pt x="3" y="46"/>
                        <a:pt x="3" y="46"/>
                      </a:cubicBezTo>
                      <a:cubicBezTo>
                        <a:pt x="3" y="47"/>
                        <a:pt x="4" y="49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1"/>
                        <a:pt x="5" y="51"/>
                        <a:pt x="6" y="51"/>
                      </a:cubicBezTo>
                      <a:cubicBezTo>
                        <a:pt x="8" y="51"/>
                        <a:pt x="14" y="51"/>
                        <a:pt x="17" y="50"/>
                      </a:cubicBezTo>
                      <a:cubicBezTo>
                        <a:pt x="17" y="51"/>
                        <a:pt x="17" y="51"/>
                        <a:pt x="18" y="52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18" y="54"/>
                        <a:pt x="18" y="55"/>
                        <a:pt x="19" y="56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21" y="56"/>
                        <a:pt x="22" y="56"/>
                        <a:pt x="23" y="55"/>
                      </a:cubicBezTo>
                      <a:cubicBezTo>
                        <a:pt x="24" y="55"/>
                        <a:pt x="25" y="55"/>
                        <a:pt x="26" y="54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cubicBezTo>
                        <a:pt x="26" y="52"/>
                        <a:pt x="26" y="51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48"/>
                        <a:pt x="25" y="47"/>
                        <a:pt x="25" y="47"/>
                      </a:cubicBezTo>
                      <a:cubicBezTo>
                        <a:pt x="27" y="46"/>
                        <a:pt x="29" y="44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1" y="38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29" y="30"/>
                        <a:pt x="29" y="29"/>
                        <a:pt x="28" y="28"/>
                      </a:cubicBezTo>
                      <a:cubicBezTo>
                        <a:pt x="27" y="23"/>
                        <a:pt x="24" y="22"/>
                        <a:pt x="20" y="21"/>
                      </a:cubicBezTo>
                      <a:cubicBezTo>
                        <a:pt x="19" y="21"/>
                        <a:pt x="18" y="21"/>
                        <a:pt x="17" y="21"/>
                      </a:cubicBezTo>
                      <a:cubicBezTo>
                        <a:pt x="16" y="21"/>
                        <a:pt x="16" y="21"/>
                        <a:pt x="15" y="21"/>
                      </a:cubicBezTo>
                      <a:cubicBezTo>
                        <a:pt x="14" y="21"/>
                        <a:pt x="14" y="21"/>
                        <a:pt x="13" y="21"/>
                      </a:cubicBezTo>
                      <a:cubicBezTo>
                        <a:pt x="13" y="21"/>
                        <a:pt x="12" y="21"/>
                        <a:pt x="12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0"/>
                        <a:pt x="10" y="20"/>
                        <a:pt x="10" y="19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3" y="17"/>
                        <a:pt x="17" y="17"/>
                      </a:cubicBezTo>
                      <a:cubicBezTo>
                        <a:pt x="19" y="17"/>
                        <a:pt x="20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5"/>
                        <a:pt x="25" y="13"/>
                        <a:pt x="26" y="12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3" y="6"/>
                        <a:pt x="21" y="6"/>
                        <a:pt x="19" y="6"/>
                      </a:cubicBezTo>
                      <a:cubicBezTo>
                        <a:pt x="17" y="6"/>
                        <a:pt x="15" y="6"/>
                        <a:pt x="13" y="7"/>
                      </a:cubicBezTo>
                      <a:cubicBezTo>
                        <a:pt x="13" y="5"/>
                        <a:pt x="13" y="3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8" name="îṣ1îdê"/>
                <p:cNvSpPr/>
                <p:nvPr/>
              </p:nvSpPr>
              <p:spPr bwMode="auto">
                <a:xfrm>
                  <a:off x="3427" y="1891"/>
                  <a:ext cx="100" cy="62"/>
                </a:xfrm>
                <a:custGeom>
                  <a:avLst/>
                  <a:gdLst>
                    <a:gd name="T0" fmla="*/ 32 w 42"/>
                    <a:gd name="T1" fmla="*/ 4 h 26"/>
                    <a:gd name="T2" fmla="*/ 31 w 42"/>
                    <a:gd name="T3" fmla="*/ 3 h 26"/>
                    <a:gd name="T4" fmla="*/ 41 w 42"/>
                    <a:gd name="T5" fmla="*/ 1 h 26"/>
                    <a:gd name="T6" fmla="*/ 39 w 42"/>
                    <a:gd name="T7" fmla="*/ 11 h 26"/>
                    <a:gd name="T8" fmla="*/ 38 w 42"/>
                    <a:gd name="T9" fmla="*/ 10 h 26"/>
                    <a:gd name="T10" fmla="*/ 39 w 42"/>
                    <a:gd name="T11" fmla="*/ 6 h 26"/>
                    <a:gd name="T12" fmla="*/ 38 w 42"/>
                    <a:gd name="T13" fmla="*/ 5 h 26"/>
                    <a:gd name="T14" fmla="*/ 38 w 42"/>
                    <a:gd name="T15" fmla="*/ 5 h 26"/>
                    <a:gd name="T16" fmla="*/ 27 w 42"/>
                    <a:gd name="T17" fmla="*/ 19 h 26"/>
                    <a:gd name="T18" fmla="*/ 25 w 42"/>
                    <a:gd name="T19" fmla="*/ 20 h 26"/>
                    <a:gd name="T20" fmla="*/ 25 w 42"/>
                    <a:gd name="T21" fmla="*/ 20 h 26"/>
                    <a:gd name="T22" fmla="*/ 23 w 42"/>
                    <a:gd name="T23" fmla="*/ 19 h 26"/>
                    <a:gd name="T24" fmla="*/ 12 w 42"/>
                    <a:gd name="T25" fmla="*/ 13 h 26"/>
                    <a:gd name="T26" fmla="*/ 12 w 42"/>
                    <a:gd name="T27" fmla="*/ 14 h 26"/>
                    <a:gd name="T28" fmla="*/ 1 w 42"/>
                    <a:gd name="T29" fmla="*/ 24 h 26"/>
                    <a:gd name="T30" fmla="*/ 1 w 42"/>
                    <a:gd name="T31" fmla="*/ 24 h 26"/>
                    <a:gd name="T32" fmla="*/ 1 w 42"/>
                    <a:gd name="T33" fmla="*/ 23 h 26"/>
                    <a:gd name="T34" fmla="*/ 11 w 42"/>
                    <a:gd name="T35" fmla="*/ 12 h 26"/>
                    <a:gd name="T36" fmla="*/ 12 w 42"/>
                    <a:gd name="T37" fmla="*/ 12 h 26"/>
                    <a:gd name="T38" fmla="*/ 14 w 42"/>
                    <a:gd name="T39" fmla="*/ 12 h 26"/>
                    <a:gd name="T40" fmla="*/ 20 w 42"/>
                    <a:gd name="T41" fmla="*/ 15 h 26"/>
                    <a:gd name="T42" fmla="*/ 25 w 42"/>
                    <a:gd name="T43" fmla="*/ 18 h 26"/>
                    <a:gd name="T44" fmla="*/ 25 w 42"/>
                    <a:gd name="T45" fmla="*/ 17 h 26"/>
                    <a:gd name="T46" fmla="*/ 36 w 42"/>
                    <a:gd name="T47" fmla="*/ 5 h 26"/>
                    <a:gd name="T48" fmla="*/ 37 w 42"/>
                    <a:gd name="T49" fmla="*/ 4 h 26"/>
                    <a:gd name="T50" fmla="*/ 36 w 42"/>
                    <a:gd name="T51" fmla="*/ 4 h 26"/>
                    <a:gd name="T52" fmla="*/ 32 w 42"/>
                    <a:gd name="T53" fmla="*/ 4 h 26"/>
                    <a:gd name="T54" fmla="*/ 41 w 42"/>
                    <a:gd name="T55" fmla="*/ 0 h 26"/>
                    <a:gd name="T56" fmla="*/ 30 w 42"/>
                    <a:gd name="T57" fmla="*/ 2 h 26"/>
                    <a:gd name="T58" fmla="*/ 29 w 42"/>
                    <a:gd name="T59" fmla="*/ 3 h 26"/>
                    <a:gd name="T60" fmla="*/ 29 w 42"/>
                    <a:gd name="T61" fmla="*/ 3 h 26"/>
                    <a:gd name="T62" fmla="*/ 31 w 42"/>
                    <a:gd name="T63" fmla="*/ 5 h 26"/>
                    <a:gd name="T64" fmla="*/ 32 w 42"/>
                    <a:gd name="T65" fmla="*/ 5 h 26"/>
                    <a:gd name="T66" fmla="*/ 35 w 42"/>
                    <a:gd name="T67" fmla="*/ 5 h 26"/>
                    <a:gd name="T68" fmla="*/ 25 w 42"/>
                    <a:gd name="T69" fmla="*/ 16 h 26"/>
                    <a:gd name="T70" fmla="*/ 21 w 42"/>
                    <a:gd name="T71" fmla="*/ 14 h 26"/>
                    <a:gd name="T72" fmla="*/ 14 w 42"/>
                    <a:gd name="T73" fmla="*/ 11 h 26"/>
                    <a:gd name="T74" fmla="*/ 12 w 42"/>
                    <a:gd name="T75" fmla="*/ 11 h 26"/>
                    <a:gd name="T76" fmla="*/ 10 w 42"/>
                    <a:gd name="T77" fmla="*/ 12 h 26"/>
                    <a:gd name="T78" fmla="*/ 0 w 42"/>
                    <a:gd name="T79" fmla="*/ 22 h 26"/>
                    <a:gd name="T80" fmla="*/ 0 w 42"/>
                    <a:gd name="T81" fmla="*/ 23 h 26"/>
                    <a:gd name="T82" fmla="*/ 0 w 42"/>
                    <a:gd name="T83" fmla="*/ 24 h 26"/>
                    <a:gd name="T84" fmla="*/ 0 w 42"/>
                    <a:gd name="T85" fmla="*/ 25 h 26"/>
                    <a:gd name="T86" fmla="*/ 1 w 42"/>
                    <a:gd name="T87" fmla="*/ 26 h 26"/>
                    <a:gd name="T88" fmla="*/ 1 w 42"/>
                    <a:gd name="T89" fmla="*/ 26 h 26"/>
                    <a:gd name="T90" fmla="*/ 1 w 42"/>
                    <a:gd name="T91" fmla="*/ 26 h 26"/>
                    <a:gd name="T92" fmla="*/ 12 w 42"/>
                    <a:gd name="T93" fmla="*/ 15 h 26"/>
                    <a:gd name="T94" fmla="*/ 23 w 42"/>
                    <a:gd name="T95" fmla="*/ 20 h 26"/>
                    <a:gd name="T96" fmla="*/ 25 w 42"/>
                    <a:gd name="T97" fmla="*/ 21 h 26"/>
                    <a:gd name="T98" fmla="*/ 25 w 42"/>
                    <a:gd name="T99" fmla="*/ 21 h 26"/>
                    <a:gd name="T100" fmla="*/ 27 w 42"/>
                    <a:gd name="T101" fmla="*/ 19 h 26"/>
                    <a:gd name="T102" fmla="*/ 37 w 42"/>
                    <a:gd name="T103" fmla="*/ 7 h 26"/>
                    <a:gd name="T104" fmla="*/ 37 w 42"/>
                    <a:gd name="T105" fmla="*/ 10 h 26"/>
                    <a:gd name="T106" fmla="*/ 37 w 42"/>
                    <a:gd name="T107" fmla="*/ 11 h 26"/>
                    <a:gd name="T108" fmla="*/ 40 w 42"/>
                    <a:gd name="T109" fmla="*/ 12 h 26"/>
                    <a:gd name="T110" fmla="*/ 40 w 42"/>
                    <a:gd name="T111" fmla="*/ 12 h 26"/>
                    <a:gd name="T112" fmla="*/ 40 w 42"/>
                    <a:gd name="T113" fmla="*/ 12 h 26"/>
                    <a:gd name="T114" fmla="*/ 42 w 42"/>
                    <a:gd name="T115" fmla="*/ 1 h 26"/>
                    <a:gd name="T116" fmla="*/ 42 w 42"/>
                    <a:gd name="T117" fmla="*/ 0 h 26"/>
                    <a:gd name="T118" fmla="*/ 41 w 42"/>
                    <a:gd name="T11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2" h="26">
                      <a:moveTo>
                        <a:pt x="32" y="4"/>
                      </a:moveTo>
                      <a:cubicBezTo>
                        <a:pt x="32" y="4"/>
                        <a:pt x="31" y="4"/>
                        <a:pt x="31" y="3"/>
                      </a:cubicBezTo>
                      <a:cubicBezTo>
                        <a:pt x="34" y="2"/>
                        <a:pt x="39" y="2"/>
                        <a:pt x="41" y="1"/>
                      </a:cubicBezTo>
                      <a:cubicBezTo>
                        <a:pt x="41" y="3"/>
                        <a:pt x="40" y="8"/>
                        <a:pt x="39" y="11"/>
                      </a:cubicBezTo>
                      <a:cubicBezTo>
                        <a:pt x="39" y="11"/>
                        <a:pt x="39" y="10"/>
                        <a:pt x="38" y="10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8" y="5"/>
                        <a:pt x="31" y="14"/>
                        <a:pt x="27" y="19"/>
                      </a:cubicBezTo>
                      <a:cubicBezTo>
                        <a:pt x="26" y="19"/>
                        <a:pt x="26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4" y="20"/>
                        <a:pt x="24" y="19"/>
                        <a:pt x="23" y="19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2" y="12"/>
                        <a:pt x="12" y="12"/>
                      </a:cubicBezTo>
                      <a:cubicBezTo>
                        <a:pt x="13" y="12"/>
                        <a:pt x="13" y="12"/>
                        <a:pt x="14" y="12"/>
                      </a:cubicBezTo>
                      <a:cubicBezTo>
                        <a:pt x="15" y="13"/>
                        <a:pt x="18" y="14"/>
                        <a:pt x="20" y="15"/>
                      </a:cubicBezTo>
                      <a:cubicBezTo>
                        <a:pt x="22" y="16"/>
                        <a:pt x="24" y="17"/>
                        <a:pt x="25" y="18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2"/>
                        <a:pt x="36" y="5"/>
                        <a:pt x="36" y="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moveTo>
                        <a:pt x="41" y="0"/>
                      </a:moveTo>
                      <a:cubicBezTo>
                        <a:pt x="41" y="0"/>
                        <a:pt x="34" y="1"/>
                        <a:pt x="30" y="2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4"/>
                        <a:pt x="31" y="5"/>
                        <a:pt x="31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3" y="7"/>
                        <a:pt x="28" y="12"/>
                        <a:pt x="25" y="16"/>
                      </a:cubicBezTo>
                      <a:cubicBezTo>
                        <a:pt x="24" y="16"/>
                        <a:pt x="22" y="15"/>
                        <a:pt x="21" y="14"/>
                      </a:cubicBezTo>
                      <a:cubicBezTo>
                        <a:pt x="18" y="13"/>
                        <a:pt x="16" y="12"/>
                        <a:pt x="14" y="11"/>
                      </a:cubicBezTo>
                      <a:cubicBezTo>
                        <a:pt x="14" y="11"/>
                        <a:pt x="13" y="11"/>
                        <a:pt x="12" y="11"/>
                      </a:cubicBezTo>
                      <a:cubicBezTo>
                        <a:pt x="11" y="11"/>
                        <a:pt x="10" y="11"/>
                        <a:pt x="10" y="1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4"/>
                        <a:pt x="0" y="2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20"/>
                        <a:pt x="24" y="21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6" y="21"/>
                        <a:pt x="27" y="20"/>
                        <a:pt x="27" y="19"/>
                      </a:cubicBezTo>
                      <a:cubicBezTo>
                        <a:pt x="31" y="16"/>
                        <a:pt x="35" y="10"/>
                        <a:pt x="37" y="7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1"/>
                        <a:pt x="39" y="12"/>
                        <a:pt x="40" y="12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1" y="9"/>
                        <a:pt x="42" y="1"/>
                        <a:pt x="42" y="1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1" y="0"/>
                        <a:pt x="41" y="0"/>
                        <a:pt x="4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9" name="î$ḻidê"/>
                <p:cNvSpPr/>
                <p:nvPr/>
              </p:nvSpPr>
              <p:spPr bwMode="auto">
                <a:xfrm>
                  <a:off x="3411" y="1889"/>
                  <a:ext cx="119" cy="95"/>
                </a:xfrm>
                <a:custGeom>
                  <a:avLst/>
                  <a:gdLst>
                    <a:gd name="T0" fmla="*/ 31 w 50"/>
                    <a:gd name="T1" fmla="*/ 34 h 40"/>
                    <a:gd name="T2" fmla="*/ 22 w 50"/>
                    <a:gd name="T3" fmla="*/ 34 h 40"/>
                    <a:gd name="T4" fmla="*/ 15 w 50"/>
                    <a:gd name="T5" fmla="*/ 34 h 40"/>
                    <a:gd name="T6" fmla="*/ 33 w 50"/>
                    <a:gd name="T7" fmla="*/ 30 h 40"/>
                    <a:gd name="T8" fmla="*/ 29 w 50"/>
                    <a:gd name="T9" fmla="*/ 34 h 40"/>
                    <a:gd name="T10" fmla="*/ 42 w 50"/>
                    <a:gd name="T11" fmla="*/ 30 h 40"/>
                    <a:gd name="T12" fmla="*/ 19 w 50"/>
                    <a:gd name="T13" fmla="*/ 32 h 40"/>
                    <a:gd name="T14" fmla="*/ 20 w 50"/>
                    <a:gd name="T15" fmla="*/ 34 h 40"/>
                    <a:gd name="T16" fmla="*/ 10 w 50"/>
                    <a:gd name="T17" fmla="*/ 32 h 40"/>
                    <a:gd name="T18" fmla="*/ 15 w 50"/>
                    <a:gd name="T19" fmla="*/ 31 h 40"/>
                    <a:gd name="T20" fmla="*/ 28 w 50"/>
                    <a:gd name="T21" fmla="*/ 29 h 40"/>
                    <a:gd name="T22" fmla="*/ 28 w 50"/>
                    <a:gd name="T23" fmla="*/ 32 h 40"/>
                    <a:gd name="T24" fmla="*/ 24 w 50"/>
                    <a:gd name="T25" fmla="*/ 26 h 40"/>
                    <a:gd name="T26" fmla="*/ 38 w 50"/>
                    <a:gd name="T27" fmla="*/ 32 h 40"/>
                    <a:gd name="T28" fmla="*/ 42 w 50"/>
                    <a:gd name="T29" fmla="*/ 29 h 40"/>
                    <a:gd name="T30" fmla="*/ 28 w 50"/>
                    <a:gd name="T31" fmla="*/ 28 h 40"/>
                    <a:gd name="T32" fmla="*/ 33 w 50"/>
                    <a:gd name="T33" fmla="*/ 25 h 40"/>
                    <a:gd name="T34" fmla="*/ 10 w 50"/>
                    <a:gd name="T35" fmla="*/ 30 h 40"/>
                    <a:gd name="T36" fmla="*/ 15 w 50"/>
                    <a:gd name="T37" fmla="*/ 28 h 40"/>
                    <a:gd name="T38" fmla="*/ 19 w 50"/>
                    <a:gd name="T39" fmla="*/ 25 h 40"/>
                    <a:gd name="T40" fmla="*/ 19 w 50"/>
                    <a:gd name="T41" fmla="*/ 28 h 40"/>
                    <a:gd name="T42" fmla="*/ 42 w 50"/>
                    <a:gd name="T43" fmla="*/ 22 h 40"/>
                    <a:gd name="T44" fmla="*/ 38 w 50"/>
                    <a:gd name="T45" fmla="*/ 28 h 40"/>
                    <a:gd name="T46" fmla="*/ 20 w 50"/>
                    <a:gd name="T47" fmla="*/ 20 h 40"/>
                    <a:gd name="T48" fmla="*/ 37 w 50"/>
                    <a:gd name="T49" fmla="*/ 22 h 40"/>
                    <a:gd name="T50" fmla="*/ 41 w 50"/>
                    <a:gd name="T51" fmla="*/ 21 h 40"/>
                    <a:gd name="T52" fmla="*/ 3 w 50"/>
                    <a:gd name="T53" fmla="*/ 9 h 40"/>
                    <a:gd name="T54" fmla="*/ 3 w 50"/>
                    <a:gd name="T55" fmla="*/ 10 h 40"/>
                    <a:gd name="T56" fmla="*/ 2 w 50"/>
                    <a:gd name="T57" fmla="*/ 15 h 40"/>
                    <a:gd name="T58" fmla="*/ 2 w 50"/>
                    <a:gd name="T59" fmla="*/ 19 h 40"/>
                    <a:gd name="T60" fmla="*/ 2 w 50"/>
                    <a:gd name="T61" fmla="*/ 24 h 40"/>
                    <a:gd name="T62" fmla="*/ 3 w 50"/>
                    <a:gd name="T63" fmla="*/ 29 h 40"/>
                    <a:gd name="T64" fmla="*/ 3 w 50"/>
                    <a:gd name="T65" fmla="*/ 30 h 40"/>
                    <a:gd name="T66" fmla="*/ 0 w 50"/>
                    <a:gd name="T67" fmla="*/ 35 h 40"/>
                    <a:gd name="T68" fmla="*/ 4 w 50"/>
                    <a:gd name="T69" fmla="*/ 39 h 40"/>
                    <a:gd name="T70" fmla="*/ 49 w 50"/>
                    <a:gd name="T71" fmla="*/ 34 h 40"/>
                    <a:gd name="T72" fmla="*/ 43 w 50"/>
                    <a:gd name="T73" fmla="*/ 16 h 40"/>
                    <a:gd name="T74" fmla="*/ 36 w 50"/>
                    <a:gd name="T75" fmla="*/ 22 h 40"/>
                    <a:gd name="T76" fmla="*/ 37 w 50"/>
                    <a:gd name="T77" fmla="*/ 33 h 40"/>
                    <a:gd name="T78" fmla="*/ 34 w 50"/>
                    <a:gd name="T79" fmla="*/ 24 h 40"/>
                    <a:gd name="T80" fmla="*/ 29 w 50"/>
                    <a:gd name="T81" fmla="*/ 24 h 40"/>
                    <a:gd name="T82" fmla="*/ 27 w 50"/>
                    <a:gd name="T83" fmla="*/ 33 h 40"/>
                    <a:gd name="T84" fmla="*/ 25 w 50"/>
                    <a:gd name="T85" fmla="*/ 25 h 40"/>
                    <a:gd name="T86" fmla="*/ 23 w 50"/>
                    <a:gd name="T87" fmla="*/ 21 h 40"/>
                    <a:gd name="T88" fmla="*/ 18 w 50"/>
                    <a:gd name="T89" fmla="*/ 22 h 40"/>
                    <a:gd name="T90" fmla="*/ 16 w 50"/>
                    <a:gd name="T91" fmla="*/ 34 h 40"/>
                    <a:gd name="T92" fmla="*/ 14 w 50"/>
                    <a:gd name="T93" fmla="*/ 24 h 40"/>
                    <a:gd name="T94" fmla="*/ 9 w 50"/>
                    <a:gd name="T95" fmla="*/ 3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0" h="40">
                      <a:moveTo>
                        <a:pt x="31" y="34"/>
                      </a:move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moveTo>
                        <a:pt x="22" y="34"/>
                      </a:moveTo>
                      <a:cubicBezTo>
                        <a:pt x="23" y="34"/>
                        <a:pt x="23" y="33"/>
                        <a:pt x="24" y="33"/>
                      </a:cubicBezTo>
                      <a:cubicBezTo>
                        <a:pt x="24" y="33"/>
                        <a:pt x="24" y="34"/>
                        <a:pt x="24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moveTo>
                        <a:pt x="11" y="34"/>
                      </a:moveTo>
                      <a:cubicBezTo>
                        <a:pt x="12" y="34"/>
                        <a:pt x="12" y="33"/>
                        <a:pt x="13" y="33"/>
                      </a:cubicBezTo>
                      <a:cubicBezTo>
                        <a:pt x="13" y="33"/>
                        <a:pt x="14" y="33"/>
                        <a:pt x="15" y="32"/>
                      </a:cubicBezTo>
                      <a:cubicBezTo>
                        <a:pt x="15" y="33"/>
                        <a:pt x="15" y="33"/>
                        <a:pt x="15" y="34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moveTo>
                        <a:pt x="29" y="34"/>
                      </a:move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0" y="32"/>
                        <a:pt x="31" y="31"/>
                        <a:pt x="33" y="30"/>
                      </a:cubicBez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moveTo>
                        <a:pt x="38" y="34"/>
                      </a:moveTo>
                      <a:cubicBezTo>
                        <a:pt x="38" y="34"/>
                        <a:pt x="38" y="33"/>
                        <a:pt x="38" y="33"/>
                      </a:cubicBezTo>
                      <a:cubicBezTo>
                        <a:pt x="39" y="32"/>
                        <a:pt x="39" y="32"/>
                        <a:pt x="40" y="31"/>
                      </a:cubicBezTo>
                      <a:cubicBezTo>
                        <a:pt x="41" y="31"/>
                        <a:pt x="41" y="30"/>
                        <a:pt x="42" y="30"/>
                      </a:cubicBezTo>
                      <a:cubicBezTo>
                        <a:pt x="42" y="31"/>
                        <a:pt x="42" y="33"/>
                        <a:pt x="42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moveTo>
                        <a:pt x="19" y="34"/>
                      </a:moveTo>
                      <a:cubicBezTo>
                        <a:pt x="19" y="33"/>
                        <a:pt x="19" y="33"/>
                        <a:pt x="19" y="32"/>
                      </a:cubicBezTo>
                      <a:cubicBezTo>
                        <a:pt x="20" y="32"/>
                        <a:pt x="21" y="31"/>
                        <a:pt x="22" y="31"/>
                      </a:cubicBezTo>
                      <a:cubicBezTo>
                        <a:pt x="22" y="31"/>
                        <a:pt x="23" y="30"/>
                        <a:pt x="24" y="30"/>
                      </a:cubicBezTo>
                      <a:cubicBezTo>
                        <a:pt x="24" y="30"/>
                        <a:pt x="24" y="31"/>
                        <a:pt x="24" y="32"/>
                      </a:cubicBezTo>
                      <a:cubicBezTo>
                        <a:pt x="23" y="32"/>
                        <a:pt x="21" y="33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moveTo>
                        <a:pt x="10" y="33"/>
                      </a:moveTo>
                      <a:cubicBezTo>
                        <a:pt x="10" y="33"/>
                        <a:pt x="10" y="32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2" y="31"/>
                        <a:pt x="13" y="30"/>
                        <a:pt x="15" y="29"/>
                      </a:cubicBezTo>
                      <a:cubicBezTo>
                        <a:pt x="15" y="30"/>
                        <a:pt x="15" y="30"/>
                        <a:pt x="15" y="31"/>
                      </a:cubicBezTo>
                      <a:cubicBezTo>
                        <a:pt x="14" y="31"/>
                        <a:pt x="13" y="32"/>
                        <a:pt x="12" y="32"/>
                      </a:cubicBezTo>
                      <a:cubicBezTo>
                        <a:pt x="12" y="33"/>
                        <a:pt x="11" y="33"/>
                        <a:pt x="10" y="33"/>
                      </a:cubicBezTo>
                      <a:moveTo>
                        <a:pt x="28" y="32"/>
                      </a:move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9" y="29"/>
                        <a:pt x="30" y="28"/>
                        <a:pt x="31" y="28"/>
                      </a:cubicBezTo>
                      <a:cubicBezTo>
                        <a:pt x="32" y="28"/>
                        <a:pt x="32" y="27"/>
                        <a:pt x="33" y="27"/>
                      </a:cubicBezTo>
                      <a:cubicBezTo>
                        <a:pt x="33" y="28"/>
                        <a:pt x="33" y="29"/>
                        <a:pt x="33" y="29"/>
                      </a:cubicBezTo>
                      <a:cubicBezTo>
                        <a:pt x="31" y="30"/>
                        <a:pt x="30" y="31"/>
                        <a:pt x="28" y="32"/>
                      </a:cubicBezTo>
                      <a:moveTo>
                        <a:pt x="19" y="31"/>
                      </a:moveTo>
                      <a:cubicBezTo>
                        <a:pt x="19" y="30"/>
                        <a:pt x="19" y="30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4" y="27"/>
                        <a:pt x="24" y="28"/>
                        <a:pt x="24" y="29"/>
                      </a:cubicBezTo>
                      <a:cubicBezTo>
                        <a:pt x="23" y="29"/>
                        <a:pt x="22" y="30"/>
                        <a:pt x="21" y="30"/>
                      </a:cubicBezTo>
                      <a:cubicBezTo>
                        <a:pt x="21" y="30"/>
                        <a:pt x="20" y="31"/>
                        <a:pt x="19" y="31"/>
                      </a:cubicBezTo>
                      <a:moveTo>
                        <a:pt x="38" y="32"/>
                      </a:moveTo>
                      <a:cubicBezTo>
                        <a:pt x="38" y="31"/>
                        <a:pt x="38" y="30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40" y="28"/>
                        <a:pt x="41" y="27"/>
                        <a:pt x="42" y="26"/>
                      </a:cubicBezTo>
                      <a:cubicBezTo>
                        <a:pt x="42" y="27"/>
                        <a:pt x="42" y="28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1" y="29"/>
                        <a:pt x="40" y="30"/>
                        <a:pt x="39" y="30"/>
                      </a:cubicBezTo>
                      <a:cubicBezTo>
                        <a:pt x="39" y="31"/>
                        <a:pt x="38" y="31"/>
                        <a:pt x="38" y="32"/>
                      </a:cubicBezTo>
                      <a:moveTo>
                        <a:pt x="28" y="28"/>
                      </a:move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30" y="26"/>
                        <a:pt x="31" y="26"/>
                        <a:pt x="31" y="26"/>
                      </a:cubicBezTo>
                      <a:cubicBezTo>
                        <a:pt x="32" y="26"/>
                        <a:pt x="33" y="26"/>
                        <a:pt x="33" y="25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2" y="26"/>
                        <a:pt x="31" y="27"/>
                        <a:pt x="30" y="27"/>
                      </a:cubicBezTo>
                      <a:cubicBezTo>
                        <a:pt x="30" y="27"/>
                        <a:pt x="29" y="28"/>
                        <a:pt x="28" y="28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29"/>
                      </a:cubicBezTo>
                      <a:cubicBezTo>
                        <a:pt x="12" y="28"/>
                        <a:pt x="13" y="26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6"/>
                        <a:pt x="15" y="27"/>
                        <a:pt x="15" y="28"/>
                      </a:cubicBezTo>
                      <a:cubicBezTo>
                        <a:pt x="14" y="28"/>
                        <a:pt x="13" y="29"/>
                        <a:pt x="12" y="29"/>
                      </a:cubicBezTo>
                      <a:cubicBezTo>
                        <a:pt x="12" y="30"/>
                        <a:pt x="11" y="30"/>
                        <a:pt x="10" y="30"/>
                      </a:cubicBezTo>
                      <a:moveTo>
                        <a:pt x="19" y="28"/>
                      </a:moveTo>
                      <a:cubicBezTo>
                        <a:pt x="19" y="27"/>
                        <a:pt x="19" y="26"/>
                        <a:pt x="19" y="25"/>
                      </a:cubicBezTo>
                      <a:cubicBezTo>
                        <a:pt x="20" y="24"/>
                        <a:pt x="21" y="24"/>
                        <a:pt x="23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moveTo>
                        <a:pt x="38" y="28"/>
                      </a:moveTo>
                      <a:cubicBezTo>
                        <a:pt x="38" y="27"/>
                        <a:pt x="37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40" y="24"/>
                        <a:pt x="41" y="23"/>
                        <a:pt x="42" y="22"/>
                      </a:cubicBezTo>
                      <a:cubicBezTo>
                        <a:pt x="42" y="23"/>
                        <a:pt x="42" y="24"/>
                        <a:pt x="42" y="25"/>
                      </a:cubicBezTo>
                      <a:cubicBezTo>
                        <a:pt x="42" y="25"/>
                        <a:pt x="42" y="25"/>
                        <a:pt x="42" y="25"/>
                      </a:cubicBezTo>
                      <a:cubicBezTo>
                        <a:pt x="40" y="26"/>
                        <a:pt x="39" y="27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moveTo>
                        <a:pt x="19" y="24"/>
                      </a:moveTo>
                      <a:cubicBezTo>
                        <a:pt x="19" y="23"/>
                        <a:pt x="19" y="23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1" y="21"/>
                        <a:pt x="21" y="21"/>
                        <a:pt x="22" y="22"/>
                      </a:cubicBezTo>
                      <a:cubicBezTo>
                        <a:pt x="21" y="23"/>
                        <a:pt x="20" y="23"/>
                        <a:pt x="19" y="24"/>
                      </a:cubicBezTo>
                      <a:moveTo>
                        <a:pt x="37" y="24"/>
                      </a:moveTo>
                      <a:cubicBezTo>
                        <a:pt x="37" y="24"/>
                        <a:pt x="37" y="23"/>
                        <a:pt x="37" y="22"/>
                      </a:cubicBezTo>
                      <a:cubicBezTo>
                        <a:pt x="38" y="22"/>
                        <a:pt x="38" y="21"/>
                        <a:pt x="39" y="20"/>
                      </a:cubicBezTo>
                      <a:cubicBezTo>
                        <a:pt x="40" y="20"/>
                        <a:pt x="41" y="18"/>
                        <a:pt x="42" y="18"/>
                      </a:cubicBezTo>
                      <a:cubicBezTo>
                        <a:pt x="42" y="18"/>
                        <a:pt x="42" y="19"/>
                        <a:pt x="42" y="20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0" y="22"/>
                        <a:pt x="39" y="23"/>
                        <a:pt x="37" y="24"/>
                      </a:cubicBezTo>
                      <a:moveTo>
                        <a:pt x="4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50" y="35"/>
                        <a:pt x="50" y="35"/>
                        <a:pt x="50" y="35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3" y="30"/>
                        <a:pt x="43" y="25"/>
                        <a:pt x="43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3" y="19"/>
                        <a:pt x="43" y="17"/>
                        <a:pt x="43" y="16"/>
                      </a:cubicBezTo>
                      <a:cubicBezTo>
                        <a:pt x="43" y="16"/>
                        <a:pt x="43" y="16"/>
                        <a:pt x="43" y="16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38" y="20"/>
                      </a:cubicBezTo>
                      <a:cubicBezTo>
                        <a:pt x="37" y="21"/>
                        <a:pt x="37" y="21"/>
                        <a:pt x="36" y="22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6" y="24"/>
                        <a:pt x="36" y="26"/>
                        <a:pt x="36" y="28"/>
                      </a:cubicBezTo>
                      <a:cubicBezTo>
                        <a:pt x="37" y="30"/>
                        <a:pt x="37" y="31"/>
                        <a:pt x="37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3"/>
                        <a:pt x="37" y="34"/>
                        <a:pt x="37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1"/>
                        <a:pt x="34" y="28"/>
                        <a:pt x="34" y="24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2" y="25"/>
                        <a:pt x="32" y="25"/>
                        <a:pt x="31" y="25"/>
                      </a:cubicBezTo>
                      <a:cubicBezTo>
                        <a:pt x="31" y="25"/>
                        <a:pt x="30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2"/>
                        <a:pt x="25" y="29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5"/>
                        <a:pt x="25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4" y="22"/>
                        <a:pt x="24" y="22"/>
                        <a:pt x="23" y="21"/>
                      </a:cubicBezTo>
                      <a:cubicBezTo>
                        <a:pt x="22" y="21"/>
                        <a:pt x="21" y="20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19" y="19"/>
                        <a:pt x="19" y="20"/>
                        <a:pt x="18" y="21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4"/>
                        <a:pt x="18" y="26"/>
                        <a:pt x="18" y="28"/>
                      </a:cubicBezTo>
                      <a:cubicBezTo>
                        <a:pt x="18" y="30"/>
                        <a:pt x="18" y="32"/>
                        <a:pt x="18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1"/>
                        <a:pt x="16" y="27"/>
                        <a:pt x="16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3"/>
                        <a:pt x="14" y="24"/>
                        <a:pt x="14" y="24"/>
                      </a:cubicBezTo>
                      <a:cubicBezTo>
                        <a:pt x="12" y="26"/>
                        <a:pt x="11" y="27"/>
                        <a:pt x="9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9" y="32"/>
                      </a:cubicBezTo>
                      <a:cubicBezTo>
                        <a:pt x="9" y="33"/>
                        <a:pt x="9" y="33"/>
                        <a:pt x="9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0" name="iṡlîḑè"/>
                <p:cNvSpPr/>
                <p:nvPr/>
              </p:nvSpPr>
              <p:spPr bwMode="auto">
                <a:xfrm>
                  <a:off x="3537" y="1918"/>
                  <a:ext cx="83" cy="90"/>
                </a:xfrm>
                <a:custGeom>
                  <a:avLst/>
                  <a:gdLst>
                    <a:gd name="T0" fmla="*/ 18 w 35"/>
                    <a:gd name="T1" fmla="*/ 38 h 38"/>
                    <a:gd name="T2" fmla="*/ 18 w 35"/>
                    <a:gd name="T3" fmla="*/ 38 h 38"/>
                    <a:gd name="T4" fmla="*/ 15 w 35"/>
                    <a:gd name="T5" fmla="*/ 37 h 38"/>
                    <a:gd name="T6" fmla="*/ 19 w 35"/>
                    <a:gd name="T7" fmla="*/ 35 h 38"/>
                    <a:gd name="T8" fmla="*/ 15 w 35"/>
                    <a:gd name="T9" fmla="*/ 35 h 38"/>
                    <a:gd name="T10" fmla="*/ 15 w 35"/>
                    <a:gd name="T11" fmla="*/ 35 h 38"/>
                    <a:gd name="T12" fmla="*/ 21 w 35"/>
                    <a:gd name="T13" fmla="*/ 32 h 38"/>
                    <a:gd name="T14" fmla="*/ 14 w 35"/>
                    <a:gd name="T15" fmla="*/ 32 h 38"/>
                    <a:gd name="T16" fmla="*/ 7 w 35"/>
                    <a:gd name="T17" fmla="*/ 34 h 38"/>
                    <a:gd name="T18" fmla="*/ 21 w 35"/>
                    <a:gd name="T19" fmla="*/ 34 h 38"/>
                    <a:gd name="T20" fmla="*/ 12 w 35"/>
                    <a:gd name="T21" fmla="*/ 34 h 38"/>
                    <a:gd name="T22" fmla="*/ 26 w 35"/>
                    <a:gd name="T23" fmla="*/ 33 h 38"/>
                    <a:gd name="T24" fmla="*/ 28 w 35"/>
                    <a:gd name="T25" fmla="*/ 32 h 38"/>
                    <a:gd name="T26" fmla="*/ 6 w 35"/>
                    <a:gd name="T27" fmla="*/ 31 h 38"/>
                    <a:gd name="T28" fmla="*/ 12 w 35"/>
                    <a:gd name="T29" fmla="*/ 31 h 38"/>
                    <a:gd name="T30" fmla="*/ 23 w 35"/>
                    <a:gd name="T31" fmla="*/ 34 h 38"/>
                    <a:gd name="T32" fmla="*/ 9 w 35"/>
                    <a:gd name="T33" fmla="*/ 31 h 38"/>
                    <a:gd name="T34" fmla="*/ 11 w 35"/>
                    <a:gd name="T35" fmla="*/ 31 h 38"/>
                    <a:gd name="T36" fmla="*/ 6 w 35"/>
                    <a:gd name="T37" fmla="*/ 31 h 38"/>
                    <a:gd name="T38" fmla="*/ 24 w 35"/>
                    <a:gd name="T39" fmla="*/ 33 h 38"/>
                    <a:gd name="T40" fmla="*/ 10 w 35"/>
                    <a:gd name="T41" fmla="*/ 30 h 38"/>
                    <a:gd name="T42" fmla="*/ 6 w 35"/>
                    <a:gd name="T43" fmla="*/ 30 h 38"/>
                    <a:gd name="T44" fmla="*/ 29 w 35"/>
                    <a:gd name="T45" fmla="*/ 33 h 38"/>
                    <a:gd name="T46" fmla="*/ 30 w 35"/>
                    <a:gd name="T47" fmla="*/ 32 h 38"/>
                    <a:gd name="T48" fmla="*/ 4 w 35"/>
                    <a:gd name="T49" fmla="*/ 29 h 38"/>
                    <a:gd name="T50" fmla="*/ 5 w 35"/>
                    <a:gd name="T51" fmla="*/ 26 h 38"/>
                    <a:gd name="T52" fmla="*/ 30 w 35"/>
                    <a:gd name="T53" fmla="*/ 26 h 38"/>
                    <a:gd name="T54" fmla="*/ 31 w 35"/>
                    <a:gd name="T55" fmla="*/ 25 h 38"/>
                    <a:gd name="T56" fmla="*/ 4 w 35"/>
                    <a:gd name="T57" fmla="*/ 23 h 38"/>
                    <a:gd name="T58" fmla="*/ 2 w 35"/>
                    <a:gd name="T59" fmla="*/ 23 h 38"/>
                    <a:gd name="T60" fmla="*/ 32 w 35"/>
                    <a:gd name="T61" fmla="*/ 23 h 38"/>
                    <a:gd name="T62" fmla="*/ 32 w 35"/>
                    <a:gd name="T63" fmla="*/ 23 h 38"/>
                    <a:gd name="T64" fmla="*/ 33 w 35"/>
                    <a:gd name="T65" fmla="*/ 23 h 38"/>
                    <a:gd name="T66" fmla="*/ 1 w 35"/>
                    <a:gd name="T67" fmla="*/ 23 h 38"/>
                    <a:gd name="T68" fmla="*/ 5 w 35"/>
                    <a:gd name="T69" fmla="*/ 11 h 38"/>
                    <a:gd name="T70" fmla="*/ 4 w 35"/>
                    <a:gd name="T71" fmla="*/ 10 h 38"/>
                    <a:gd name="T72" fmla="*/ 31 w 35"/>
                    <a:gd name="T73" fmla="*/ 9 h 38"/>
                    <a:gd name="T74" fmla="*/ 4 w 35"/>
                    <a:gd name="T75" fmla="*/ 9 h 38"/>
                    <a:gd name="T76" fmla="*/ 15 w 35"/>
                    <a:gd name="T77" fmla="*/ 1 h 38"/>
                    <a:gd name="T78" fmla="*/ 26 w 35"/>
                    <a:gd name="T79" fmla="*/ 6 h 38"/>
                    <a:gd name="T80" fmla="*/ 29 w 35"/>
                    <a:gd name="T81" fmla="*/ 10 h 38"/>
                    <a:gd name="T82" fmla="*/ 30 w 35"/>
                    <a:gd name="T83" fmla="*/ 23 h 38"/>
                    <a:gd name="T84" fmla="*/ 25 w 35"/>
                    <a:gd name="T85" fmla="*/ 29 h 38"/>
                    <a:gd name="T86" fmla="*/ 15 w 35"/>
                    <a:gd name="T87" fmla="*/ 32 h 38"/>
                    <a:gd name="T88" fmla="*/ 8 w 35"/>
                    <a:gd name="T89" fmla="*/ 31 h 38"/>
                    <a:gd name="T90" fmla="*/ 1 w 35"/>
                    <a:gd name="T91" fmla="*/ 20 h 38"/>
                    <a:gd name="T92" fmla="*/ 4 w 35"/>
                    <a:gd name="T93" fmla="*/ 8 h 38"/>
                    <a:gd name="T94" fmla="*/ 14 w 35"/>
                    <a:gd name="T95" fmla="*/ 1 h 38"/>
                    <a:gd name="T96" fmla="*/ 4 w 35"/>
                    <a:gd name="T97" fmla="*/ 8 h 38"/>
                    <a:gd name="T98" fmla="*/ 3 w 35"/>
                    <a:gd name="T99" fmla="*/ 11 h 38"/>
                    <a:gd name="T100" fmla="*/ 0 w 35"/>
                    <a:gd name="T101" fmla="*/ 15 h 38"/>
                    <a:gd name="T102" fmla="*/ 0 w 35"/>
                    <a:gd name="T103" fmla="*/ 24 h 38"/>
                    <a:gd name="T104" fmla="*/ 4 w 35"/>
                    <a:gd name="T105" fmla="*/ 26 h 38"/>
                    <a:gd name="T106" fmla="*/ 3 w 35"/>
                    <a:gd name="T107" fmla="*/ 31 h 38"/>
                    <a:gd name="T108" fmla="*/ 8 w 35"/>
                    <a:gd name="T109" fmla="*/ 35 h 38"/>
                    <a:gd name="T110" fmla="*/ 17 w 35"/>
                    <a:gd name="T111" fmla="*/ 38 h 38"/>
                    <a:gd name="T112" fmla="*/ 27 w 35"/>
                    <a:gd name="T113" fmla="*/ 35 h 38"/>
                    <a:gd name="T114" fmla="*/ 32 w 35"/>
                    <a:gd name="T115" fmla="*/ 27 h 38"/>
                    <a:gd name="T116" fmla="*/ 35 w 35"/>
                    <a:gd name="T117" fmla="*/ 24 h 38"/>
                    <a:gd name="T118" fmla="*/ 31 w 35"/>
                    <a:gd name="T119" fmla="*/ 12 h 38"/>
                    <a:gd name="T120" fmla="*/ 32 w 35"/>
                    <a:gd name="T121" fmla="*/ 8 h 38"/>
                    <a:gd name="T122" fmla="*/ 21 w 35"/>
                    <a:gd name="T12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5" h="38">
                      <a:moveTo>
                        <a:pt x="19" y="38"/>
                      </a:moveTo>
                      <a:cubicBezTo>
                        <a:pt x="20" y="37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moveTo>
                        <a:pt x="18" y="38"/>
                      </a:move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7"/>
                        <a:pt x="17" y="36"/>
                        <a:pt x="18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6"/>
                        <a:pt x="18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16" y="38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6"/>
                        <a:pt x="17" y="37"/>
                        <a:pt x="16" y="38"/>
                      </a:cubicBezTo>
                      <a:moveTo>
                        <a:pt x="15" y="37"/>
                      </a:moveTo>
                      <a:cubicBezTo>
                        <a:pt x="15" y="37"/>
                        <a:pt x="15" y="36"/>
                        <a:pt x="15" y="36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6"/>
                        <a:pt x="16" y="37"/>
                        <a:pt x="15" y="37"/>
                      </a:cubicBezTo>
                      <a:moveTo>
                        <a:pt x="18" y="38"/>
                      </a:moveTo>
                      <a:cubicBezTo>
                        <a:pt x="18" y="37"/>
                        <a:pt x="19" y="36"/>
                        <a:pt x="19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6"/>
                        <a:pt x="19" y="37"/>
                        <a:pt x="19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15" y="35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4" y="34"/>
                        <a:pt x="14" y="34"/>
                        <a:pt x="13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moveTo>
                        <a:pt x="27" y="34"/>
                      </a:move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4"/>
                      </a:cubicBezTo>
                      <a:moveTo>
                        <a:pt x="21" y="33"/>
                      </a:move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moveTo>
                        <a:pt x="13" y="34"/>
                      </a:move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3"/>
                        <a:pt x="13" y="32"/>
                        <a:pt x="14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moveTo>
                        <a:pt x="25" y="33"/>
                      </a:move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3"/>
                        <a:pt x="25" y="33"/>
                        <a:pt x="25" y="33"/>
                      </a:cubicBezTo>
                      <a:cubicBezTo>
                        <a:pt x="25" y="33"/>
                        <a:pt x="25" y="33"/>
                        <a:pt x="25" y="33"/>
                      </a:cubicBezTo>
                      <a:moveTo>
                        <a:pt x="7" y="34"/>
                      </a:move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4"/>
                      </a:cubicBezTo>
                      <a:moveTo>
                        <a:pt x="21" y="34"/>
                      </a:move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2" y="32"/>
                        <a:pt x="22" y="33"/>
                        <a:pt x="21" y="34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moveTo>
                        <a:pt x="12" y="34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2" y="33"/>
                        <a:pt x="12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2" y="33"/>
                        <a:pt x="12" y="34"/>
                      </a:cubicBezTo>
                      <a:moveTo>
                        <a:pt x="26" y="33"/>
                      </a:move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2"/>
                        <a:pt x="26" y="32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moveTo>
                        <a:pt x="28" y="34"/>
                      </a:moveTo>
                      <a:cubicBezTo>
                        <a:pt x="28" y="33"/>
                        <a:pt x="28" y="33"/>
                        <a:pt x="28" y="32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moveTo>
                        <a:pt x="6" y="33"/>
                      </a:move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6" y="32"/>
                        <a:pt x="6" y="32"/>
                        <a:pt x="6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6" y="33"/>
                        <a:pt x="6" y="33"/>
                        <a:pt x="6" y="33"/>
                      </a:cubicBezTo>
                      <a:moveTo>
                        <a:pt x="11" y="33"/>
                      </a:move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2"/>
                        <a:pt x="11" y="33"/>
                        <a:pt x="11" y="33"/>
                      </a:cubicBezTo>
                      <a:moveTo>
                        <a:pt x="22" y="34"/>
                      </a:moveTo>
                      <a:cubicBezTo>
                        <a:pt x="22" y="33"/>
                        <a:pt x="23" y="32"/>
                        <a:pt x="23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2" y="34"/>
                        <a:pt x="22" y="34"/>
                      </a:cubicBezTo>
                      <a:moveTo>
                        <a:pt x="8" y="34"/>
                      </a:move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1"/>
                        <a:pt x="9" y="32"/>
                        <a:pt x="9" y="33"/>
                      </a:cubicBezTo>
                      <a:cubicBezTo>
                        <a:pt x="8" y="34"/>
                        <a:pt x="8" y="34"/>
                        <a:pt x="8" y="34"/>
                      </a:cubicBezTo>
                      <a:moveTo>
                        <a:pt x="10" y="33"/>
                      </a:move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moveTo>
                        <a:pt x="5" y="32"/>
                      </a:move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2"/>
                        <a:pt x="5" y="32"/>
                      </a:cubicBezTo>
                      <a:moveTo>
                        <a:pt x="26" y="32"/>
                      </a:moveTo>
                      <a:cubicBezTo>
                        <a:pt x="26" y="32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2"/>
                        <a:pt x="26" y="32"/>
                      </a:cubicBezTo>
                      <a:moveTo>
                        <a:pt x="24" y="33"/>
                      </a:move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moveTo>
                        <a:pt x="10" y="31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moveTo>
                        <a:pt x="5" y="32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5" y="32"/>
                        <a:pt x="5" y="32"/>
                        <a:pt x="5" y="32"/>
                      </a:cubicBezTo>
                      <a:moveTo>
                        <a:pt x="29" y="33"/>
                      </a:move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1"/>
                        <a:pt x="30" y="32"/>
                        <a:pt x="29" y="32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moveTo>
                        <a:pt x="30" y="32"/>
                      </a:moveTo>
                      <a:cubicBezTo>
                        <a:pt x="30" y="31"/>
                        <a:pt x="31" y="30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1" y="30"/>
                        <a:pt x="31" y="31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moveTo>
                        <a:pt x="4" y="30"/>
                      </a:moveTo>
                      <a:cubicBezTo>
                        <a:pt x="4" y="30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moveTo>
                        <a:pt x="5" y="26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moveTo>
                        <a:pt x="4" y="26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30" y="26"/>
                      </a:move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5"/>
                        <a:pt x="31" y="24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0" y="26"/>
                      </a:cubicBezTo>
                      <a:moveTo>
                        <a:pt x="4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4"/>
                        <a:pt x="4" y="24"/>
                        <a:pt x="4" y="24"/>
                      </a:cubicBezTo>
                      <a:moveTo>
                        <a:pt x="32" y="22"/>
                      </a:move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2"/>
                        <a:pt x="32" y="22"/>
                        <a:pt x="32" y="22"/>
                      </a:cubicBezTo>
                      <a:moveTo>
                        <a:pt x="2" y="23"/>
                      </a:moveTo>
                      <a:cubicBezTo>
                        <a:pt x="2" y="23"/>
                        <a:pt x="3" y="22"/>
                        <a:pt x="3" y="21"/>
                      </a:cubicBezTo>
                      <a:cubicBezTo>
                        <a:pt x="3" y="21"/>
                        <a:pt x="3" y="22"/>
                        <a:pt x="3" y="2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moveTo>
                        <a:pt x="32" y="23"/>
                      </a:move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22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2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moveTo>
                        <a:pt x="33" y="23"/>
                      </a:move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2"/>
                        <a:pt x="34" y="23"/>
                        <a:pt x="34" y="23"/>
                      </a:cubicBezTo>
                      <a:cubicBezTo>
                        <a:pt x="34" y="23"/>
                        <a:pt x="34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moveTo>
                        <a:pt x="1" y="23"/>
                      </a:move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2"/>
                        <a:pt x="2" y="23"/>
                        <a:pt x="2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moveTo>
                        <a:pt x="1" y="22"/>
                      </a:moveTo>
                      <a:cubicBezTo>
                        <a:pt x="1" y="22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2"/>
                        <a:pt x="1" y="22"/>
                        <a:pt x="1" y="22"/>
                      </a:cubicBezTo>
                      <a:moveTo>
                        <a:pt x="5" y="11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1"/>
                        <a:pt x="5" y="11"/>
                      </a:cubicBezTo>
                      <a:moveTo>
                        <a:pt x="4" y="11"/>
                      </a:move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1"/>
                        <a:pt x="4" y="11"/>
                        <a:pt x="4" y="11"/>
                      </a:cubicBezTo>
                      <a:moveTo>
                        <a:pt x="31" y="11"/>
                      </a:move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moveTo>
                        <a:pt x="4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moveTo>
                        <a:pt x="10" y="6"/>
                      </a:moveTo>
                      <a:cubicBezTo>
                        <a:pt x="12" y="5"/>
                        <a:pt x="13" y="5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7" y="1"/>
                        <a:pt x="18" y="1"/>
                      </a:cubicBezTo>
                      <a:cubicBezTo>
                        <a:pt x="18" y="1"/>
                        <a:pt x="19" y="1"/>
                        <a:pt x="20" y="1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2" y="5"/>
                        <a:pt x="24" y="5"/>
                        <a:pt x="25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5"/>
                        <a:pt x="30" y="7"/>
                        <a:pt x="30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0" y="12"/>
                        <a:pt x="31" y="13"/>
                        <a:pt x="31" y="15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17"/>
                        <a:pt x="34" y="19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1" y="20"/>
                        <a:pt x="31" y="21"/>
                        <a:pt x="30" y="23"/>
                      </a:cubicBezTo>
                      <a:cubicBezTo>
                        <a:pt x="30" y="24"/>
                        <a:pt x="30" y="24"/>
                        <a:pt x="29" y="25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0" y="29"/>
                        <a:pt x="29" y="30"/>
                        <a:pt x="28" y="31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4" y="30"/>
                        <a:pt x="22" y="31"/>
                        <a:pt x="20" y="3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9" y="34"/>
                        <a:pt x="18" y="34"/>
                        <a:pt x="18" y="34"/>
                      </a:cubicBezTo>
                      <a:cubicBezTo>
                        <a:pt x="17" y="34"/>
                        <a:pt x="16" y="34"/>
                        <a:pt x="15" y="34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3" y="31"/>
                        <a:pt x="12" y="30"/>
                        <a:pt x="10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6" y="30"/>
                        <a:pt x="5" y="29"/>
                        <a:pt x="4" y="28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4"/>
                        <a:pt x="4" y="22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19"/>
                        <a:pt x="1" y="17"/>
                        <a:pt x="1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3"/>
                        <a:pt x="5" y="12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6"/>
                        <a:pt x="6" y="5"/>
                        <a:pt x="8" y="4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moveTo>
                        <a:pt x="18" y="0"/>
                      </a:moveTo>
                      <a:cubicBezTo>
                        <a:pt x="17" y="0"/>
                        <a:pt x="16" y="0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4"/>
                        <a:pt x="11" y="4"/>
                        <a:pt x="10" y="5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5"/>
                        <a:pt x="5" y="6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4" y="14"/>
                        <a:pt x="3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22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3" y="25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3"/>
                        <a:pt x="6" y="34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1" y="34"/>
                        <a:pt x="12" y="35"/>
                        <a:pt x="14" y="35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6"/>
                        <a:pt x="14" y="37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5" y="38"/>
                        <a:pt x="16" y="38"/>
                        <a:pt x="17" y="38"/>
                      </a:cubicBezTo>
                      <a:cubicBezTo>
                        <a:pt x="18" y="38"/>
                        <a:pt x="19" y="38"/>
                        <a:pt x="20" y="38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1" y="36"/>
                        <a:pt x="21" y="36"/>
                        <a:pt x="21" y="35"/>
                      </a:cubicBezTo>
                      <a:cubicBezTo>
                        <a:pt x="23" y="35"/>
                        <a:pt x="24" y="34"/>
                        <a:pt x="25" y="33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9" y="34"/>
                        <a:pt x="31" y="33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0"/>
                        <a:pt x="32" y="30"/>
                        <a:pt x="32" y="29"/>
                      </a:cubicBezTo>
                      <a:cubicBezTo>
                        <a:pt x="32" y="29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2" y="25"/>
                      </a:cubicBezTo>
                      <a:cubicBezTo>
                        <a:pt x="32" y="24"/>
                        <a:pt x="32" y="24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3"/>
                        <a:pt x="35" y="22"/>
                        <a:pt x="35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19"/>
                        <a:pt x="35" y="17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32" y="14"/>
                        <a:pt x="31" y="13"/>
                        <a:pt x="31" y="12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2" y="10"/>
                        <a:pt x="32" y="9"/>
                        <a:pt x="32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1" y="6"/>
                        <a:pt x="28" y="3"/>
                        <a:pt x="28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3" y="4"/>
                        <a:pt x="21" y="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19" y="0"/>
                        <a:pt x="1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1" name="íş1ïḋê"/>
                <p:cNvSpPr/>
                <p:nvPr/>
              </p:nvSpPr>
              <p:spPr bwMode="auto">
                <a:xfrm>
                  <a:off x="3549" y="1934"/>
                  <a:ext cx="59" cy="53"/>
                </a:xfrm>
                <a:custGeom>
                  <a:avLst/>
                  <a:gdLst>
                    <a:gd name="T0" fmla="*/ 22 w 25"/>
                    <a:gd name="T1" fmla="*/ 10 h 22"/>
                    <a:gd name="T2" fmla="*/ 22 w 25"/>
                    <a:gd name="T3" fmla="*/ 9 h 22"/>
                    <a:gd name="T4" fmla="*/ 22 w 25"/>
                    <a:gd name="T5" fmla="*/ 9 h 22"/>
                    <a:gd name="T6" fmla="*/ 22 w 25"/>
                    <a:gd name="T7" fmla="*/ 9 h 22"/>
                    <a:gd name="T8" fmla="*/ 22 w 25"/>
                    <a:gd name="T9" fmla="*/ 7 h 22"/>
                    <a:gd name="T10" fmla="*/ 21 w 25"/>
                    <a:gd name="T11" fmla="*/ 8 h 22"/>
                    <a:gd name="T12" fmla="*/ 22 w 25"/>
                    <a:gd name="T13" fmla="*/ 7 h 22"/>
                    <a:gd name="T14" fmla="*/ 20 w 25"/>
                    <a:gd name="T15" fmla="*/ 6 h 22"/>
                    <a:gd name="T16" fmla="*/ 20 w 25"/>
                    <a:gd name="T17" fmla="*/ 7 h 22"/>
                    <a:gd name="T18" fmla="*/ 20 w 25"/>
                    <a:gd name="T19" fmla="*/ 5 h 22"/>
                    <a:gd name="T20" fmla="*/ 13 w 25"/>
                    <a:gd name="T21" fmla="*/ 21 h 22"/>
                    <a:gd name="T22" fmla="*/ 3 w 25"/>
                    <a:gd name="T23" fmla="*/ 11 h 22"/>
                    <a:gd name="T24" fmla="*/ 15 w 25"/>
                    <a:gd name="T25" fmla="*/ 4 h 22"/>
                    <a:gd name="T26" fmla="*/ 20 w 25"/>
                    <a:gd name="T27" fmla="*/ 18 h 22"/>
                    <a:gd name="T28" fmla="*/ 13 w 25"/>
                    <a:gd name="T29" fmla="*/ 21 h 22"/>
                    <a:gd name="T30" fmla="*/ 19 w 25"/>
                    <a:gd name="T31" fmla="*/ 4 h 22"/>
                    <a:gd name="T32" fmla="*/ 19 w 25"/>
                    <a:gd name="T33" fmla="*/ 5 h 22"/>
                    <a:gd name="T34" fmla="*/ 3 w 25"/>
                    <a:gd name="T35" fmla="*/ 8 h 22"/>
                    <a:gd name="T36" fmla="*/ 6 w 25"/>
                    <a:gd name="T37" fmla="*/ 3 h 22"/>
                    <a:gd name="T38" fmla="*/ 3 w 25"/>
                    <a:gd name="T39" fmla="*/ 9 h 22"/>
                    <a:gd name="T40" fmla="*/ 18 w 25"/>
                    <a:gd name="T41" fmla="*/ 3 h 22"/>
                    <a:gd name="T42" fmla="*/ 16 w 25"/>
                    <a:gd name="T43" fmla="*/ 4 h 22"/>
                    <a:gd name="T44" fmla="*/ 17 w 25"/>
                    <a:gd name="T45" fmla="*/ 2 h 22"/>
                    <a:gd name="T46" fmla="*/ 16 w 25"/>
                    <a:gd name="T47" fmla="*/ 4 h 22"/>
                    <a:gd name="T48" fmla="*/ 16 w 25"/>
                    <a:gd name="T49" fmla="*/ 1 h 22"/>
                    <a:gd name="T50" fmla="*/ 15 w 25"/>
                    <a:gd name="T51" fmla="*/ 4 h 22"/>
                    <a:gd name="T52" fmla="*/ 7 w 25"/>
                    <a:gd name="T53" fmla="*/ 2 h 22"/>
                    <a:gd name="T54" fmla="*/ 6 w 25"/>
                    <a:gd name="T55" fmla="*/ 5 h 22"/>
                    <a:gd name="T56" fmla="*/ 13 w 25"/>
                    <a:gd name="T57" fmla="*/ 3 h 22"/>
                    <a:gd name="T58" fmla="*/ 16 w 25"/>
                    <a:gd name="T59" fmla="*/ 1 h 22"/>
                    <a:gd name="T60" fmla="*/ 9 w 25"/>
                    <a:gd name="T61" fmla="*/ 1 h 22"/>
                    <a:gd name="T62" fmla="*/ 8 w 25"/>
                    <a:gd name="T63" fmla="*/ 4 h 22"/>
                    <a:gd name="T64" fmla="*/ 13 w 25"/>
                    <a:gd name="T65" fmla="*/ 1 h 22"/>
                    <a:gd name="T66" fmla="*/ 13 w 25"/>
                    <a:gd name="T67" fmla="*/ 3 h 22"/>
                    <a:gd name="T68" fmla="*/ 8 w 25"/>
                    <a:gd name="T69" fmla="*/ 4 h 22"/>
                    <a:gd name="T70" fmla="*/ 9 w 25"/>
                    <a:gd name="T71" fmla="*/ 3 h 22"/>
                    <a:gd name="T72" fmla="*/ 12 w 25"/>
                    <a:gd name="T73" fmla="*/ 1 h 22"/>
                    <a:gd name="T74" fmla="*/ 11 w 25"/>
                    <a:gd name="T75" fmla="*/ 3 h 22"/>
                    <a:gd name="T76" fmla="*/ 5 w 25"/>
                    <a:gd name="T77" fmla="*/ 3 h 22"/>
                    <a:gd name="T78" fmla="*/ 20 w 25"/>
                    <a:gd name="T79" fmla="*/ 19 h 22"/>
                    <a:gd name="T80" fmla="*/ 20 w 25"/>
                    <a:gd name="T81" fmla="*/ 19 h 22"/>
                    <a:gd name="T82" fmla="*/ 21 w 25"/>
                    <a:gd name="T83" fmla="*/ 18 h 22"/>
                    <a:gd name="T84" fmla="*/ 22 w 25"/>
                    <a:gd name="T85" fmla="*/ 5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" h="22">
                      <a:moveTo>
                        <a:pt x="23" y="11"/>
                      </a:moveTo>
                      <a:cubicBezTo>
                        <a:pt x="23" y="11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10"/>
                        <a:pt x="23" y="11"/>
                        <a:pt x="23" y="11"/>
                      </a:cubicBezTo>
                      <a:moveTo>
                        <a:pt x="22" y="9"/>
                      </a:move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moveTo>
                        <a:pt x="21" y="8"/>
                      </a:move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21" y="8"/>
                      </a:move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20" y="7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0" y="6"/>
                        <a:pt x="20" y="7"/>
                      </a:cubicBezTo>
                      <a:moveTo>
                        <a:pt x="20" y="6"/>
                      </a:move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0" y="5"/>
                        <a:pt x="20" y="6"/>
                        <a:pt x="20" y="6"/>
                      </a:cubicBezTo>
                      <a:moveTo>
                        <a:pt x="13" y="21"/>
                      </a:moveTo>
                      <a:cubicBezTo>
                        <a:pt x="10" y="21"/>
                        <a:pt x="8" y="20"/>
                        <a:pt x="6" y="18"/>
                      </a:cubicBezTo>
                      <a:cubicBezTo>
                        <a:pt x="4" y="16"/>
                        <a:pt x="3" y="13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9"/>
                        <a:pt x="4" y="8"/>
                        <a:pt x="5" y="7"/>
                      </a:cubicBezTo>
                      <a:cubicBezTo>
                        <a:pt x="8" y="4"/>
                        <a:pt x="10" y="4"/>
                        <a:pt x="12" y="4"/>
                      </a:cubicBezTo>
                      <a:cubicBezTo>
                        <a:pt x="13" y="4"/>
                        <a:pt x="14" y="4"/>
                        <a:pt x="15" y="4"/>
                      </a:cubicBezTo>
                      <a:cubicBezTo>
                        <a:pt x="19" y="6"/>
                        <a:pt x="22" y="10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5"/>
                        <a:pt x="21" y="16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8" y="20"/>
                        <a:pt x="15" y="21"/>
                        <a:pt x="13" y="21"/>
                      </a:cubicBezTo>
                      <a:moveTo>
                        <a:pt x="19" y="5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9" y="4"/>
                        <a:pt x="1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5"/>
                        <a:pt x="19" y="5"/>
                        <a:pt x="19" y="5"/>
                      </a:cubicBezTo>
                      <a:moveTo>
                        <a:pt x="3" y="9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8"/>
                        <a:pt x="3" y="8"/>
                        <a:pt x="3" y="9"/>
                      </a:cubicBezTo>
                      <a:moveTo>
                        <a:pt x="18" y="5"/>
                      </a:move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4"/>
                        <a:pt x="18" y="4"/>
                        <a:pt x="18" y="5"/>
                      </a:cubicBezTo>
                      <a:moveTo>
                        <a:pt x="16" y="4"/>
                      </a:move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6" y="4"/>
                        <a:pt x="16" y="4"/>
                        <a:pt x="16" y="4"/>
                      </a:cubicBezTo>
                      <a:moveTo>
                        <a:pt x="15" y="4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3"/>
                        <a:pt x="16" y="2"/>
                        <a:pt x="16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moveTo>
                        <a:pt x="5" y="6"/>
                      </a:moveTo>
                      <a:cubicBezTo>
                        <a:pt x="6" y="5"/>
                        <a:pt x="7" y="3"/>
                        <a:pt x="7" y="2"/>
                      </a:cubicBezTo>
                      <a:cubicBezTo>
                        <a:pt x="8" y="2"/>
                        <a:pt x="8" y="2"/>
                        <a:pt x="9" y="1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5" y="6"/>
                        <a:pt x="5" y="6"/>
                      </a:cubicBezTo>
                      <a:moveTo>
                        <a:pt x="14" y="3"/>
                      </a:move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2"/>
                        <a:pt x="14" y="2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2"/>
                        <a:pt x="15" y="3"/>
                        <a:pt x="14" y="3"/>
                      </a:cubicBezTo>
                      <a:moveTo>
                        <a:pt x="7" y="4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2"/>
                        <a:pt x="9" y="3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moveTo>
                        <a:pt x="12" y="3"/>
                      </a:moveTo>
                      <a:cubicBezTo>
                        <a:pt x="12" y="2"/>
                        <a:pt x="13" y="2"/>
                        <a:pt x="13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moveTo>
                        <a:pt x="8" y="4"/>
                      </a:moveTo>
                      <a:cubicBezTo>
                        <a:pt x="9" y="3"/>
                        <a:pt x="10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0" y="3"/>
                      </a:moveTo>
                      <a:cubicBezTo>
                        <a:pt x="11" y="2"/>
                        <a:pt x="11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2"/>
                        <a:pt x="12" y="2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moveTo>
                        <a:pt x="12" y="0"/>
                      </a:moveTo>
                      <a:cubicBezTo>
                        <a:pt x="10" y="0"/>
                        <a:pt x="7" y="1"/>
                        <a:pt x="5" y="3"/>
                      </a:cubicBezTo>
                      <a:cubicBezTo>
                        <a:pt x="0" y="8"/>
                        <a:pt x="1" y="15"/>
                        <a:pt x="5" y="18"/>
                      </a:cubicBezTo>
                      <a:cubicBezTo>
                        <a:pt x="7" y="20"/>
                        <a:pt x="10" y="22"/>
                        <a:pt x="13" y="22"/>
                      </a:cubicBezTo>
                      <a:cubicBezTo>
                        <a:pt x="15" y="22"/>
                        <a:pt x="18" y="21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5" y="14"/>
                        <a:pt x="24" y="9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4"/>
                        <a:pt x="20" y="3"/>
                      </a:cubicBezTo>
                      <a:cubicBezTo>
                        <a:pt x="18" y="1"/>
                        <a:pt x="15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2" name="ïşlîḍé"/>
                <p:cNvSpPr/>
                <p:nvPr/>
              </p:nvSpPr>
              <p:spPr bwMode="auto">
                <a:xfrm>
                  <a:off x="3615" y="1894"/>
                  <a:ext cx="62" cy="66"/>
                </a:xfrm>
                <a:custGeom>
                  <a:avLst/>
                  <a:gdLst>
                    <a:gd name="T0" fmla="*/ 12 w 26"/>
                    <a:gd name="T1" fmla="*/ 27 h 28"/>
                    <a:gd name="T2" fmla="*/ 11 w 26"/>
                    <a:gd name="T3" fmla="*/ 27 h 28"/>
                    <a:gd name="T4" fmla="*/ 10 w 26"/>
                    <a:gd name="T5" fmla="*/ 27 h 28"/>
                    <a:gd name="T6" fmla="*/ 9 w 26"/>
                    <a:gd name="T7" fmla="*/ 26 h 28"/>
                    <a:gd name="T8" fmla="*/ 18 w 26"/>
                    <a:gd name="T9" fmla="*/ 25 h 28"/>
                    <a:gd name="T10" fmla="*/ 19 w 26"/>
                    <a:gd name="T11" fmla="*/ 24 h 28"/>
                    <a:gd name="T12" fmla="*/ 14 w 26"/>
                    <a:gd name="T13" fmla="*/ 24 h 28"/>
                    <a:gd name="T14" fmla="*/ 15 w 26"/>
                    <a:gd name="T15" fmla="*/ 23 h 28"/>
                    <a:gd name="T16" fmla="*/ 20 w 26"/>
                    <a:gd name="T17" fmla="*/ 23 h 28"/>
                    <a:gd name="T18" fmla="*/ 16 w 26"/>
                    <a:gd name="T19" fmla="*/ 23 h 28"/>
                    <a:gd name="T20" fmla="*/ 18 w 26"/>
                    <a:gd name="T21" fmla="*/ 23 h 28"/>
                    <a:gd name="T22" fmla="*/ 8 w 26"/>
                    <a:gd name="T23" fmla="*/ 24 h 28"/>
                    <a:gd name="T24" fmla="*/ 17 w 26"/>
                    <a:gd name="T25" fmla="*/ 23 h 28"/>
                    <a:gd name="T26" fmla="*/ 21 w 26"/>
                    <a:gd name="T27" fmla="*/ 23 h 28"/>
                    <a:gd name="T28" fmla="*/ 8 w 26"/>
                    <a:gd name="T29" fmla="*/ 22 h 28"/>
                    <a:gd name="T30" fmla="*/ 8 w 26"/>
                    <a:gd name="T31" fmla="*/ 22 h 28"/>
                    <a:gd name="T32" fmla="*/ 4 w 26"/>
                    <a:gd name="T33" fmla="*/ 22 h 28"/>
                    <a:gd name="T34" fmla="*/ 7 w 26"/>
                    <a:gd name="T35" fmla="*/ 22 h 28"/>
                    <a:gd name="T36" fmla="*/ 7 w 26"/>
                    <a:gd name="T37" fmla="*/ 21 h 28"/>
                    <a:gd name="T38" fmla="*/ 4 w 26"/>
                    <a:gd name="T39" fmla="*/ 22 h 28"/>
                    <a:gd name="T40" fmla="*/ 3 w 26"/>
                    <a:gd name="T41" fmla="*/ 22 h 28"/>
                    <a:gd name="T42" fmla="*/ 6 w 26"/>
                    <a:gd name="T43" fmla="*/ 21 h 28"/>
                    <a:gd name="T44" fmla="*/ 3 w 26"/>
                    <a:gd name="T45" fmla="*/ 21 h 28"/>
                    <a:gd name="T46" fmla="*/ 3 w 26"/>
                    <a:gd name="T47" fmla="*/ 20 h 28"/>
                    <a:gd name="T48" fmla="*/ 2 w 26"/>
                    <a:gd name="T49" fmla="*/ 19 h 28"/>
                    <a:gd name="T50" fmla="*/ 22 w 26"/>
                    <a:gd name="T51" fmla="*/ 19 h 28"/>
                    <a:gd name="T52" fmla="*/ 24 w 26"/>
                    <a:gd name="T53" fmla="*/ 19 h 28"/>
                    <a:gd name="T54" fmla="*/ 23 w 26"/>
                    <a:gd name="T55" fmla="*/ 18 h 28"/>
                    <a:gd name="T56" fmla="*/ 23 w 26"/>
                    <a:gd name="T57" fmla="*/ 18 h 28"/>
                    <a:gd name="T58" fmla="*/ 3 w 26"/>
                    <a:gd name="T59" fmla="*/ 17 h 28"/>
                    <a:gd name="T60" fmla="*/ 2 w 26"/>
                    <a:gd name="T61" fmla="*/ 15 h 28"/>
                    <a:gd name="T62" fmla="*/ 2 w 26"/>
                    <a:gd name="T63" fmla="*/ 15 h 28"/>
                    <a:gd name="T64" fmla="*/ 1 w 26"/>
                    <a:gd name="T65" fmla="*/ 15 h 28"/>
                    <a:gd name="T66" fmla="*/ 1 w 26"/>
                    <a:gd name="T67" fmla="*/ 15 h 28"/>
                    <a:gd name="T68" fmla="*/ 23 w 26"/>
                    <a:gd name="T69" fmla="*/ 9 h 28"/>
                    <a:gd name="T70" fmla="*/ 4 w 26"/>
                    <a:gd name="T71" fmla="*/ 6 h 28"/>
                    <a:gd name="T72" fmla="*/ 4 w 26"/>
                    <a:gd name="T73" fmla="*/ 5 h 28"/>
                    <a:gd name="T74" fmla="*/ 13 w 26"/>
                    <a:gd name="T75" fmla="*/ 3 h 28"/>
                    <a:gd name="T76" fmla="*/ 17 w 26"/>
                    <a:gd name="T77" fmla="*/ 3 h 28"/>
                    <a:gd name="T78" fmla="*/ 24 w 26"/>
                    <a:gd name="T79" fmla="*/ 7 h 28"/>
                    <a:gd name="T80" fmla="*/ 25 w 26"/>
                    <a:gd name="T81" fmla="*/ 13 h 28"/>
                    <a:gd name="T82" fmla="*/ 20 w 26"/>
                    <a:gd name="T83" fmla="*/ 20 h 28"/>
                    <a:gd name="T84" fmla="*/ 13 w 26"/>
                    <a:gd name="T85" fmla="*/ 23 h 28"/>
                    <a:gd name="T86" fmla="*/ 10 w 26"/>
                    <a:gd name="T87" fmla="*/ 22 h 28"/>
                    <a:gd name="T88" fmla="*/ 4 w 26"/>
                    <a:gd name="T89" fmla="*/ 17 h 28"/>
                    <a:gd name="T90" fmla="*/ 2 w 26"/>
                    <a:gd name="T91" fmla="*/ 9 h 28"/>
                    <a:gd name="T92" fmla="*/ 5 w 26"/>
                    <a:gd name="T93" fmla="*/ 4 h 28"/>
                    <a:gd name="T94" fmla="*/ 13 w 26"/>
                    <a:gd name="T95" fmla="*/ 0 h 28"/>
                    <a:gd name="T96" fmla="*/ 4 w 26"/>
                    <a:gd name="T97" fmla="*/ 3 h 28"/>
                    <a:gd name="T98" fmla="*/ 3 w 26"/>
                    <a:gd name="T99" fmla="*/ 6 h 28"/>
                    <a:gd name="T100" fmla="*/ 1 w 26"/>
                    <a:gd name="T101" fmla="*/ 9 h 28"/>
                    <a:gd name="T102" fmla="*/ 0 w 26"/>
                    <a:gd name="T103" fmla="*/ 15 h 28"/>
                    <a:gd name="T104" fmla="*/ 1 w 26"/>
                    <a:gd name="T105" fmla="*/ 18 h 28"/>
                    <a:gd name="T106" fmla="*/ 3 w 26"/>
                    <a:gd name="T107" fmla="*/ 24 h 28"/>
                    <a:gd name="T108" fmla="*/ 4 w 26"/>
                    <a:gd name="T109" fmla="*/ 24 h 28"/>
                    <a:gd name="T110" fmla="*/ 8 w 26"/>
                    <a:gd name="T111" fmla="*/ 27 h 28"/>
                    <a:gd name="T112" fmla="*/ 17 w 26"/>
                    <a:gd name="T113" fmla="*/ 25 h 28"/>
                    <a:gd name="T114" fmla="*/ 22 w 26"/>
                    <a:gd name="T115" fmla="*/ 22 h 28"/>
                    <a:gd name="T116" fmla="*/ 22 w 26"/>
                    <a:gd name="T117" fmla="*/ 20 h 28"/>
                    <a:gd name="T118" fmla="*/ 25 w 26"/>
                    <a:gd name="T119" fmla="*/ 17 h 28"/>
                    <a:gd name="T120" fmla="*/ 24 w 26"/>
                    <a:gd name="T121" fmla="*/ 10 h 28"/>
                    <a:gd name="T122" fmla="*/ 25 w 26"/>
                    <a:gd name="T123" fmla="*/ 7 h 28"/>
                    <a:gd name="T124" fmla="*/ 17 w 26"/>
                    <a:gd name="T125" fmla="*/ 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6" h="28">
                      <a:moveTo>
                        <a:pt x="12" y="27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moveTo>
                        <a:pt x="12" y="27"/>
                      </a:move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7"/>
                        <a:pt x="12" y="27"/>
                      </a:cubicBezTo>
                      <a:moveTo>
                        <a:pt x="11" y="27"/>
                      </a:move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6"/>
                        <a:pt x="11" y="26"/>
                        <a:pt x="11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1" y="26"/>
                        <a:pt x="11" y="26"/>
                        <a:pt x="11" y="27"/>
                      </a:cubicBezTo>
                      <a:moveTo>
                        <a:pt x="10" y="27"/>
                      </a:move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10" y="26"/>
                        <a:pt x="10" y="27"/>
                      </a:cubicBezTo>
                      <a:moveTo>
                        <a:pt x="9" y="26"/>
                      </a:move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9" y="26"/>
                        <a:pt x="9" y="26"/>
                        <a:pt x="9" y="26"/>
                      </a:cubicBezTo>
                      <a:moveTo>
                        <a:pt x="18" y="25"/>
                      </a:move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8" y="25"/>
                      </a:cubicBezTo>
                      <a:moveTo>
                        <a:pt x="19" y="25"/>
                      </a:moveTo>
                      <a:cubicBezTo>
                        <a:pt x="19" y="25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moveTo>
                        <a:pt x="14" y="24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moveTo>
                        <a:pt x="14" y="25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4" y="24"/>
                        <a:pt x="14" y="24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moveTo>
                        <a:pt x="19" y="25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4"/>
                        <a:pt x="20" y="24"/>
                        <a:pt x="20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moveTo>
                        <a:pt x="14" y="25"/>
                      </a:moveTo>
                      <a:cubicBezTo>
                        <a:pt x="15" y="24"/>
                        <a:pt x="15" y="24"/>
                        <a:pt x="15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moveTo>
                        <a:pt x="17" y="25"/>
                      </a:move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4"/>
                        <a:pt x="18" y="23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moveTo>
                        <a:pt x="9" y="24"/>
                      </a:move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4"/>
                        <a:pt x="9" y="24"/>
                        <a:pt x="9" y="24"/>
                      </a:cubicBezTo>
                      <a:moveTo>
                        <a:pt x="16" y="24"/>
                      </a:move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4"/>
                        <a:pt x="16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moveTo>
                        <a:pt x="21" y="24"/>
                      </a:moveTo>
                      <a:cubicBezTo>
                        <a:pt x="21" y="24"/>
                        <a:pt x="21" y="23"/>
                        <a:pt x="21" y="23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moveTo>
                        <a:pt x="8" y="24"/>
                      </a:move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3"/>
                        <a:pt x="8" y="23"/>
                        <a:pt x="8" y="22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8" y="24"/>
                        <a:pt x="8" y="24"/>
                        <a:pt x="8" y="24"/>
                      </a:cubicBezTo>
                      <a:moveTo>
                        <a:pt x="7" y="23"/>
                      </a:move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3"/>
                        <a:pt x="7" y="23"/>
                        <a:pt x="7" y="23"/>
                      </a:cubicBezTo>
                      <a:moveTo>
                        <a:pt x="3" y="23"/>
                      </a:move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3"/>
                        <a:pt x="3" y="23"/>
                        <a:pt x="3" y="23"/>
                      </a:cubicBezTo>
                      <a:moveTo>
                        <a:pt x="6" y="23"/>
                      </a:move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6" y="23"/>
                      </a:cubicBezTo>
                      <a:moveTo>
                        <a:pt x="6" y="22"/>
                      </a:move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6" y="22"/>
                        <a:pt x="6" y="22"/>
                        <a:pt x="6" y="22"/>
                      </a:cubicBezTo>
                      <a:moveTo>
                        <a:pt x="4" y="23"/>
                      </a:move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3"/>
                        <a:pt x="4" y="23"/>
                        <a:pt x="4" y="23"/>
                      </a:cubicBezTo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3" y="22"/>
                        <a:pt x="3" y="22"/>
                        <a:pt x="3" y="22"/>
                      </a:cubicBezTo>
                      <a:moveTo>
                        <a:pt x="6" y="21"/>
                      </a:move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moveTo>
                        <a:pt x="2" y="22"/>
                      </a:move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2"/>
                        <a:pt x="2" y="22"/>
                        <a:pt x="2" y="22"/>
                      </a:cubicBezTo>
                      <a:moveTo>
                        <a:pt x="2" y="21"/>
                      </a:move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moveTo>
                        <a:pt x="2" y="20"/>
                      </a:move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moveTo>
                        <a:pt x="21" y="20"/>
                      </a:move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moveTo>
                        <a:pt x="24" y="19"/>
                      </a:move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4" y="18"/>
                        <a:pt x="24" y="19"/>
                      </a:cubicBezTo>
                      <a:moveTo>
                        <a:pt x="23" y="18"/>
                      </a:move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3" y="18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moveTo>
                        <a:pt x="3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moveTo>
                        <a:pt x="3" y="17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moveTo>
                        <a:pt x="2" y="15"/>
                      </a:move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moveTo>
                        <a:pt x="1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4"/>
                        <a:pt x="1" y="14"/>
                        <a:pt x="1" y="15"/>
                      </a:cubicBezTo>
                      <a:moveTo>
                        <a:pt x="0" y="14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4"/>
                        <a:pt x="0" y="14"/>
                      </a:cubicBezTo>
                      <a:moveTo>
                        <a:pt x="23" y="9"/>
                      </a:move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moveTo>
                        <a:pt x="4" y="6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moveTo>
                        <a:pt x="4" y="6"/>
                      </a:move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moveTo>
                        <a:pt x="9" y="3"/>
                      </a:moveTo>
                      <a:cubicBezTo>
                        <a:pt x="10" y="3"/>
                        <a:pt x="12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6" y="1"/>
                        <a:pt x="17" y="1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8" y="4"/>
                        <a:pt x="19" y="4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3" y="6"/>
                        <a:pt x="24" y="6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0"/>
                        <a:pt x="23" y="11"/>
                        <a:pt x="23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5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2" y="17"/>
                        <a:pt x="22" y="18"/>
                      </a:cubicBezTo>
                      <a:cubicBezTo>
                        <a:pt x="21" y="18"/>
                        <a:pt x="21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0" y="23"/>
                        <a:pt x="19" y="23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2"/>
                        <a:pt x="15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2" y="25"/>
                        <a:pt x="11" y="25"/>
                        <a:pt x="9" y="24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8" y="22"/>
                        <a:pt x="7" y="21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3" y="20"/>
                        <a:pt x="3" y="19"/>
                        <a:pt x="2" y="18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3" y="16"/>
                        <a:pt x="3" y="14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1"/>
                        <a:pt x="1" y="10"/>
                        <a:pt x="2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5" y="7"/>
                        <a:pt x="6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3" y="8"/>
                        <a:pt x="3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7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1" y="20"/>
                        <a:pt x="1" y="2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2" y="22"/>
                        <a:pt x="2" y="23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4"/>
                        <a:pt x="7" y="24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6"/>
                        <a:pt x="8" y="26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10" y="28"/>
                        <a:pt x="11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5" y="26"/>
                        <a:pt x="16" y="25"/>
                        <a:pt x="17" y="25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9" y="26"/>
                        <a:pt x="21" y="25"/>
                        <a:pt x="22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2" y="23"/>
                        <a:pt x="22" y="23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9"/>
                        <a:pt x="24" y="19"/>
                        <a:pt x="24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5" y="18"/>
                        <a:pt x="25" y="18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6" y="15"/>
                        <a:pt x="26" y="14"/>
                        <a:pt x="26" y="13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1"/>
                        <a:pt x="24" y="11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5" y="8"/>
                        <a:pt x="25" y="8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3" y="4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9" y="4"/>
                        <a:pt x="18" y="3"/>
                        <a:pt x="17" y="3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3" name="îsḷïḓé"/>
                <p:cNvSpPr/>
                <p:nvPr/>
              </p:nvSpPr>
              <p:spPr bwMode="auto">
                <a:xfrm>
                  <a:off x="3625" y="1903"/>
                  <a:ext cx="43" cy="41"/>
                </a:xfrm>
                <a:custGeom>
                  <a:avLst/>
                  <a:gdLst>
                    <a:gd name="T0" fmla="*/ 16 w 18"/>
                    <a:gd name="T1" fmla="*/ 9 h 17"/>
                    <a:gd name="T2" fmla="*/ 16 w 18"/>
                    <a:gd name="T3" fmla="*/ 9 h 17"/>
                    <a:gd name="T4" fmla="*/ 16 w 18"/>
                    <a:gd name="T5" fmla="*/ 9 h 17"/>
                    <a:gd name="T6" fmla="*/ 16 w 18"/>
                    <a:gd name="T7" fmla="*/ 8 h 17"/>
                    <a:gd name="T8" fmla="*/ 16 w 18"/>
                    <a:gd name="T9" fmla="*/ 9 h 17"/>
                    <a:gd name="T10" fmla="*/ 16 w 18"/>
                    <a:gd name="T11" fmla="*/ 8 h 17"/>
                    <a:gd name="T12" fmla="*/ 16 w 18"/>
                    <a:gd name="T13" fmla="*/ 8 h 17"/>
                    <a:gd name="T14" fmla="*/ 16 w 18"/>
                    <a:gd name="T15" fmla="*/ 7 h 17"/>
                    <a:gd name="T16" fmla="*/ 16 w 18"/>
                    <a:gd name="T17" fmla="*/ 7 h 17"/>
                    <a:gd name="T18" fmla="*/ 16 w 18"/>
                    <a:gd name="T19" fmla="*/ 7 h 17"/>
                    <a:gd name="T20" fmla="*/ 15 w 18"/>
                    <a:gd name="T21" fmla="*/ 6 h 17"/>
                    <a:gd name="T22" fmla="*/ 16 w 18"/>
                    <a:gd name="T23" fmla="*/ 6 h 17"/>
                    <a:gd name="T24" fmla="*/ 15 w 18"/>
                    <a:gd name="T25" fmla="*/ 6 h 17"/>
                    <a:gd name="T26" fmla="*/ 15 w 18"/>
                    <a:gd name="T27" fmla="*/ 5 h 17"/>
                    <a:gd name="T28" fmla="*/ 15 w 18"/>
                    <a:gd name="T29" fmla="*/ 6 h 17"/>
                    <a:gd name="T30" fmla="*/ 14 w 18"/>
                    <a:gd name="T31" fmla="*/ 5 h 17"/>
                    <a:gd name="T32" fmla="*/ 15 w 18"/>
                    <a:gd name="T33" fmla="*/ 5 h 17"/>
                    <a:gd name="T34" fmla="*/ 14 w 18"/>
                    <a:gd name="T35" fmla="*/ 5 h 17"/>
                    <a:gd name="T36" fmla="*/ 13 w 18"/>
                    <a:gd name="T37" fmla="*/ 4 h 17"/>
                    <a:gd name="T38" fmla="*/ 15 w 18"/>
                    <a:gd name="T39" fmla="*/ 4 h 17"/>
                    <a:gd name="T40" fmla="*/ 9 w 18"/>
                    <a:gd name="T41" fmla="*/ 16 h 17"/>
                    <a:gd name="T42" fmla="*/ 2 w 18"/>
                    <a:gd name="T43" fmla="*/ 7 h 17"/>
                    <a:gd name="T44" fmla="*/ 4 w 18"/>
                    <a:gd name="T45" fmla="*/ 5 h 17"/>
                    <a:gd name="T46" fmla="*/ 12 w 18"/>
                    <a:gd name="T47" fmla="*/ 4 h 17"/>
                    <a:gd name="T48" fmla="*/ 16 w 18"/>
                    <a:gd name="T49" fmla="*/ 12 h 17"/>
                    <a:gd name="T50" fmla="*/ 13 w 18"/>
                    <a:gd name="T51" fmla="*/ 15 h 17"/>
                    <a:gd name="T52" fmla="*/ 9 w 18"/>
                    <a:gd name="T53" fmla="*/ 16 h 17"/>
                    <a:gd name="T54" fmla="*/ 12 w 18"/>
                    <a:gd name="T55" fmla="*/ 4 h 17"/>
                    <a:gd name="T56" fmla="*/ 14 w 18"/>
                    <a:gd name="T57" fmla="*/ 3 h 17"/>
                    <a:gd name="T58" fmla="*/ 12 w 18"/>
                    <a:gd name="T59" fmla="*/ 4 h 17"/>
                    <a:gd name="T60" fmla="*/ 13 w 18"/>
                    <a:gd name="T61" fmla="*/ 3 h 17"/>
                    <a:gd name="T62" fmla="*/ 12 w 18"/>
                    <a:gd name="T63" fmla="*/ 4 h 17"/>
                    <a:gd name="T64" fmla="*/ 3 w 18"/>
                    <a:gd name="T65" fmla="*/ 5 h 17"/>
                    <a:gd name="T66" fmla="*/ 5 w 18"/>
                    <a:gd name="T67" fmla="*/ 3 h 17"/>
                    <a:gd name="T68" fmla="*/ 3 w 18"/>
                    <a:gd name="T69" fmla="*/ 5 h 17"/>
                    <a:gd name="T70" fmla="*/ 11 w 18"/>
                    <a:gd name="T71" fmla="*/ 3 h 17"/>
                    <a:gd name="T72" fmla="*/ 11 w 18"/>
                    <a:gd name="T73" fmla="*/ 2 h 17"/>
                    <a:gd name="T74" fmla="*/ 12 w 18"/>
                    <a:gd name="T75" fmla="*/ 2 h 17"/>
                    <a:gd name="T76" fmla="*/ 10 w 18"/>
                    <a:gd name="T77" fmla="*/ 3 h 17"/>
                    <a:gd name="T78" fmla="*/ 11 w 18"/>
                    <a:gd name="T79" fmla="*/ 2 h 17"/>
                    <a:gd name="T80" fmla="*/ 11 w 18"/>
                    <a:gd name="T81" fmla="*/ 2 h 17"/>
                    <a:gd name="T82" fmla="*/ 5 w 18"/>
                    <a:gd name="T83" fmla="*/ 4 h 17"/>
                    <a:gd name="T84" fmla="*/ 7 w 18"/>
                    <a:gd name="T85" fmla="*/ 2 h 17"/>
                    <a:gd name="T86" fmla="*/ 5 w 18"/>
                    <a:gd name="T87" fmla="*/ 4 h 17"/>
                    <a:gd name="T88" fmla="*/ 6 w 18"/>
                    <a:gd name="T89" fmla="*/ 3 h 17"/>
                    <a:gd name="T90" fmla="*/ 8 w 18"/>
                    <a:gd name="T91" fmla="*/ 1 h 17"/>
                    <a:gd name="T92" fmla="*/ 6 w 18"/>
                    <a:gd name="T93" fmla="*/ 3 h 17"/>
                    <a:gd name="T94" fmla="*/ 9 w 18"/>
                    <a:gd name="T95" fmla="*/ 3 h 17"/>
                    <a:gd name="T96" fmla="*/ 10 w 18"/>
                    <a:gd name="T97" fmla="*/ 1 h 17"/>
                    <a:gd name="T98" fmla="*/ 9 w 18"/>
                    <a:gd name="T99" fmla="*/ 3 h 17"/>
                    <a:gd name="T100" fmla="*/ 9 w 18"/>
                    <a:gd name="T101" fmla="*/ 1 h 17"/>
                    <a:gd name="T102" fmla="*/ 9 w 18"/>
                    <a:gd name="T103" fmla="*/ 1 h 17"/>
                    <a:gd name="T104" fmla="*/ 7 w 18"/>
                    <a:gd name="T105" fmla="*/ 3 h 17"/>
                    <a:gd name="T106" fmla="*/ 4 w 18"/>
                    <a:gd name="T107" fmla="*/ 2 h 17"/>
                    <a:gd name="T108" fmla="*/ 9 w 18"/>
                    <a:gd name="T109" fmla="*/ 17 h 17"/>
                    <a:gd name="T110" fmla="*/ 13 w 18"/>
                    <a:gd name="T111" fmla="*/ 16 h 17"/>
                    <a:gd name="T112" fmla="*/ 14 w 18"/>
                    <a:gd name="T113" fmla="*/ 15 h 17"/>
                    <a:gd name="T114" fmla="*/ 14 w 18"/>
                    <a:gd name="T115" fmla="*/ 15 h 17"/>
                    <a:gd name="T116" fmla="*/ 16 w 18"/>
                    <a:gd name="T11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" h="17">
                      <a:moveTo>
                        <a:pt x="16" y="10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moveTo>
                        <a:pt x="16" y="9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16" y="7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moveTo>
                        <a:pt x="15" y="7"/>
                      </a:move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moveTo>
                        <a:pt x="15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moveTo>
                        <a:pt x="14" y="5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moveTo>
                        <a:pt x="13" y="5"/>
                      </a:move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4" y="5"/>
                        <a:pt x="13" y="5"/>
                      </a:cubicBezTo>
                      <a:moveTo>
                        <a:pt x="9" y="16"/>
                      </a:moveTo>
                      <a:cubicBezTo>
                        <a:pt x="7" y="16"/>
                        <a:pt x="5" y="15"/>
                        <a:pt x="3" y="13"/>
                      </a:cubicBezTo>
                      <a:cubicBezTo>
                        <a:pt x="2" y="11"/>
                        <a:pt x="2" y="9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6"/>
                        <a:pt x="3" y="6"/>
                        <a:pt x="4" y="5"/>
                      </a:cubicBezTo>
                      <a:cubicBezTo>
                        <a:pt x="6" y="4"/>
                        <a:pt x="7" y="4"/>
                        <a:pt x="8" y="4"/>
                      </a:cubicBezTo>
                      <a:cubicBezTo>
                        <a:pt x="10" y="4"/>
                        <a:pt x="11" y="4"/>
                        <a:pt x="12" y="4"/>
                      </a:cubicBezTo>
                      <a:cubicBezTo>
                        <a:pt x="14" y="6"/>
                        <a:pt x="16" y="9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2" y="16"/>
                        <a:pt x="11" y="16"/>
                        <a:pt x="9" y="16"/>
                      </a:cubicBezTo>
                      <a:moveTo>
                        <a:pt x="13" y="4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moveTo>
                        <a:pt x="12" y="4"/>
                      </a:move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3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moveTo>
                        <a:pt x="11" y="3"/>
                      </a:move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3"/>
                        <a:pt x="11" y="3"/>
                        <a:pt x="11" y="3"/>
                      </a:cubicBezTo>
                      <a:moveTo>
                        <a:pt x="10" y="3"/>
                      </a:move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2"/>
                        <a:pt x="10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0" y="3"/>
                        <a:pt x="10" y="3"/>
                      </a:cubicBezTo>
                      <a:moveTo>
                        <a:pt x="5" y="4"/>
                      </a:moveTo>
                      <a:cubicBezTo>
                        <a:pt x="5" y="3"/>
                        <a:pt x="6" y="3"/>
                        <a:pt x="6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moveTo>
                        <a:pt x="6" y="3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moveTo>
                        <a:pt x="9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9" y="2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3"/>
                      </a:cubicBezTo>
                      <a:moveTo>
                        <a:pt x="7" y="3"/>
                      </a:moveTo>
                      <a:cubicBezTo>
                        <a:pt x="8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moveTo>
                        <a:pt x="9" y="0"/>
                      </a:moveTo>
                      <a:cubicBezTo>
                        <a:pt x="8" y="0"/>
                        <a:pt x="6" y="1"/>
                        <a:pt x="4" y="2"/>
                      </a:cubicBezTo>
                      <a:cubicBezTo>
                        <a:pt x="0" y="5"/>
                        <a:pt x="0" y="10"/>
                        <a:pt x="3" y="13"/>
                      </a:cubicBezTo>
                      <a:cubicBezTo>
                        <a:pt x="4" y="15"/>
                        <a:pt x="7" y="17"/>
                        <a:pt x="9" y="17"/>
                      </a:cubicBezTo>
                      <a:cubicBezTo>
                        <a:pt x="11" y="17"/>
                        <a:pt x="12" y="17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8" y="12"/>
                        <a:pt x="18" y="7"/>
                        <a:pt x="16" y="4"/>
                      </a:cubicBezTo>
                      <a:cubicBezTo>
                        <a:pt x="14" y="2"/>
                        <a:pt x="12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4" name="îşľiḑe"/>
                <p:cNvSpPr/>
                <p:nvPr/>
              </p:nvSpPr>
              <p:spPr bwMode="auto">
                <a:xfrm>
                  <a:off x="3625" y="1972"/>
                  <a:ext cx="35" cy="31"/>
                </a:xfrm>
                <a:custGeom>
                  <a:avLst/>
                  <a:gdLst>
                    <a:gd name="T0" fmla="*/ 14 w 15"/>
                    <a:gd name="T1" fmla="*/ 7 h 13"/>
                    <a:gd name="T2" fmla="*/ 14 w 15"/>
                    <a:gd name="T3" fmla="*/ 7 h 13"/>
                    <a:gd name="T4" fmla="*/ 13 w 15"/>
                    <a:gd name="T5" fmla="*/ 7 h 13"/>
                    <a:gd name="T6" fmla="*/ 14 w 15"/>
                    <a:gd name="T7" fmla="*/ 7 h 13"/>
                    <a:gd name="T8" fmla="*/ 13 w 15"/>
                    <a:gd name="T9" fmla="*/ 6 h 13"/>
                    <a:gd name="T10" fmla="*/ 14 w 15"/>
                    <a:gd name="T11" fmla="*/ 6 h 13"/>
                    <a:gd name="T12" fmla="*/ 13 w 15"/>
                    <a:gd name="T13" fmla="*/ 6 h 13"/>
                    <a:gd name="T14" fmla="*/ 13 w 15"/>
                    <a:gd name="T15" fmla="*/ 5 h 13"/>
                    <a:gd name="T16" fmla="*/ 14 w 15"/>
                    <a:gd name="T17" fmla="*/ 6 h 13"/>
                    <a:gd name="T18" fmla="*/ 13 w 15"/>
                    <a:gd name="T19" fmla="*/ 5 h 13"/>
                    <a:gd name="T20" fmla="*/ 13 w 15"/>
                    <a:gd name="T21" fmla="*/ 4 h 13"/>
                    <a:gd name="T22" fmla="*/ 13 w 15"/>
                    <a:gd name="T23" fmla="*/ 4 h 13"/>
                    <a:gd name="T24" fmla="*/ 8 w 15"/>
                    <a:gd name="T25" fmla="*/ 13 h 13"/>
                    <a:gd name="T26" fmla="*/ 2 w 15"/>
                    <a:gd name="T27" fmla="*/ 5 h 13"/>
                    <a:gd name="T28" fmla="*/ 4 w 15"/>
                    <a:gd name="T29" fmla="*/ 3 h 13"/>
                    <a:gd name="T30" fmla="*/ 10 w 15"/>
                    <a:gd name="T31" fmla="*/ 3 h 13"/>
                    <a:gd name="T32" fmla="*/ 11 w 15"/>
                    <a:gd name="T33" fmla="*/ 12 h 13"/>
                    <a:gd name="T34" fmla="*/ 11 w 15"/>
                    <a:gd name="T35" fmla="*/ 12 h 13"/>
                    <a:gd name="T36" fmla="*/ 12 w 15"/>
                    <a:gd name="T37" fmla="*/ 4 h 13"/>
                    <a:gd name="T38" fmla="*/ 12 w 15"/>
                    <a:gd name="T39" fmla="*/ 2 h 13"/>
                    <a:gd name="T40" fmla="*/ 12 w 15"/>
                    <a:gd name="T41" fmla="*/ 4 h 13"/>
                    <a:gd name="T42" fmla="*/ 5 w 15"/>
                    <a:gd name="T43" fmla="*/ 1 h 13"/>
                    <a:gd name="T44" fmla="*/ 3 w 15"/>
                    <a:gd name="T45" fmla="*/ 3 h 13"/>
                    <a:gd name="T46" fmla="*/ 10 w 15"/>
                    <a:gd name="T47" fmla="*/ 3 h 13"/>
                    <a:gd name="T48" fmla="*/ 10 w 15"/>
                    <a:gd name="T49" fmla="*/ 1 h 13"/>
                    <a:gd name="T50" fmla="*/ 11 w 15"/>
                    <a:gd name="T51" fmla="*/ 2 h 13"/>
                    <a:gd name="T52" fmla="*/ 5 w 15"/>
                    <a:gd name="T53" fmla="*/ 2 h 13"/>
                    <a:gd name="T54" fmla="*/ 6 w 15"/>
                    <a:gd name="T55" fmla="*/ 1 h 13"/>
                    <a:gd name="T56" fmla="*/ 5 w 15"/>
                    <a:gd name="T57" fmla="*/ 2 h 13"/>
                    <a:gd name="T58" fmla="*/ 8 w 15"/>
                    <a:gd name="T59" fmla="*/ 2 h 13"/>
                    <a:gd name="T60" fmla="*/ 10 w 15"/>
                    <a:gd name="T61" fmla="*/ 1 h 13"/>
                    <a:gd name="T62" fmla="*/ 9 w 15"/>
                    <a:gd name="T63" fmla="*/ 2 h 13"/>
                    <a:gd name="T64" fmla="*/ 7 w 15"/>
                    <a:gd name="T65" fmla="*/ 1 h 13"/>
                    <a:gd name="T66" fmla="*/ 8 w 15"/>
                    <a:gd name="T67" fmla="*/ 1 h 13"/>
                    <a:gd name="T68" fmla="*/ 6 w 15"/>
                    <a:gd name="T69" fmla="*/ 2 h 13"/>
                    <a:gd name="T70" fmla="*/ 4 w 15"/>
                    <a:gd name="T71" fmla="*/ 1 h 13"/>
                    <a:gd name="T72" fmla="*/ 8 w 15"/>
                    <a:gd name="T73" fmla="*/ 13 h 13"/>
                    <a:gd name="T74" fmla="*/ 11 w 15"/>
                    <a:gd name="T75" fmla="*/ 13 h 13"/>
                    <a:gd name="T76" fmla="*/ 12 w 15"/>
                    <a:gd name="T77" fmla="*/ 12 h 13"/>
                    <a:gd name="T78" fmla="*/ 13 w 15"/>
                    <a:gd name="T79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" h="13">
                      <a:moveTo>
                        <a:pt x="14" y="7"/>
                      </a:move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moveTo>
                        <a:pt x="14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moveTo>
                        <a:pt x="13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moveTo>
                        <a:pt x="13" y="6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moveTo>
                        <a:pt x="13" y="5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8" y="13"/>
                      </a:moveTo>
                      <a:cubicBezTo>
                        <a:pt x="6" y="13"/>
                        <a:pt x="4" y="11"/>
                        <a:pt x="3" y="10"/>
                      </a:cubicBezTo>
                      <a:cubicBezTo>
                        <a:pt x="2" y="8"/>
                        <a:pt x="2" y="7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4"/>
                        <a:pt x="3" y="4"/>
                        <a:pt x="4" y="3"/>
                      </a:cubicBezTo>
                      <a:cubicBezTo>
                        <a:pt x="5" y="3"/>
                        <a:pt x="6" y="2"/>
                        <a:pt x="7" y="2"/>
                      </a:cubicBezTo>
                      <a:cubicBezTo>
                        <a:pt x="8" y="2"/>
                        <a:pt x="9" y="3"/>
                        <a:pt x="10" y="3"/>
                      </a:cubicBezTo>
                      <a:cubicBezTo>
                        <a:pt x="12" y="5"/>
                        <a:pt x="13" y="7"/>
                        <a:pt x="13" y="10"/>
                      </a:cubicBezTo>
                      <a:cubicBezTo>
                        <a:pt x="13" y="10"/>
                        <a:pt x="12" y="11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2"/>
                        <a:pt x="9" y="13"/>
                        <a:pt x="8" y="13"/>
                      </a:cubicBezTo>
                      <a:moveTo>
                        <a:pt x="12" y="4"/>
                      </a:move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moveTo>
                        <a:pt x="3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2"/>
                        <a:pt x="4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10" y="3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3"/>
                        <a:pt x="10" y="3"/>
                        <a:pt x="10" y="3"/>
                      </a:cubicBezTo>
                      <a:moveTo>
                        <a:pt x="5" y="2"/>
                      </a:moveTo>
                      <a:cubicBezTo>
                        <a:pt x="5" y="2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moveTo>
                        <a:pt x="9" y="2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9" y="1"/>
                      </a:cubicBezTo>
                      <a:cubicBezTo>
                        <a:pt x="9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2"/>
                        <a:pt x="9" y="2"/>
                        <a:pt x="9" y="2"/>
                      </a:cubicBezTo>
                      <a:moveTo>
                        <a:pt x="6" y="2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moveTo>
                        <a:pt x="8" y="0"/>
                      </a:move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0" y="3"/>
                        <a:pt x="0" y="7"/>
                        <a:pt x="2" y="10"/>
                      </a:cubicBezTo>
                      <a:cubicBezTo>
                        <a:pt x="3" y="12"/>
                        <a:pt x="5" y="13"/>
                        <a:pt x="8" y="13"/>
                      </a:cubicBezTo>
                      <a:cubicBezTo>
                        <a:pt x="9" y="13"/>
                        <a:pt x="10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5" y="10"/>
                        <a:pt x="15" y="6"/>
                        <a:pt x="13" y="3"/>
                      </a:cubicBezTo>
                      <a:cubicBezTo>
                        <a:pt x="12" y="1"/>
                        <a:pt x="10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5" name="isļiďe"/>
                <p:cNvSpPr/>
                <p:nvPr/>
              </p:nvSpPr>
              <p:spPr bwMode="auto">
                <a:xfrm>
                  <a:off x="3615" y="1963"/>
                  <a:ext cx="55" cy="54"/>
                </a:xfrm>
                <a:custGeom>
                  <a:avLst/>
                  <a:gdLst>
                    <a:gd name="T0" fmla="*/ 10 w 23"/>
                    <a:gd name="T1" fmla="*/ 22 h 23"/>
                    <a:gd name="T2" fmla="*/ 9 w 23"/>
                    <a:gd name="T3" fmla="*/ 22 h 23"/>
                    <a:gd name="T4" fmla="*/ 8 w 23"/>
                    <a:gd name="T5" fmla="*/ 22 h 23"/>
                    <a:gd name="T6" fmla="*/ 8 w 23"/>
                    <a:gd name="T7" fmla="*/ 21 h 23"/>
                    <a:gd name="T8" fmla="*/ 16 w 23"/>
                    <a:gd name="T9" fmla="*/ 21 h 23"/>
                    <a:gd name="T10" fmla="*/ 15 w 23"/>
                    <a:gd name="T11" fmla="*/ 21 h 23"/>
                    <a:gd name="T12" fmla="*/ 12 w 23"/>
                    <a:gd name="T13" fmla="*/ 21 h 23"/>
                    <a:gd name="T14" fmla="*/ 17 w 23"/>
                    <a:gd name="T15" fmla="*/ 20 h 23"/>
                    <a:gd name="T16" fmla="*/ 12 w 23"/>
                    <a:gd name="T17" fmla="*/ 21 h 23"/>
                    <a:gd name="T18" fmla="*/ 13 w 23"/>
                    <a:gd name="T19" fmla="*/ 20 h 23"/>
                    <a:gd name="T20" fmla="*/ 7 w 23"/>
                    <a:gd name="T21" fmla="*/ 20 h 23"/>
                    <a:gd name="T22" fmla="*/ 6 w 23"/>
                    <a:gd name="T23" fmla="*/ 19 h 23"/>
                    <a:gd name="T24" fmla="*/ 4 w 23"/>
                    <a:gd name="T25" fmla="*/ 18 h 23"/>
                    <a:gd name="T26" fmla="*/ 6 w 23"/>
                    <a:gd name="T27" fmla="*/ 17 h 23"/>
                    <a:gd name="T28" fmla="*/ 3 w 23"/>
                    <a:gd name="T29" fmla="*/ 17 h 23"/>
                    <a:gd name="T30" fmla="*/ 2 w 23"/>
                    <a:gd name="T31" fmla="*/ 17 h 23"/>
                    <a:gd name="T32" fmla="*/ 2 w 23"/>
                    <a:gd name="T33" fmla="*/ 16 h 23"/>
                    <a:gd name="T34" fmla="*/ 20 w 23"/>
                    <a:gd name="T35" fmla="*/ 16 h 23"/>
                    <a:gd name="T36" fmla="*/ 20 w 23"/>
                    <a:gd name="T37" fmla="*/ 15 h 23"/>
                    <a:gd name="T38" fmla="*/ 3 w 23"/>
                    <a:gd name="T39" fmla="*/ 13 h 23"/>
                    <a:gd name="T40" fmla="*/ 2 w 23"/>
                    <a:gd name="T41" fmla="*/ 12 h 23"/>
                    <a:gd name="T42" fmla="*/ 2 w 23"/>
                    <a:gd name="T43" fmla="*/ 11 h 23"/>
                    <a:gd name="T44" fmla="*/ 2 w 23"/>
                    <a:gd name="T45" fmla="*/ 11 h 23"/>
                    <a:gd name="T46" fmla="*/ 21 w 23"/>
                    <a:gd name="T47" fmla="*/ 8 h 23"/>
                    <a:gd name="T48" fmla="*/ 5 w 23"/>
                    <a:gd name="T49" fmla="*/ 5 h 23"/>
                    <a:gd name="T50" fmla="*/ 12 w 23"/>
                    <a:gd name="T51" fmla="*/ 2 h 23"/>
                    <a:gd name="T52" fmla="*/ 15 w 23"/>
                    <a:gd name="T53" fmla="*/ 3 h 23"/>
                    <a:gd name="T54" fmla="*/ 21 w 23"/>
                    <a:gd name="T55" fmla="*/ 7 h 23"/>
                    <a:gd name="T56" fmla="*/ 22 w 23"/>
                    <a:gd name="T57" fmla="*/ 12 h 23"/>
                    <a:gd name="T58" fmla="*/ 17 w 23"/>
                    <a:gd name="T59" fmla="*/ 17 h 23"/>
                    <a:gd name="T60" fmla="*/ 12 w 23"/>
                    <a:gd name="T61" fmla="*/ 19 h 23"/>
                    <a:gd name="T62" fmla="*/ 8 w 23"/>
                    <a:gd name="T63" fmla="*/ 19 h 23"/>
                    <a:gd name="T64" fmla="*/ 3 w 23"/>
                    <a:gd name="T65" fmla="*/ 15 h 23"/>
                    <a:gd name="T66" fmla="*/ 2 w 23"/>
                    <a:gd name="T67" fmla="*/ 9 h 23"/>
                    <a:gd name="T68" fmla="*/ 6 w 23"/>
                    <a:gd name="T69" fmla="*/ 4 h 23"/>
                    <a:gd name="T70" fmla="*/ 12 w 23"/>
                    <a:gd name="T71" fmla="*/ 2 h 23"/>
                    <a:gd name="T72" fmla="*/ 9 w 23"/>
                    <a:gd name="T73" fmla="*/ 2 h 23"/>
                    <a:gd name="T74" fmla="*/ 5 w 23"/>
                    <a:gd name="T75" fmla="*/ 3 h 23"/>
                    <a:gd name="T76" fmla="*/ 4 w 23"/>
                    <a:gd name="T77" fmla="*/ 6 h 23"/>
                    <a:gd name="T78" fmla="*/ 0 w 23"/>
                    <a:gd name="T79" fmla="*/ 12 h 23"/>
                    <a:gd name="T80" fmla="*/ 2 w 23"/>
                    <a:gd name="T81" fmla="*/ 12 h 23"/>
                    <a:gd name="T82" fmla="*/ 1 w 23"/>
                    <a:gd name="T83" fmla="*/ 17 h 23"/>
                    <a:gd name="T84" fmla="*/ 3 w 23"/>
                    <a:gd name="T85" fmla="*/ 20 h 23"/>
                    <a:gd name="T86" fmla="*/ 7 w 23"/>
                    <a:gd name="T87" fmla="*/ 22 h 23"/>
                    <a:gd name="T88" fmla="*/ 11 w 23"/>
                    <a:gd name="T89" fmla="*/ 21 h 23"/>
                    <a:gd name="T90" fmla="*/ 18 w 23"/>
                    <a:gd name="T91" fmla="*/ 21 h 23"/>
                    <a:gd name="T92" fmla="*/ 19 w 23"/>
                    <a:gd name="T93" fmla="*/ 18 h 23"/>
                    <a:gd name="T94" fmla="*/ 21 w 23"/>
                    <a:gd name="T95" fmla="*/ 17 h 23"/>
                    <a:gd name="T96" fmla="*/ 21 w 23"/>
                    <a:gd name="T97" fmla="*/ 11 h 23"/>
                    <a:gd name="T98" fmla="*/ 22 w 23"/>
                    <a:gd name="T99" fmla="*/ 7 h 23"/>
                    <a:gd name="T100" fmla="*/ 20 w 23"/>
                    <a:gd name="T101" fmla="*/ 3 h 23"/>
                    <a:gd name="T102" fmla="*/ 16 w 23"/>
                    <a:gd name="T103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" h="23">
                      <a:moveTo>
                        <a:pt x="10" y="22"/>
                      </a:move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moveTo>
                        <a:pt x="9" y="22"/>
                      </a:move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9" y="22"/>
                        <a:pt x="9" y="22"/>
                        <a:pt x="9" y="22"/>
                      </a:cubicBezTo>
                      <a:moveTo>
                        <a:pt x="8" y="22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2"/>
                        <a:pt x="8" y="22"/>
                        <a:pt x="8" y="22"/>
                      </a:cubicBezTo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15" y="21"/>
                      </a:move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moveTo>
                        <a:pt x="12" y="21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moveTo>
                        <a:pt x="17" y="20"/>
                      </a:move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moveTo>
                        <a:pt x="12" y="21"/>
                      </a:move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moveTo>
                        <a:pt x="13" y="20"/>
                      </a:move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moveTo>
                        <a:pt x="7" y="20"/>
                      </a:move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7" y="20"/>
                        <a:pt x="7" y="20"/>
                        <a:pt x="7" y="20"/>
                      </a:cubicBezTo>
                      <a:moveTo>
                        <a:pt x="6" y="19"/>
                      </a:move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moveTo>
                        <a:pt x="4" y="18"/>
                      </a:move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moveTo>
                        <a:pt x="5" y="18"/>
                      </a:move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moveTo>
                        <a:pt x="3" y="18"/>
                      </a:move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moveTo>
                        <a:pt x="2" y="17"/>
                      </a:move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moveTo>
                        <a:pt x="2" y="16"/>
                      </a:move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9" y="16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2" y="12"/>
                      </a:move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2" y="12"/>
                        <a:pt x="2" y="12"/>
                      </a:cubicBezTo>
                      <a:moveTo>
                        <a:pt x="2" y="1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moveTo>
                        <a:pt x="1" y="10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moveTo>
                        <a:pt x="21" y="8"/>
                      </a:move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12" y="2"/>
                      </a:move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1"/>
                        <a:pt x="15" y="1"/>
                        <a:pt x="15" y="1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4"/>
                        <a:pt x="17" y="4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5"/>
                        <a:pt x="21" y="6"/>
                        <a:pt x="21" y="6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9"/>
                        <a:pt x="20" y="10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3"/>
                        <a:pt x="21" y="13"/>
                        <a:pt x="21" y="14"/>
                      </a:cubicBezTo>
                      <a:cubicBezTo>
                        <a:pt x="21" y="14"/>
                        <a:pt x="21" y="14"/>
                        <a:pt x="20" y="14"/>
                      </a:cubicBezTo>
                      <a:cubicBezTo>
                        <a:pt x="19" y="14"/>
                        <a:pt x="19" y="15"/>
                        <a:pt x="18" y="15"/>
                      </a:cubicBezTo>
                      <a:cubicBezTo>
                        <a:pt x="18" y="16"/>
                        <a:pt x="18" y="16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7" y="19"/>
                        <a:pt x="17" y="19"/>
                        <a:pt x="16" y="20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2" y="19"/>
                        <a:pt x="12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0" y="20"/>
                        <a:pt x="9" y="20"/>
                        <a:pt x="8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7" y="18"/>
                        <a:pt x="6" y="17"/>
                        <a:pt x="6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3" y="16"/>
                        <a:pt x="3" y="15"/>
                        <a:pt x="3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2"/>
                        <a:pt x="3" y="11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6"/>
                        <a:pt x="5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7" y="2"/>
                        <a:pt x="8" y="1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3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moveTo>
                        <a:pt x="1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0" y="10"/>
                        <a:pt x="0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3"/>
                        <a:pt x="2" y="13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8"/>
                        <a:pt x="2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6" y="20"/>
                        <a:pt x="7" y="20"/>
                      </a:cubicBezTo>
                      <a:cubicBezTo>
                        <a:pt x="7" y="21"/>
                        <a:pt x="7" y="21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8" y="23"/>
                        <a:pt x="9" y="23"/>
                        <a:pt x="10" y="23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2" y="21"/>
                        <a:pt x="13" y="21"/>
                        <a:pt x="14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6" y="22"/>
                        <a:pt x="17" y="21"/>
                        <a:pt x="18" y="21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0"/>
                        <a:pt x="19" y="20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20" y="17"/>
                      </a:cubicBezTo>
                      <a:cubicBezTo>
                        <a:pt x="20" y="17"/>
                        <a:pt x="20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6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4"/>
                        <a:pt x="22" y="13"/>
                        <a:pt x="23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0"/>
                        <a:pt x="21" y="10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8"/>
                        <a:pt x="22" y="8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0" y="4"/>
                        <a:pt x="20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7" y="3"/>
                        <a:pt x="16" y="3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6" name="ïSľíḓè"/>
                <p:cNvSpPr/>
                <p:nvPr/>
              </p:nvSpPr>
              <p:spPr bwMode="auto">
                <a:xfrm>
                  <a:off x="3439" y="2008"/>
                  <a:ext cx="38" cy="26"/>
                </a:xfrm>
                <a:custGeom>
                  <a:avLst/>
                  <a:gdLst>
                    <a:gd name="T0" fmla="*/ 7 w 16"/>
                    <a:gd name="T1" fmla="*/ 10 h 11"/>
                    <a:gd name="T2" fmla="*/ 6 w 16"/>
                    <a:gd name="T3" fmla="*/ 9 h 11"/>
                    <a:gd name="T4" fmla="*/ 7 w 16"/>
                    <a:gd name="T5" fmla="*/ 8 h 11"/>
                    <a:gd name="T6" fmla="*/ 8 w 16"/>
                    <a:gd name="T7" fmla="*/ 9 h 11"/>
                    <a:gd name="T8" fmla="*/ 8 w 16"/>
                    <a:gd name="T9" fmla="*/ 10 h 11"/>
                    <a:gd name="T10" fmla="*/ 7 w 16"/>
                    <a:gd name="T11" fmla="*/ 10 h 11"/>
                    <a:gd name="T12" fmla="*/ 1 w 16"/>
                    <a:gd name="T13" fmla="*/ 0 h 11"/>
                    <a:gd name="T14" fmla="*/ 1 w 16"/>
                    <a:gd name="T15" fmla="*/ 0 h 11"/>
                    <a:gd name="T16" fmla="*/ 1 w 16"/>
                    <a:gd name="T17" fmla="*/ 3 h 11"/>
                    <a:gd name="T18" fmla="*/ 7 w 16"/>
                    <a:gd name="T19" fmla="*/ 11 h 11"/>
                    <a:gd name="T20" fmla="*/ 7 w 16"/>
                    <a:gd name="T21" fmla="*/ 11 h 11"/>
                    <a:gd name="T22" fmla="*/ 15 w 16"/>
                    <a:gd name="T23" fmla="*/ 6 h 11"/>
                    <a:gd name="T24" fmla="*/ 14 w 16"/>
                    <a:gd name="T25" fmla="*/ 4 h 11"/>
                    <a:gd name="T26" fmla="*/ 7 w 16"/>
                    <a:gd name="T27" fmla="*/ 8 h 11"/>
                    <a:gd name="T28" fmla="*/ 3 w 16"/>
                    <a:gd name="T29" fmla="*/ 1 h 11"/>
                    <a:gd name="T30" fmla="*/ 1 w 16"/>
                    <a:gd name="T3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" h="11">
                      <a:moveTo>
                        <a:pt x="7" y="10"/>
                      </a:moveTo>
                      <a:cubicBezTo>
                        <a:pt x="7" y="10"/>
                        <a:pt x="6" y="10"/>
                        <a:pt x="6" y="9"/>
                      </a:cubicBezTo>
                      <a:cubicBezTo>
                        <a:pt x="6" y="9"/>
                        <a:pt x="6" y="8"/>
                        <a:pt x="7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3"/>
                        <a:pt x="1" y="3"/>
                      </a:cubicBezTo>
                      <a:cubicBezTo>
                        <a:pt x="3" y="5"/>
                        <a:pt x="6" y="10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8" y="11"/>
                        <a:pt x="15" y="6"/>
                        <a:pt x="15" y="6"/>
                      </a:cubicBezTo>
                      <a:cubicBezTo>
                        <a:pt x="16" y="5"/>
                        <a:pt x="14" y="4"/>
                        <a:pt x="14" y="4"/>
                      </a:cubicBezTo>
                      <a:cubicBezTo>
                        <a:pt x="14" y="4"/>
                        <a:pt x="9" y="7"/>
                        <a:pt x="7" y="8"/>
                      </a:cubicBezTo>
                      <a:cubicBezTo>
                        <a:pt x="7" y="7"/>
                        <a:pt x="4" y="3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7" name="iṣľiḑe"/>
                <p:cNvSpPr/>
                <p:nvPr/>
              </p:nvSpPr>
              <p:spPr bwMode="auto">
                <a:xfrm>
                  <a:off x="3989" y="2270"/>
                  <a:ext cx="133" cy="123"/>
                </a:xfrm>
                <a:custGeom>
                  <a:avLst/>
                  <a:gdLst>
                    <a:gd name="T0" fmla="*/ 24 w 56"/>
                    <a:gd name="T1" fmla="*/ 40 h 52"/>
                    <a:gd name="T2" fmla="*/ 32 w 56"/>
                    <a:gd name="T3" fmla="*/ 42 h 52"/>
                    <a:gd name="T4" fmla="*/ 23 w 56"/>
                    <a:gd name="T5" fmla="*/ 39 h 52"/>
                    <a:gd name="T6" fmla="*/ 40 w 56"/>
                    <a:gd name="T7" fmla="*/ 50 h 52"/>
                    <a:gd name="T8" fmla="*/ 23 w 56"/>
                    <a:gd name="T9" fmla="*/ 39 h 52"/>
                    <a:gd name="T10" fmla="*/ 43 w 56"/>
                    <a:gd name="T11" fmla="*/ 44 h 52"/>
                    <a:gd name="T12" fmla="*/ 42 w 56"/>
                    <a:gd name="T13" fmla="*/ 49 h 52"/>
                    <a:gd name="T14" fmla="*/ 43 w 56"/>
                    <a:gd name="T15" fmla="*/ 44 h 52"/>
                    <a:gd name="T16" fmla="*/ 45 w 56"/>
                    <a:gd name="T17" fmla="*/ 39 h 52"/>
                    <a:gd name="T18" fmla="*/ 53 w 56"/>
                    <a:gd name="T19" fmla="*/ 27 h 52"/>
                    <a:gd name="T20" fmla="*/ 26 w 56"/>
                    <a:gd name="T21" fmla="*/ 35 h 52"/>
                    <a:gd name="T22" fmla="*/ 44 w 56"/>
                    <a:gd name="T23" fmla="*/ 39 h 52"/>
                    <a:gd name="T24" fmla="*/ 44 w 56"/>
                    <a:gd name="T25" fmla="*/ 39 h 52"/>
                    <a:gd name="T26" fmla="*/ 2 w 56"/>
                    <a:gd name="T27" fmla="*/ 26 h 52"/>
                    <a:gd name="T28" fmla="*/ 17 w 56"/>
                    <a:gd name="T29" fmla="*/ 36 h 52"/>
                    <a:gd name="T30" fmla="*/ 9 w 56"/>
                    <a:gd name="T31" fmla="*/ 27 h 52"/>
                    <a:gd name="T32" fmla="*/ 20 w 56"/>
                    <a:gd name="T33" fmla="*/ 36 h 52"/>
                    <a:gd name="T34" fmla="*/ 23 w 56"/>
                    <a:gd name="T35" fmla="*/ 35 h 52"/>
                    <a:gd name="T36" fmla="*/ 55 w 56"/>
                    <a:gd name="T37" fmla="*/ 21 h 52"/>
                    <a:gd name="T38" fmla="*/ 52 w 56"/>
                    <a:gd name="T39" fmla="*/ 26 h 52"/>
                    <a:gd name="T40" fmla="*/ 23 w 56"/>
                    <a:gd name="T41" fmla="*/ 35 h 52"/>
                    <a:gd name="T42" fmla="*/ 2 w 56"/>
                    <a:gd name="T43" fmla="*/ 23 h 52"/>
                    <a:gd name="T44" fmla="*/ 10 w 56"/>
                    <a:gd name="T45" fmla="*/ 11 h 52"/>
                    <a:gd name="T46" fmla="*/ 5 w 56"/>
                    <a:gd name="T47" fmla="*/ 21 h 52"/>
                    <a:gd name="T48" fmla="*/ 6 w 56"/>
                    <a:gd name="T49" fmla="*/ 20 h 52"/>
                    <a:gd name="T50" fmla="*/ 15 w 56"/>
                    <a:gd name="T51" fmla="*/ 5 h 52"/>
                    <a:gd name="T52" fmla="*/ 9 w 56"/>
                    <a:gd name="T53" fmla="*/ 17 h 52"/>
                    <a:gd name="T54" fmla="*/ 10 w 56"/>
                    <a:gd name="T55" fmla="*/ 18 h 52"/>
                    <a:gd name="T56" fmla="*/ 10 w 56"/>
                    <a:gd name="T57" fmla="*/ 17 h 52"/>
                    <a:gd name="T58" fmla="*/ 33 w 56"/>
                    <a:gd name="T59" fmla="*/ 16 h 52"/>
                    <a:gd name="T60" fmla="*/ 20 w 56"/>
                    <a:gd name="T61" fmla="*/ 0 h 52"/>
                    <a:gd name="T62" fmla="*/ 15 w 56"/>
                    <a:gd name="T63" fmla="*/ 4 h 52"/>
                    <a:gd name="T64" fmla="*/ 11 w 56"/>
                    <a:gd name="T65" fmla="*/ 7 h 52"/>
                    <a:gd name="T66" fmla="*/ 1 w 56"/>
                    <a:gd name="T67" fmla="*/ 24 h 52"/>
                    <a:gd name="T68" fmla="*/ 0 w 56"/>
                    <a:gd name="T69" fmla="*/ 28 h 52"/>
                    <a:gd name="T70" fmla="*/ 17 w 56"/>
                    <a:gd name="T71" fmla="*/ 37 h 52"/>
                    <a:gd name="T72" fmla="*/ 17 w 56"/>
                    <a:gd name="T73" fmla="*/ 37 h 52"/>
                    <a:gd name="T74" fmla="*/ 23 w 56"/>
                    <a:gd name="T75" fmla="*/ 41 h 52"/>
                    <a:gd name="T76" fmla="*/ 23 w 56"/>
                    <a:gd name="T77" fmla="*/ 41 h 52"/>
                    <a:gd name="T78" fmla="*/ 38 w 56"/>
                    <a:gd name="T79" fmla="*/ 52 h 52"/>
                    <a:gd name="T80" fmla="*/ 42 w 56"/>
                    <a:gd name="T81" fmla="*/ 50 h 52"/>
                    <a:gd name="T82" fmla="*/ 55 w 56"/>
                    <a:gd name="T83" fmla="*/ 31 h 52"/>
                    <a:gd name="T84" fmla="*/ 54 w 56"/>
                    <a:gd name="T85" fmla="*/ 29 h 52"/>
                    <a:gd name="T86" fmla="*/ 53 w 56"/>
                    <a:gd name="T87" fmla="*/ 26 h 52"/>
                    <a:gd name="T88" fmla="*/ 56 w 56"/>
                    <a:gd name="T89" fmla="*/ 20 h 52"/>
                    <a:gd name="T90" fmla="*/ 21 w 56"/>
                    <a:gd name="T91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56" h="52">
                      <a:moveTo>
                        <a:pt x="39" y="51"/>
                      </a:moveTo>
                      <a:cubicBezTo>
                        <a:pt x="34" y="43"/>
                        <a:pt x="26" y="41"/>
                        <a:pt x="24" y="41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7" y="40"/>
                        <a:pt x="29" y="41"/>
                        <a:pt x="32" y="42"/>
                      </a:cubicBezTo>
                      <a:cubicBezTo>
                        <a:pt x="35" y="44"/>
                        <a:pt x="38" y="47"/>
                        <a:pt x="39" y="50"/>
                      </a:cubicBezTo>
                      <a:cubicBezTo>
                        <a:pt x="39" y="51"/>
                        <a:pt x="39" y="51"/>
                        <a:pt x="39" y="51"/>
                      </a:cubicBezTo>
                      <a:moveTo>
                        <a:pt x="23" y="39"/>
                      </a:moveTo>
                      <a:cubicBezTo>
                        <a:pt x="23" y="38"/>
                        <a:pt x="23" y="38"/>
                        <a:pt x="23" y="37"/>
                      </a:cubicBezTo>
                      <a:cubicBezTo>
                        <a:pt x="35" y="40"/>
                        <a:pt x="40" y="48"/>
                        <a:pt x="41" y="49"/>
                      </a:cubicBezTo>
                      <a:cubicBezTo>
                        <a:pt x="40" y="50"/>
                        <a:pt x="40" y="50"/>
                        <a:pt x="40" y="50"/>
                      </a:cubicBezTo>
                      <a:cubicBezTo>
                        <a:pt x="38" y="46"/>
                        <a:pt x="36" y="43"/>
                        <a:pt x="32" y="42"/>
                      </a:cubicBezTo>
                      <a:cubicBezTo>
                        <a:pt x="30" y="40"/>
                        <a:pt x="27" y="39"/>
                        <a:pt x="24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moveTo>
                        <a:pt x="43" y="44"/>
                      </a:moveTo>
                      <a:cubicBezTo>
                        <a:pt x="43" y="44"/>
                        <a:pt x="43" y="44"/>
                        <a:pt x="43" y="44"/>
                      </a:cubicBezTo>
                      <a:cubicBezTo>
                        <a:pt x="48" y="39"/>
                        <a:pt x="51" y="34"/>
                        <a:pt x="54" y="30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41" y="46"/>
                        <a:pt x="36" y="39"/>
                        <a:pt x="24" y="37"/>
                      </a:cubicBezTo>
                      <a:cubicBezTo>
                        <a:pt x="25" y="37"/>
                        <a:pt x="25" y="37"/>
                        <a:pt x="26" y="37"/>
                      </a:cubicBezTo>
                      <a:cubicBezTo>
                        <a:pt x="30" y="37"/>
                        <a:pt x="38" y="38"/>
                        <a:pt x="43" y="44"/>
                      </a:cubicBezTo>
                      <a:cubicBezTo>
                        <a:pt x="43" y="44"/>
                        <a:pt x="43" y="44"/>
                        <a:pt x="43" y="44"/>
                      </a:cubicBezTo>
                      <a:moveTo>
                        <a:pt x="44" y="39"/>
                      </a:move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8" y="34"/>
                        <a:pt x="50" y="31"/>
                        <a:pt x="53" y="27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51" y="33"/>
                        <a:pt x="48" y="37"/>
                        <a:pt x="43" y="43"/>
                      </a:cubicBezTo>
                      <a:cubicBezTo>
                        <a:pt x="38" y="37"/>
                        <a:pt x="30" y="35"/>
                        <a:pt x="26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7" y="35"/>
                        <a:pt x="30" y="34"/>
                        <a:pt x="33" y="34"/>
                      </a:cubicBezTo>
                      <a:cubicBezTo>
                        <a:pt x="36" y="34"/>
                        <a:pt x="40" y="35"/>
                        <a:pt x="44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moveTo>
                        <a:pt x="17" y="36"/>
                      </a:moveTo>
                      <a:cubicBezTo>
                        <a:pt x="14" y="31"/>
                        <a:pt x="10" y="28"/>
                        <a:pt x="1" y="27"/>
                      </a:cubicBezTo>
                      <a:cubicBezTo>
                        <a:pt x="1" y="27"/>
                        <a:pt x="2" y="27"/>
                        <a:pt x="2" y="26"/>
                      </a:cubicBezTo>
                      <a:cubicBezTo>
                        <a:pt x="3" y="26"/>
                        <a:pt x="6" y="27"/>
                        <a:pt x="9" y="28"/>
                      </a:cubicBezTo>
                      <a:cubicBezTo>
                        <a:pt x="13" y="30"/>
                        <a:pt x="16" y="33"/>
                        <a:pt x="18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moveTo>
                        <a:pt x="18" y="36"/>
                      </a:move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6" y="32"/>
                        <a:pt x="13" y="30"/>
                        <a:pt x="9" y="27"/>
                      </a:cubicBezTo>
                      <a:cubicBezTo>
                        <a:pt x="7" y="26"/>
                        <a:pt x="3" y="26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4" y="25"/>
                        <a:pt x="15" y="26"/>
                        <a:pt x="20" y="36"/>
                      </a:cubicBezTo>
                      <a:cubicBezTo>
                        <a:pt x="20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8" y="36"/>
                      </a:cubicBezTo>
                      <a:moveTo>
                        <a:pt x="23" y="35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6" y="16"/>
                        <a:pt x="39" y="16"/>
                        <a:pt x="42" y="16"/>
                      </a:cubicBezTo>
                      <a:cubicBezTo>
                        <a:pt x="47" y="16"/>
                        <a:pt x="51" y="17"/>
                        <a:pt x="55" y="21"/>
                      </a:cubicBezTo>
                      <a:cubicBezTo>
                        <a:pt x="54" y="23"/>
                        <a:pt x="53" y="24"/>
                        <a:pt x="52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0" y="30"/>
                        <a:pt x="47" y="33"/>
                        <a:pt x="44" y="38"/>
                      </a:cubicBezTo>
                      <a:cubicBezTo>
                        <a:pt x="41" y="34"/>
                        <a:pt x="36" y="33"/>
                        <a:pt x="33" y="33"/>
                      </a:cubicBezTo>
                      <a:cubicBezTo>
                        <a:pt x="29" y="33"/>
                        <a:pt x="25" y="34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moveTo>
                        <a:pt x="19" y="32"/>
                      </a:moveTo>
                      <a:cubicBezTo>
                        <a:pt x="13" y="25"/>
                        <a:pt x="5" y="24"/>
                        <a:pt x="2" y="23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4"/>
                        <a:pt x="7" y="16"/>
                        <a:pt x="5" y="2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13" y="24"/>
                        <a:pt x="16" y="28"/>
                        <a:pt x="19" y="32"/>
                      </a:cubicBezTo>
                      <a:moveTo>
                        <a:pt x="21" y="34"/>
                      </a:moveTo>
                      <a:cubicBezTo>
                        <a:pt x="19" y="29"/>
                        <a:pt x="16" y="24"/>
                        <a:pt x="6" y="20"/>
                      </a:cubicBezTo>
                      <a:cubicBezTo>
                        <a:pt x="8" y="17"/>
                        <a:pt x="10" y="14"/>
                        <a:pt x="11" y="12"/>
                      </a:cubicBezTo>
                      <a:cubicBezTo>
                        <a:pt x="12" y="9"/>
                        <a:pt x="13" y="8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7"/>
                        <a:pt x="14" y="9"/>
                        <a:pt x="14" y="10"/>
                      </a:cubicBezTo>
                      <a:cubicBezTo>
                        <a:pt x="12" y="12"/>
                        <a:pt x="11" y="14"/>
                        <a:pt x="9" y="17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20" y="24"/>
                        <a:pt x="21" y="31"/>
                        <a:pt x="21" y="34"/>
                      </a:cubicBezTo>
                      <a:moveTo>
                        <a:pt x="22" y="34"/>
                      </a:moveTo>
                      <a:cubicBezTo>
                        <a:pt x="22" y="31"/>
                        <a:pt x="21" y="24"/>
                        <a:pt x="10" y="17"/>
                      </a:cubicBezTo>
                      <a:cubicBezTo>
                        <a:pt x="12" y="15"/>
                        <a:pt x="13" y="13"/>
                        <a:pt x="14" y="11"/>
                      </a:cubicBezTo>
                      <a:cubicBezTo>
                        <a:pt x="17" y="7"/>
                        <a:pt x="18" y="4"/>
                        <a:pt x="21" y="1"/>
                      </a:cubicBezTo>
                      <a:cubicBezTo>
                        <a:pt x="30" y="3"/>
                        <a:pt x="33" y="12"/>
                        <a:pt x="33" y="16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moveTo>
                        <a:pt x="21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2"/>
                        <a:pt x="18" y="3"/>
                        <a:pt x="17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5" y="4"/>
                        <a:pt x="15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3" y="6"/>
                        <a:pt x="12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9" y="29"/>
                        <a:pt x="13" y="32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8" y="37"/>
                        <a:pt x="19" y="37"/>
                        <a:pt x="19" y="37"/>
                      </a:cubicBezTo>
                      <a:cubicBezTo>
                        <a:pt x="20" y="37"/>
                        <a:pt x="20" y="37"/>
                        <a:pt x="21" y="37"/>
                      </a:cubicBezTo>
                      <a:cubicBezTo>
                        <a:pt x="22" y="38"/>
                        <a:pt x="23" y="39"/>
                        <a:pt x="23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2"/>
                        <a:pt x="32" y="43"/>
                        <a:pt x="38" y="51"/>
                      </a:cubicBezTo>
                      <a:cubicBezTo>
                        <a:pt x="38" y="51"/>
                        <a:pt x="38" y="51"/>
                        <a:pt x="38" y="51"/>
                      </a:cubicBezTo>
                      <a:cubicBezTo>
                        <a:pt x="38" y="52"/>
                        <a:pt x="38" y="52"/>
                        <a:pt x="38" y="52"/>
                      </a:cubicBezTo>
                      <a:cubicBezTo>
                        <a:pt x="39" y="52"/>
                        <a:pt x="39" y="52"/>
                        <a:pt x="39" y="52"/>
                      </a:cubicBezTo>
                      <a:cubicBezTo>
                        <a:pt x="39" y="52"/>
                        <a:pt x="39" y="52"/>
                        <a:pt x="39" y="52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55" y="31"/>
                        <a:pt x="55" y="31"/>
                        <a:pt x="55" y="31"/>
                      </a:cubicBezTo>
                      <a:cubicBezTo>
                        <a:pt x="55" y="31"/>
                        <a:pt x="55" y="31"/>
                        <a:pt x="55" y="31"/>
                      </a:cubicBezTo>
                      <a:cubicBezTo>
                        <a:pt x="54" y="29"/>
                        <a:pt x="54" y="29"/>
                        <a:pt x="54" y="29"/>
                      </a:cubicBezTo>
                      <a:cubicBezTo>
                        <a:pt x="54" y="29"/>
                        <a:pt x="54" y="29"/>
                        <a:pt x="54" y="29"/>
                      </a:cubicBezTo>
                      <a:cubicBezTo>
                        <a:pt x="54" y="29"/>
                        <a:pt x="55" y="28"/>
                        <a:pt x="55" y="28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4" y="24"/>
                        <a:pt x="55" y="23"/>
                        <a:pt x="56" y="21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2" y="16"/>
                        <a:pt x="47" y="15"/>
                        <a:pt x="42" y="15"/>
                      </a:cubicBezTo>
                      <a:cubicBezTo>
                        <a:pt x="39" y="15"/>
                        <a:pt x="37" y="15"/>
                        <a:pt x="35" y="16"/>
                      </a:cubicBezTo>
                      <a:cubicBezTo>
                        <a:pt x="34" y="11"/>
                        <a:pt x="31" y="2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8" name="îSḷiḓê"/>
                <p:cNvSpPr/>
                <p:nvPr/>
              </p:nvSpPr>
              <p:spPr bwMode="auto">
                <a:xfrm>
                  <a:off x="4041" y="2284"/>
                  <a:ext cx="21" cy="26"/>
                </a:xfrm>
                <a:custGeom>
                  <a:avLst/>
                  <a:gdLst>
                    <a:gd name="T0" fmla="*/ 1 w 9"/>
                    <a:gd name="T1" fmla="*/ 0 h 11"/>
                    <a:gd name="T2" fmla="*/ 0 w 9"/>
                    <a:gd name="T3" fmla="*/ 0 h 11"/>
                    <a:gd name="T4" fmla="*/ 0 w 9"/>
                    <a:gd name="T5" fmla="*/ 1 h 11"/>
                    <a:gd name="T6" fmla="*/ 8 w 9"/>
                    <a:gd name="T7" fmla="*/ 11 h 11"/>
                    <a:gd name="T8" fmla="*/ 8 w 9"/>
                    <a:gd name="T9" fmla="*/ 11 h 11"/>
                    <a:gd name="T10" fmla="*/ 8 w 9"/>
                    <a:gd name="T11" fmla="*/ 11 h 11"/>
                    <a:gd name="T12" fmla="*/ 9 w 9"/>
                    <a:gd name="T13" fmla="*/ 11 h 11"/>
                    <a:gd name="T14" fmla="*/ 1 w 9"/>
                    <a:gd name="T1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3"/>
                        <a:pt x="7" y="7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6"/>
                        <a:pt x="5" y="3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9" name="iṡļîďé"/>
                <p:cNvSpPr/>
                <p:nvPr/>
              </p:nvSpPr>
              <p:spPr bwMode="auto">
                <a:xfrm>
                  <a:off x="4036" y="2293"/>
                  <a:ext cx="19" cy="24"/>
                </a:xfrm>
                <a:custGeom>
                  <a:avLst/>
                  <a:gdLst>
                    <a:gd name="T0" fmla="*/ 1 w 8"/>
                    <a:gd name="T1" fmla="*/ 0 h 10"/>
                    <a:gd name="T2" fmla="*/ 0 w 8"/>
                    <a:gd name="T3" fmla="*/ 0 h 10"/>
                    <a:gd name="T4" fmla="*/ 0 w 8"/>
                    <a:gd name="T5" fmla="*/ 1 h 10"/>
                    <a:gd name="T6" fmla="*/ 7 w 8"/>
                    <a:gd name="T7" fmla="*/ 10 h 10"/>
                    <a:gd name="T8" fmla="*/ 8 w 8"/>
                    <a:gd name="T9" fmla="*/ 10 h 10"/>
                    <a:gd name="T10" fmla="*/ 8 w 8"/>
                    <a:gd name="T11" fmla="*/ 10 h 10"/>
                    <a:gd name="T12" fmla="*/ 8 w 8"/>
                    <a:gd name="T13" fmla="*/ 10 h 10"/>
                    <a:gd name="T14" fmla="*/ 1 w 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3"/>
                        <a:pt x="6" y="6"/>
                        <a:pt x="7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6"/>
                        <a:pt x="5" y="2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0" name="iśľïḓe"/>
                <p:cNvSpPr/>
                <p:nvPr/>
              </p:nvSpPr>
              <p:spPr bwMode="auto">
                <a:xfrm>
                  <a:off x="4032" y="2301"/>
                  <a:ext cx="19" cy="26"/>
                </a:xfrm>
                <a:custGeom>
                  <a:avLst/>
                  <a:gdLst>
                    <a:gd name="T0" fmla="*/ 1 w 8"/>
                    <a:gd name="T1" fmla="*/ 0 h 11"/>
                    <a:gd name="T2" fmla="*/ 0 w 8"/>
                    <a:gd name="T3" fmla="*/ 0 h 11"/>
                    <a:gd name="T4" fmla="*/ 0 w 8"/>
                    <a:gd name="T5" fmla="*/ 1 h 11"/>
                    <a:gd name="T6" fmla="*/ 7 w 8"/>
                    <a:gd name="T7" fmla="*/ 10 h 11"/>
                    <a:gd name="T8" fmla="*/ 8 w 8"/>
                    <a:gd name="T9" fmla="*/ 11 h 11"/>
                    <a:gd name="T10" fmla="*/ 8 w 8"/>
                    <a:gd name="T11" fmla="*/ 11 h 11"/>
                    <a:gd name="T12" fmla="*/ 8 w 8"/>
                    <a:gd name="T13" fmla="*/ 10 h 11"/>
                    <a:gd name="T14" fmla="*/ 1 w 8"/>
                    <a:gd name="T1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3"/>
                        <a:pt x="6" y="6"/>
                        <a:pt x="7" y="10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6"/>
                        <a:pt x="5" y="3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1" name="íş1ïḑè"/>
                <p:cNvSpPr/>
                <p:nvPr/>
              </p:nvSpPr>
              <p:spPr bwMode="auto">
                <a:xfrm>
                  <a:off x="4034" y="2315"/>
                  <a:ext cx="12" cy="19"/>
                </a:xfrm>
                <a:custGeom>
                  <a:avLst/>
                  <a:gdLst>
                    <a:gd name="T0" fmla="*/ 0 w 5"/>
                    <a:gd name="T1" fmla="*/ 0 h 8"/>
                    <a:gd name="T2" fmla="*/ 0 w 5"/>
                    <a:gd name="T3" fmla="*/ 0 h 8"/>
                    <a:gd name="T4" fmla="*/ 0 w 5"/>
                    <a:gd name="T5" fmla="*/ 1 h 8"/>
                    <a:gd name="T6" fmla="*/ 4 w 5"/>
                    <a:gd name="T7" fmla="*/ 7 h 8"/>
                    <a:gd name="T8" fmla="*/ 4 w 5"/>
                    <a:gd name="T9" fmla="*/ 8 h 8"/>
                    <a:gd name="T10" fmla="*/ 4 w 5"/>
                    <a:gd name="T11" fmla="*/ 8 h 8"/>
                    <a:gd name="T12" fmla="*/ 5 w 5"/>
                    <a:gd name="T13" fmla="*/ 7 h 8"/>
                    <a:gd name="T14" fmla="*/ 0 w 5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3" y="4"/>
                        <a:pt x="4" y="7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4"/>
                        <a:pt x="3" y="2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2" name="ísľíḑe"/>
                <p:cNvSpPr/>
                <p:nvPr/>
              </p:nvSpPr>
              <p:spPr bwMode="auto">
                <a:xfrm>
                  <a:off x="4074" y="2312"/>
                  <a:ext cx="31" cy="10"/>
                </a:xfrm>
                <a:custGeom>
                  <a:avLst/>
                  <a:gdLst>
                    <a:gd name="T0" fmla="*/ 4 w 13"/>
                    <a:gd name="T1" fmla="*/ 0 h 4"/>
                    <a:gd name="T2" fmla="*/ 0 w 13"/>
                    <a:gd name="T3" fmla="*/ 1 h 4"/>
                    <a:gd name="T4" fmla="*/ 0 w 13"/>
                    <a:gd name="T5" fmla="*/ 1 h 4"/>
                    <a:gd name="T6" fmla="*/ 0 w 13"/>
                    <a:gd name="T7" fmla="*/ 2 h 4"/>
                    <a:gd name="T8" fmla="*/ 4 w 13"/>
                    <a:gd name="T9" fmla="*/ 1 h 4"/>
                    <a:gd name="T10" fmla="*/ 12 w 13"/>
                    <a:gd name="T11" fmla="*/ 4 h 4"/>
                    <a:gd name="T12" fmla="*/ 13 w 13"/>
                    <a:gd name="T13" fmla="*/ 4 h 4"/>
                    <a:gd name="T14" fmla="*/ 13 w 13"/>
                    <a:gd name="T15" fmla="*/ 4 h 4"/>
                    <a:gd name="T16" fmla="*/ 13 w 13"/>
                    <a:gd name="T17" fmla="*/ 3 h 4"/>
                    <a:gd name="T18" fmla="*/ 4 w 1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4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1"/>
                        <a:pt x="4" y="1"/>
                      </a:cubicBezTo>
                      <a:cubicBezTo>
                        <a:pt x="7" y="1"/>
                        <a:pt x="10" y="2"/>
                        <a:pt x="12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0" y="1"/>
                        <a:pt x="7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3" name="iṩľíḍé"/>
                <p:cNvSpPr/>
                <p:nvPr/>
              </p:nvSpPr>
              <p:spPr bwMode="auto">
                <a:xfrm>
                  <a:off x="4070" y="2322"/>
                  <a:ext cx="31" cy="7"/>
                </a:xfrm>
                <a:custGeom>
                  <a:avLst/>
                  <a:gdLst>
                    <a:gd name="T0" fmla="*/ 4 w 13"/>
                    <a:gd name="T1" fmla="*/ 0 h 3"/>
                    <a:gd name="T2" fmla="*/ 1 w 13"/>
                    <a:gd name="T3" fmla="*/ 0 h 3"/>
                    <a:gd name="T4" fmla="*/ 0 w 13"/>
                    <a:gd name="T5" fmla="*/ 1 h 3"/>
                    <a:gd name="T6" fmla="*/ 1 w 13"/>
                    <a:gd name="T7" fmla="*/ 1 h 3"/>
                    <a:gd name="T8" fmla="*/ 4 w 13"/>
                    <a:gd name="T9" fmla="*/ 1 h 3"/>
                    <a:gd name="T10" fmla="*/ 12 w 13"/>
                    <a:gd name="T11" fmla="*/ 3 h 3"/>
                    <a:gd name="T12" fmla="*/ 13 w 13"/>
                    <a:gd name="T13" fmla="*/ 3 h 3"/>
                    <a:gd name="T14" fmla="*/ 13 w 13"/>
                    <a:gd name="T15" fmla="*/ 3 h 3"/>
                    <a:gd name="T16" fmla="*/ 13 w 13"/>
                    <a:gd name="T17" fmla="*/ 2 h 3"/>
                    <a:gd name="T18" fmla="*/ 4 w 1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3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7" y="1"/>
                        <a:pt x="10" y="2"/>
                        <a:pt x="12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0" y="1"/>
                        <a:pt x="7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4" name="íşľîďè"/>
                <p:cNvSpPr/>
                <p:nvPr/>
              </p:nvSpPr>
              <p:spPr bwMode="auto">
                <a:xfrm>
                  <a:off x="4065" y="2329"/>
                  <a:ext cx="31" cy="10"/>
                </a:xfrm>
                <a:custGeom>
                  <a:avLst/>
                  <a:gdLst>
                    <a:gd name="T0" fmla="*/ 4 w 13"/>
                    <a:gd name="T1" fmla="*/ 0 h 4"/>
                    <a:gd name="T2" fmla="*/ 1 w 13"/>
                    <a:gd name="T3" fmla="*/ 0 h 4"/>
                    <a:gd name="T4" fmla="*/ 0 w 13"/>
                    <a:gd name="T5" fmla="*/ 1 h 4"/>
                    <a:gd name="T6" fmla="*/ 1 w 13"/>
                    <a:gd name="T7" fmla="*/ 2 h 4"/>
                    <a:gd name="T8" fmla="*/ 4 w 13"/>
                    <a:gd name="T9" fmla="*/ 1 h 4"/>
                    <a:gd name="T10" fmla="*/ 12 w 13"/>
                    <a:gd name="T11" fmla="*/ 4 h 4"/>
                    <a:gd name="T12" fmla="*/ 12 w 13"/>
                    <a:gd name="T13" fmla="*/ 4 h 4"/>
                    <a:gd name="T14" fmla="*/ 13 w 13"/>
                    <a:gd name="T15" fmla="*/ 4 h 4"/>
                    <a:gd name="T16" fmla="*/ 13 w 13"/>
                    <a:gd name="T17" fmla="*/ 3 h 4"/>
                    <a:gd name="T18" fmla="*/ 4 w 1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4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7" y="1"/>
                        <a:pt x="9" y="2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0" y="1"/>
                        <a:pt x="7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5" name="îṡ1ïḍé"/>
                <p:cNvSpPr/>
                <p:nvPr/>
              </p:nvSpPr>
              <p:spPr bwMode="auto">
                <a:xfrm>
                  <a:off x="4060" y="2336"/>
                  <a:ext cx="21" cy="5"/>
                </a:xfrm>
                <a:custGeom>
                  <a:avLst/>
                  <a:gdLst>
                    <a:gd name="T0" fmla="*/ 4 w 9"/>
                    <a:gd name="T1" fmla="*/ 0 h 2"/>
                    <a:gd name="T2" fmla="*/ 1 w 9"/>
                    <a:gd name="T3" fmla="*/ 1 h 2"/>
                    <a:gd name="T4" fmla="*/ 0 w 9"/>
                    <a:gd name="T5" fmla="*/ 1 h 2"/>
                    <a:gd name="T6" fmla="*/ 1 w 9"/>
                    <a:gd name="T7" fmla="*/ 2 h 2"/>
                    <a:gd name="T8" fmla="*/ 4 w 9"/>
                    <a:gd name="T9" fmla="*/ 1 h 2"/>
                    <a:gd name="T10" fmla="*/ 8 w 9"/>
                    <a:gd name="T11" fmla="*/ 2 h 2"/>
                    <a:gd name="T12" fmla="*/ 8 w 9"/>
                    <a:gd name="T13" fmla="*/ 2 h 2"/>
                    <a:gd name="T14" fmla="*/ 9 w 9"/>
                    <a:gd name="T15" fmla="*/ 2 h 2"/>
                    <a:gd name="T16" fmla="*/ 8 w 9"/>
                    <a:gd name="T17" fmla="*/ 1 h 2"/>
                    <a:gd name="T18" fmla="*/ 4 w 9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" h="2">
                      <a:moveTo>
                        <a:pt x="4" y="0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5" y="1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6" name="iśḷiďé"/>
                <p:cNvSpPr/>
                <p:nvPr/>
              </p:nvSpPr>
              <p:spPr bwMode="auto">
                <a:xfrm>
                  <a:off x="4067" y="1946"/>
                  <a:ext cx="124" cy="126"/>
                </a:xfrm>
                <a:custGeom>
                  <a:avLst/>
                  <a:gdLst>
                    <a:gd name="T0" fmla="*/ 34 w 52"/>
                    <a:gd name="T1" fmla="*/ 48 h 53"/>
                    <a:gd name="T2" fmla="*/ 22 w 52"/>
                    <a:gd name="T3" fmla="*/ 51 h 53"/>
                    <a:gd name="T4" fmla="*/ 28 w 52"/>
                    <a:gd name="T5" fmla="*/ 51 h 53"/>
                    <a:gd name="T6" fmla="*/ 31 w 52"/>
                    <a:gd name="T7" fmla="*/ 46 h 53"/>
                    <a:gd name="T8" fmla="*/ 14 w 52"/>
                    <a:gd name="T9" fmla="*/ 49 h 53"/>
                    <a:gd name="T10" fmla="*/ 34 w 52"/>
                    <a:gd name="T11" fmla="*/ 45 h 53"/>
                    <a:gd name="T12" fmla="*/ 38 w 52"/>
                    <a:gd name="T13" fmla="*/ 44 h 53"/>
                    <a:gd name="T14" fmla="*/ 13 w 52"/>
                    <a:gd name="T15" fmla="*/ 48 h 53"/>
                    <a:gd name="T16" fmla="*/ 10 w 52"/>
                    <a:gd name="T17" fmla="*/ 47 h 53"/>
                    <a:gd name="T18" fmla="*/ 42 w 52"/>
                    <a:gd name="T19" fmla="*/ 41 h 53"/>
                    <a:gd name="T20" fmla="*/ 34 w 52"/>
                    <a:gd name="T21" fmla="*/ 41 h 53"/>
                    <a:gd name="T22" fmla="*/ 7 w 52"/>
                    <a:gd name="T23" fmla="*/ 44 h 53"/>
                    <a:gd name="T24" fmla="*/ 43 w 52"/>
                    <a:gd name="T25" fmla="*/ 45 h 53"/>
                    <a:gd name="T26" fmla="*/ 32 w 52"/>
                    <a:gd name="T27" fmla="*/ 43 h 53"/>
                    <a:gd name="T28" fmla="*/ 5 w 52"/>
                    <a:gd name="T29" fmla="*/ 37 h 53"/>
                    <a:gd name="T30" fmla="*/ 44 w 52"/>
                    <a:gd name="T31" fmla="*/ 43 h 53"/>
                    <a:gd name="T32" fmla="*/ 3 w 52"/>
                    <a:gd name="T33" fmla="*/ 35 h 53"/>
                    <a:gd name="T34" fmla="*/ 30 w 52"/>
                    <a:gd name="T35" fmla="*/ 35 h 53"/>
                    <a:gd name="T36" fmla="*/ 47 w 52"/>
                    <a:gd name="T37" fmla="*/ 34 h 53"/>
                    <a:gd name="T38" fmla="*/ 28 w 52"/>
                    <a:gd name="T39" fmla="*/ 33 h 53"/>
                    <a:gd name="T40" fmla="*/ 45 w 52"/>
                    <a:gd name="T41" fmla="*/ 32 h 53"/>
                    <a:gd name="T42" fmla="*/ 43 w 52"/>
                    <a:gd name="T43" fmla="*/ 33 h 53"/>
                    <a:gd name="T44" fmla="*/ 40 w 52"/>
                    <a:gd name="T45" fmla="*/ 30 h 53"/>
                    <a:gd name="T46" fmla="*/ 37 w 52"/>
                    <a:gd name="T47" fmla="*/ 30 h 53"/>
                    <a:gd name="T48" fmla="*/ 49 w 52"/>
                    <a:gd name="T49" fmla="*/ 37 h 53"/>
                    <a:gd name="T50" fmla="*/ 27 w 52"/>
                    <a:gd name="T51" fmla="*/ 30 h 53"/>
                    <a:gd name="T52" fmla="*/ 36 w 52"/>
                    <a:gd name="T53" fmla="*/ 43 h 53"/>
                    <a:gd name="T54" fmla="*/ 38 w 52"/>
                    <a:gd name="T55" fmla="*/ 32 h 53"/>
                    <a:gd name="T56" fmla="*/ 47 w 52"/>
                    <a:gd name="T57" fmla="*/ 35 h 53"/>
                    <a:gd name="T58" fmla="*/ 30 w 52"/>
                    <a:gd name="T59" fmla="*/ 27 h 53"/>
                    <a:gd name="T60" fmla="*/ 29 w 52"/>
                    <a:gd name="T61" fmla="*/ 26 h 53"/>
                    <a:gd name="T62" fmla="*/ 27 w 52"/>
                    <a:gd name="T63" fmla="*/ 24 h 53"/>
                    <a:gd name="T64" fmla="*/ 31 w 52"/>
                    <a:gd name="T65" fmla="*/ 23 h 53"/>
                    <a:gd name="T66" fmla="*/ 48 w 52"/>
                    <a:gd name="T67" fmla="*/ 32 h 53"/>
                    <a:gd name="T68" fmla="*/ 31 w 52"/>
                    <a:gd name="T69" fmla="*/ 26 h 53"/>
                    <a:gd name="T70" fmla="*/ 34 w 52"/>
                    <a:gd name="T71" fmla="*/ 19 h 53"/>
                    <a:gd name="T72" fmla="*/ 36 w 52"/>
                    <a:gd name="T73" fmla="*/ 21 h 53"/>
                    <a:gd name="T74" fmla="*/ 42 w 52"/>
                    <a:gd name="T75" fmla="*/ 18 h 53"/>
                    <a:gd name="T76" fmla="*/ 47 w 52"/>
                    <a:gd name="T77" fmla="*/ 12 h 53"/>
                    <a:gd name="T78" fmla="*/ 47 w 52"/>
                    <a:gd name="T79" fmla="*/ 16 h 53"/>
                    <a:gd name="T80" fmla="*/ 1 w 52"/>
                    <a:gd name="T81" fmla="*/ 25 h 53"/>
                    <a:gd name="T82" fmla="*/ 26 w 52"/>
                    <a:gd name="T83" fmla="*/ 31 h 53"/>
                    <a:gd name="T84" fmla="*/ 31 w 52"/>
                    <a:gd name="T85" fmla="*/ 45 h 53"/>
                    <a:gd name="T86" fmla="*/ 27 w 52"/>
                    <a:gd name="T87" fmla="*/ 21 h 53"/>
                    <a:gd name="T88" fmla="*/ 29 w 52"/>
                    <a:gd name="T89" fmla="*/ 20 h 53"/>
                    <a:gd name="T90" fmla="*/ 26 w 52"/>
                    <a:gd name="T91" fmla="*/ 24 h 53"/>
                    <a:gd name="T92" fmla="*/ 26 w 52"/>
                    <a:gd name="T93" fmla="*/ 2 h 53"/>
                    <a:gd name="T94" fmla="*/ 1 w 52"/>
                    <a:gd name="T95" fmla="*/ 34 h 53"/>
                    <a:gd name="T96" fmla="*/ 3 w 52"/>
                    <a:gd name="T97" fmla="*/ 40 h 53"/>
                    <a:gd name="T98" fmla="*/ 6 w 52"/>
                    <a:gd name="T99" fmla="*/ 44 h 53"/>
                    <a:gd name="T100" fmla="*/ 16 w 52"/>
                    <a:gd name="T101" fmla="*/ 52 h 53"/>
                    <a:gd name="T102" fmla="*/ 22 w 52"/>
                    <a:gd name="T103" fmla="*/ 52 h 53"/>
                    <a:gd name="T104" fmla="*/ 29 w 52"/>
                    <a:gd name="T105" fmla="*/ 52 h 53"/>
                    <a:gd name="T106" fmla="*/ 35 w 52"/>
                    <a:gd name="T107" fmla="*/ 51 h 53"/>
                    <a:gd name="T108" fmla="*/ 41 w 52"/>
                    <a:gd name="T109" fmla="*/ 48 h 53"/>
                    <a:gd name="T110" fmla="*/ 52 w 52"/>
                    <a:gd name="T111" fmla="*/ 28 h 53"/>
                    <a:gd name="T112" fmla="*/ 48 w 52"/>
                    <a:gd name="T113" fmla="*/ 1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2" h="53">
                      <a:moveTo>
                        <a:pt x="31" y="51"/>
                      </a:move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moveTo>
                        <a:pt x="34" y="49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4" y="49"/>
                        <a:pt x="34" y="49"/>
                      </a:cubicBezTo>
                      <a:moveTo>
                        <a:pt x="25" y="46"/>
                      </a:moveTo>
                      <a:cubicBezTo>
                        <a:pt x="26" y="46"/>
                        <a:pt x="26" y="46"/>
                        <a:pt x="27" y="46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4" y="51"/>
                        <a:pt x="24" y="51"/>
                        <a:pt x="23" y="51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moveTo>
                        <a:pt x="22" y="51"/>
                      </a:moveTo>
                      <a:cubicBezTo>
                        <a:pt x="21" y="51"/>
                        <a:pt x="21" y="51"/>
                        <a:pt x="20" y="51"/>
                      </a:cubicBezTo>
                      <a:cubicBezTo>
                        <a:pt x="21" y="49"/>
                        <a:pt x="21" y="48"/>
                        <a:pt x="22" y="46"/>
                      </a:cubicBezTo>
                      <a:cubicBezTo>
                        <a:pt x="23" y="46"/>
                        <a:pt x="23" y="46"/>
                        <a:pt x="24" y="46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moveTo>
                        <a:pt x="26" y="51"/>
                      </a:move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9" y="46"/>
                        <a:pt x="29" y="46"/>
                        <a:pt x="30" y="46"/>
                      </a:cubicBezTo>
                      <a:cubicBezTo>
                        <a:pt x="29" y="48"/>
                        <a:pt x="28" y="49"/>
                        <a:pt x="28" y="51"/>
                      </a:cubicBezTo>
                      <a:cubicBezTo>
                        <a:pt x="27" y="51"/>
                        <a:pt x="27" y="51"/>
                        <a:pt x="26" y="51"/>
                      </a:cubicBezTo>
                      <a:moveTo>
                        <a:pt x="19" y="51"/>
                      </a:moveTo>
                      <a:cubicBezTo>
                        <a:pt x="18" y="51"/>
                        <a:pt x="18" y="50"/>
                        <a:pt x="17" y="50"/>
                      </a:cubicBezTo>
                      <a:cubicBezTo>
                        <a:pt x="18" y="49"/>
                        <a:pt x="19" y="47"/>
                        <a:pt x="19" y="46"/>
                      </a:cubicBezTo>
                      <a:cubicBezTo>
                        <a:pt x="20" y="46"/>
                        <a:pt x="20" y="46"/>
                        <a:pt x="21" y="46"/>
                      </a:cubicBezTo>
                      <a:cubicBezTo>
                        <a:pt x="20" y="47"/>
                        <a:pt x="20" y="49"/>
                        <a:pt x="19" y="51"/>
                      </a:cubicBezTo>
                      <a:moveTo>
                        <a:pt x="29" y="51"/>
                      </a:moveTo>
                      <a:cubicBezTo>
                        <a:pt x="30" y="49"/>
                        <a:pt x="30" y="47"/>
                        <a:pt x="31" y="46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1" y="46"/>
                        <a:pt x="31" y="47"/>
                        <a:pt x="31" y="47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moveTo>
                        <a:pt x="16" y="50"/>
                      </a:moveTo>
                      <a:cubicBezTo>
                        <a:pt x="15" y="50"/>
                        <a:pt x="14" y="49"/>
                        <a:pt x="14" y="49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7" y="45"/>
                        <a:pt x="18" y="45"/>
                        <a:pt x="18" y="45"/>
                      </a:cubicBezTo>
                      <a:cubicBezTo>
                        <a:pt x="17" y="47"/>
                        <a:pt x="17" y="48"/>
                        <a:pt x="16" y="50"/>
                      </a:cubicBezTo>
                      <a:moveTo>
                        <a:pt x="33" y="48"/>
                      </a:move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3" y="46"/>
                        <a:pt x="34" y="46"/>
                        <a:pt x="34" y="45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5"/>
                        <a:pt x="35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moveTo>
                        <a:pt x="35" y="50"/>
                      </a:moveTo>
                      <a:cubicBezTo>
                        <a:pt x="35" y="49"/>
                        <a:pt x="35" y="48"/>
                        <a:pt x="35" y="48"/>
                      </a:cubicBezTo>
                      <a:cubicBezTo>
                        <a:pt x="36" y="46"/>
                        <a:pt x="36" y="45"/>
                        <a:pt x="36" y="45"/>
                      </a:cubicBezTo>
                      <a:cubicBezTo>
                        <a:pt x="36" y="44"/>
                        <a:pt x="37" y="44"/>
                        <a:pt x="38" y="44"/>
                      </a:cubicBezTo>
                      <a:cubicBezTo>
                        <a:pt x="36" y="49"/>
                        <a:pt x="36" y="49"/>
                        <a:pt x="36" y="49"/>
                      </a:cubicBezTo>
                      <a:cubicBezTo>
                        <a:pt x="36" y="49"/>
                        <a:pt x="36" y="49"/>
                        <a:pt x="36" y="49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moveTo>
                        <a:pt x="13" y="48"/>
                      </a:moveTo>
                      <a:cubicBezTo>
                        <a:pt x="12" y="48"/>
                        <a:pt x="11" y="48"/>
                        <a:pt x="11" y="47"/>
                      </a:cubicBezTo>
                      <a:cubicBezTo>
                        <a:pt x="11" y="46"/>
                        <a:pt x="12" y="45"/>
                        <a:pt x="13" y="43"/>
                      </a:cubicBezTo>
                      <a:cubicBezTo>
                        <a:pt x="14" y="44"/>
                        <a:pt x="14" y="44"/>
                        <a:pt x="15" y="44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moveTo>
                        <a:pt x="37" y="49"/>
                      </a:moveTo>
                      <a:cubicBezTo>
                        <a:pt x="39" y="43"/>
                        <a:pt x="39" y="43"/>
                        <a:pt x="39" y="43"/>
                      </a:cubicBezTo>
                      <a:cubicBezTo>
                        <a:pt x="39" y="43"/>
                        <a:pt x="39" y="43"/>
                        <a:pt x="39" y="43"/>
                      </a:cubicBezTo>
                      <a:cubicBezTo>
                        <a:pt x="40" y="43"/>
                        <a:pt x="40" y="43"/>
                        <a:pt x="40" y="43"/>
                      </a:cubicBezTo>
                      <a:cubicBezTo>
                        <a:pt x="39" y="45"/>
                        <a:pt x="38" y="47"/>
                        <a:pt x="38" y="48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moveTo>
                        <a:pt x="10" y="47"/>
                      </a:moveTo>
                      <a:cubicBezTo>
                        <a:pt x="9" y="46"/>
                        <a:pt x="9" y="46"/>
                        <a:pt x="9" y="45"/>
                      </a:cubicBezTo>
                      <a:cubicBezTo>
                        <a:pt x="9" y="44"/>
                        <a:pt x="10" y="43"/>
                        <a:pt x="10" y="42"/>
                      </a:cubicBezTo>
                      <a:cubicBezTo>
                        <a:pt x="11" y="42"/>
                        <a:pt x="11" y="43"/>
                        <a:pt x="12" y="43"/>
                      </a:cubicBezTo>
                      <a:cubicBezTo>
                        <a:pt x="11" y="44"/>
                        <a:pt x="11" y="45"/>
                        <a:pt x="10" y="47"/>
                      </a:cubicBezTo>
                      <a:moveTo>
                        <a:pt x="39" y="48"/>
                      </a:moveTo>
                      <a:cubicBezTo>
                        <a:pt x="40" y="46"/>
                        <a:pt x="40" y="44"/>
                        <a:pt x="41" y="42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1" y="43"/>
                        <a:pt x="41" y="45"/>
                        <a:pt x="40" y="47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3" y="43"/>
                        <a:pt x="33" y="42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43"/>
                        <a:pt x="34" y="43"/>
                        <a:pt x="33" y="44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45"/>
                        <a:pt x="33" y="45"/>
                        <a:pt x="33" y="46"/>
                      </a:cubicBezTo>
                      <a:moveTo>
                        <a:pt x="8" y="45"/>
                      </a:moveTo>
                      <a:cubicBezTo>
                        <a:pt x="7" y="44"/>
                        <a:pt x="7" y="44"/>
                        <a:pt x="7" y="44"/>
                      </a:cubicBezTo>
                      <a:cubicBezTo>
                        <a:pt x="7" y="44"/>
                        <a:pt x="7" y="44"/>
                        <a:pt x="7" y="4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2"/>
                        <a:pt x="8" y="43"/>
                        <a:pt x="8" y="45"/>
                      </a:cubicBezTo>
                      <a:moveTo>
                        <a:pt x="42" y="46"/>
                      </a:moveTo>
                      <a:cubicBezTo>
                        <a:pt x="42" y="44"/>
                        <a:pt x="43" y="42"/>
                        <a:pt x="43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42"/>
                        <a:pt x="43" y="43"/>
                        <a:pt x="43" y="45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2" y="45"/>
                        <a:pt x="42" y="46"/>
                        <a:pt x="42" y="46"/>
                      </a:cubicBezTo>
                      <a:moveTo>
                        <a:pt x="32" y="43"/>
                      </a:moveTo>
                      <a:cubicBezTo>
                        <a:pt x="31" y="42"/>
                        <a:pt x="31" y="42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2" y="40"/>
                        <a:pt x="32" y="39"/>
                      </a:cubicBezTo>
                      <a:cubicBezTo>
                        <a:pt x="33" y="39"/>
                        <a:pt x="33" y="40"/>
                        <a:pt x="33" y="40"/>
                      </a:cubicBezTo>
                      <a:cubicBezTo>
                        <a:pt x="32" y="41"/>
                        <a:pt x="32" y="42"/>
                        <a:pt x="32" y="43"/>
                      </a:cubicBezTo>
                      <a:moveTo>
                        <a:pt x="6" y="43"/>
                      </a:moveTo>
                      <a:cubicBezTo>
                        <a:pt x="6" y="42"/>
                        <a:pt x="5" y="42"/>
                        <a:pt x="5" y="41"/>
                      </a:cubicBezTo>
                      <a:cubicBezTo>
                        <a:pt x="5" y="40"/>
                        <a:pt x="6" y="40"/>
                        <a:pt x="6" y="39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6" y="43"/>
                        <a:pt x="6" y="43"/>
                        <a:pt x="6" y="43"/>
                      </a:cubicBezTo>
                      <a:moveTo>
                        <a:pt x="4" y="40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9"/>
                        <a:pt x="5" y="39"/>
                        <a:pt x="4" y="40"/>
                      </a:cubicBezTo>
                      <a:moveTo>
                        <a:pt x="44" y="43"/>
                      </a:moveTo>
                      <a:cubicBezTo>
                        <a:pt x="45" y="42"/>
                        <a:pt x="45" y="40"/>
                        <a:pt x="46" y="38"/>
                      </a:cubicBezTo>
                      <a:cubicBezTo>
                        <a:pt x="47" y="37"/>
                        <a:pt x="47" y="37"/>
                        <a:pt x="47" y="37"/>
                      </a:cubicBezTo>
                      <a:cubicBezTo>
                        <a:pt x="47" y="38"/>
                        <a:pt x="46" y="40"/>
                        <a:pt x="46" y="40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6" y="41"/>
                        <a:pt x="45" y="42"/>
                        <a:pt x="44" y="43"/>
                      </a:cubicBezTo>
                      <a:moveTo>
                        <a:pt x="31" y="40"/>
                      </a:moveTo>
                      <a:cubicBezTo>
                        <a:pt x="30" y="40"/>
                        <a:pt x="30" y="39"/>
                        <a:pt x="30" y="39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1" y="37"/>
                        <a:pt x="31" y="37"/>
                        <a:pt x="32" y="38"/>
                      </a:cubicBezTo>
                      <a:cubicBezTo>
                        <a:pt x="31" y="39"/>
                        <a:pt x="31" y="39"/>
                        <a:pt x="31" y="40"/>
                      </a:cubicBezTo>
                      <a:moveTo>
                        <a:pt x="3" y="38"/>
                      </a:moveTo>
                      <a:cubicBezTo>
                        <a:pt x="3" y="38"/>
                        <a:pt x="3" y="37"/>
                        <a:pt x="3" y="37"/>
                      </a:cubicBezTo>
                      <a:cubicBezTo>
                        <a:pt x="3" y="36"/>
                        <a:pt x="3" y="36"/>
                        <a:pt x="3" y="35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moveTo>
                        <a:pt x="29" y="37"/>
                      </a:moveTo>
                      <a:cubicBezTo>
                        <a:pt x="29" y="37"/>
                        <a:pt x="29" y="36"/>
                        <a:pt x="29" y="36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moveTo>
                        <a:pt x="2" y="36"/>
                      </a:moveTo>
                      <a:cubicBezTo>
                        <a:pt x="2" y="35"/>
                        <a:pt x="2" y="35"/>
                        <a:pt x="2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5"/>
                        <a:pt x="2" y="35"/>
                        <a:pt x="2" y="36"/>
                      </a:cubicBezTo>
                      <a:moveTo>
                        <a:pt x="47" y="34"/>
                      </a:move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3"/>
                        <a:pt x="47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4"/>
                        <a:pt x="47" y="34"/>
                        <a:pt x="47" y="34"/>
                      </a:cubicBezTo>
                      <a:moveTo>
                        <a:pt x="29" y="34"/>
                      </a:move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moveTo>
                        <a:pt x="45" y="34"/>
                      </a:moveTo>
                      <a:cubicBezTo>
                        <a:pt x="45" y="33"/>
                        <a:pt x="45" y="33"/>
                        <a:pt x="44" y="33"/>
                      </a:cubicBezTo>
                      <a:cubicBezTo>
                        <a:pt x="44" y="33"/>
                        <a:pt x="45" y="32"/>
                        <a:pt x="45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2"/>
                        <a:pt x="46" y="32"/>
                        <a:pt x="46" y="32"/>
                      </a:cubicBezTo>
                      <a:cubicBezTo>
                        <a:pt x="46" y="33"/>
                        <a:pt x="46" y="33"/>
                        <a:pt x="45" y="34"/>
                      </a:cubicBezTo>
                      <a:moveTo>
                        <a:pt x="28" y="32"/>
                      </a:move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moveTo>
                        <a:pt x="43" y="33"/>
                      </a:moveTo>
                      <a:cubicBezTo>
                        <a:pt x="42" y="32"/>
                        <a:pt x="42" y="32"/>
                        <a:pt x="41" y="32"/>
                      </a:cubicBezTo>
                      <a:cubicBezTo>
                        <a:pt x="41" y="31"/>
                        <a:pt x="42" y="31"/>
                        <a:pt x="42" y="31"/>
                      </a:cubicBezTo>
                      <a:cubicBezTo>
                        <a:pt x="42" y="31"/>
                        <a:pt x="43" y="31"/>
                        <a:pt x="43" y="31"/>
                      </a:cubicBezTo>
                      <a:cubicBezTo>
                        <a:pt x="44" y="31"/>
                        <a:pt x="44" y="31"/>
                        <a:pt x="44" y="31"/>
                      </a:cubicBezTo>
                      <a:cubicBezTo>
                        <a:pt x="44" y="32"/>
                        <a:pt x="43" y="32"/>
                        <a:pt x="43" y="33"/>
                      </a:cubicBezTo>
                      <a:moveTo>
                        <a:pt x="40" y="31"/>
                      </a:move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moveTo>
                        <a:pt x="1" y="32"/>
                      </a:moveTo>
                      <a:cubicBezTo>
                        <a:pt x="1" y="32"/>
                        <a:pt x="1" y="31"/>
                        <a:pt x="1" y="30"/>
                      </a:cubicBezTo>
                      <a:cubicBezTo>
                        <a:pt x="1" y="31"/>
                        <a:pt x="1" y="31"/>
                        <a:pt x="2" y="32"/>
                      </a:cubicBezTo>
                      <a:cubicBezTo>
                        <a:pt x="1" y="32"/>
                        <a:pt x="1" y="32"/>
                        <a:pt x="1" y="32"/>
                      </a:cubicBezTo>
                      <a:moveTo>
                        <a:pt x="38" y="31"/>
                      </a:moveTo>
                      <a:cubicBezTo>
                        <a:pt x="38" y="30"/>
                        <a:pt x="37" y="30"/>
                        <a:pt x="37" y="30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8" y="29"/>
                        <a:pt x="38" y="29"/>
                        <a:pt x="39" y="30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moveTo>
                        <a:pt x="49" y="37"/>
                      </a:moveTo>
                      <a:cubicBezTo>
                        <a:pt x="49" y="33"/>
                        <a:pt x="49" y="33"/>
                        <a:pt x="49" y="33"/>
                      </a:cubicBezTo>
                      <a:cubicBezTo>
                        <a:pt x="49" y="33"/>
                        <a:pt x="49" y="33"/>
                        <a:pt x="49" y="33"/>
                      </a:cubicBezTo>
                      <a:cubicBezTo>
                        <a:pt x="50" y="31"/>
                        <a:pt x="50" y="30"/>
                        <a:pt x="50" y="29"/>
                      </a:cubicBezTo>
                      <a:cubicBezTo>
                        <a:pt x="50" y="32"/>
                        <a:pt x="50" y="35"/>
                        <a:pt x="49" y="37"/>
                      </a:cubicBezTo>
                      <a:moveTo>
                        <a:pt x="36" y="29"/>
                      </a:move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6" y="29"/>
                        <a:pt x="36" y="29"/>
                      </a:cubicBezTo>
                      <a:cubicBezTo>
                        <a:pt x="36" y="29"/>
                        <a:pt x="36" y="29"/>
                        <a:pt x="36" y="29"/>
                      </a:cubicBezTo>
                      <a:moveTo>
                        <a:pt x="27" y="30"/>
                      </a:moveTo>
                      <a:cubicBezTo>
                        <a:pt x="27" y="29"/>
                        <a:pt x="27" y="29"/>
                        <a:pt x="26" y="28"/>
                      </a:cubicBezTo>
                      <a:cubicBezTo>
                        <a:pt x="27" y="29"/>
                        <a:pt x="27" y="29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moveTo>
                        <a:pt x="34" y="29"/>
                      </a:moveTo>
                      <a:cubicBezTo>
                        <a:pt x="33" y="28"/>
                        <a:pt x="33" y="28"/>
                        <a:pt x="32" y="28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3" y="28"/>
                        <a:pt x="33" y="28"/>
                        <a:pt x="34" y="28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moveTo>
                        <a:pt x="36" y="43"/>
                      </a:moveTo>
                      <a:cubicBezTo>
                        <a:pt x="36" y="43"/>
                        <a:pt x="35" y="42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3" y="39"/>
                        <a:pt x="33" y="37"/>
                        <a:pt x="32" y="36"/>
                      </a:cubicBezTo>
                      <a:cubicBezTo>
                        <a:pt x="31" y="34"/>
                        <a:pt x="30" y="32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8" y="29"/>
                        <a:pt x="28" y="28"/>
                        <a:pt x="27" y="27"/>
                      </a:cubicBezTo>
                      <a:cubicBezTo>
                        <a:pt x="30" y="28"/>
                        <a:pt x="34" y="30"/>
                        <a:pt x="38" y="32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2"/>
                        <a:pt x="39" y="32"/>
                        <a:pt x="39" y="32"/>
                      </a:cubicBezTo>
                      <a:cubicBezTo>
                        <a:pt x="39" y="32"/>
                        <a:pt x="39" y="32"/>
                        <a:pt x="39" y="32"/>
                      </a:cubicBezTo>
                      <a:cubicBezTo>
                        <a:pt x="40" y="33"/>
                        <a:pt x="42" y="33"/>
                        <a:pt x="44" y="34"/>
                      </a:cubicBezTo>
                      <a:cubicBezTo>
                        <a:pt x="44" y="34"/>
                        <a:pt x="45" y="35"/>
                        <a:pt x="45" y="35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6" y="36"/>
                        <a:pt x="46" y="37"/>
                        <a:pt x="45" y="38"/>
                      </a:cubicBezTo>
                      <a:cubicBezTo>
                        <a:pt x="45" y="38"/>
                        <a:pt x="45" y="38"/>
                        <a:pt x="45" y="38"/>
                      </a:cubicBezTo>
                      <a:cubicBezTo>
                        <a:pt x="43" y="40"/>
                        <a:pt x="40" y="42"/>
                        <a:pt x="36" y="43"/>
                      </a:cubicBezTo>
                      <a:moveTo>
                        <a:pt x="31" y="28"/>
                      </a:move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moveTo>
                        <a:pt x="29" y="27"/>
                      </a:moveTo>
                      <a:cubicBezTo>
                        <a:pt x="28" y="26"/>
                        <a:pt x="27" y="26"/>
                        <a:pt x="27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6"/>
                        <a:pt x="28" y="26"/>
                        <a:pt x="29" y="26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moveTo>
                        <a:pt x="27" y="24"/>
                      </a:move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27" y="23"/>
                        <a:pt x="28" y="22"/>
                        <a:pt x="29" y="22"/>
                      </a:cubicBezTo>
                      <a:cubicBezTo>
                        <a:pt x="29" y="22"/>
                        <a:pt x="29" y="23"/>
                        <a:pt x="28" y="24"/>
                      </a:cubicBezTo>
                      <a:cubicBezTo>
                        <a:pt x="28" y="24"/>
                        <a:pt x="27" y="24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moveTo>
                        <a:pt x="30" y="24"/>
                      </a:moveTo>
                      <a:cubicBezTo>
                        <a:pt x="30" y="23"/>
                        <a:pt x="30" y="22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0"/>
                        <a:pt x="32" y="20"/>
                        <a:pt x="33" y="20"/>
                      </a:cubicBezTo>
                      <a:cubicBezTo>
                        <a:pt x="32" y="21"/>
                        <a:pt x="32" y="22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34" y="23"/>
                      </a:move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5" y="23"/>
                        <a:pt x="36" y="23"/>
                        <a:pt x="37" y="22"/>
                      </a:cubicBezTo>
                      <a:cubicBezTo>
                        <a:pt x="41" y="21"/>
                        <a:pt x="46" y="19"/>
                        <a:pt x="49" y="18"/>
                      </a:cubicBezTo>
                      <a:cubicBezTo>
                        <a:pt x="50" y="23"/>
                        <a:pt x="50" y="28"/>
                        <a:pt x="49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7" y="31"/>
                        <a:pt x="45" y="31"/>
                        <a:pt x="43" y="30"/>
                      </a:cubicBezTo>
                      <a:cubicBezTo>
                        <a:pt x="43" y="30"/>
                        <a:pt x="42" y="30"/>
                        <a:pt x="42" y="30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38" y="28"/>
                        <a:pt x="35" y="27"/>
                        <a:pt x="33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29" y="25"/>
                        <a:pt x="29" y="25"/>
                      </a:cubicBezTo>
                      <a:cubicBezTo>
                        <a:pt x="30" y="25"/>
                        <a:pt x="32" y="24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moveTo>
                        <a:pt x="33" y="22"/>
                      </a:moveTo>
                      <a:cubicBezTo>
                        <a:pt x="33" y="21"/>
                        <a:pt x="34" y="20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8"/>
                        <a:pt x="35" y="18"/>
                        <a:pt x="35" y="18"/>
                      </a:cubicBezTo>
                      <a:cubicBezTo>
                        <a:pt x="35" y="19"/>
                        <a:pt x="34" y="20"/>
                        <a:pt x="34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moveTo>
                        <a:pt x="35" y="21"/>
                      </a:moveTo>
                      <a:cubicBezTo>
                        <a:pt x="36" y="20"/>
                        <a:pt x="36" y="19"/>
                        <a:pt x="37" y="18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8" y="17"/>
                        <a:pt x="38" y="16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21"/>
                        <a:pt x="36" y="21"/>
                        <a:pt x="35" y="21"/>
                      </a:cubicBezTo>
                      <a:moveTo>
                        <a:pt x="38" y="20"/>
                      </a:move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1" y="15"/>
                        <a:pt x="42" y="14"/>
                      </a:cubicBezTo>
                      <a:cubicBezTo>
                        <a:pt x="41" y="16"/>
                        <a:pt x="41" y="17"/>
                        <a:pt x="40" y="19"/>
                      </a:cubicBezTo>
                      <a:cubicBezTo>
                        <a:pt x="39" y="19"/>
                        <a:pt x="39" y="20"/>
                        <a:pt x="38" y="20"/>
                      </a:cubicBezTo>
                      <a:moveTo>
                        <a:pt x="42" y="18"/>
                      </a:moveTo>
                      <a:cubicBezTo>
                        <a:pt x="42" y="17"/>
                        <a:pt x="43" y="15"/>
                        <a:pt x="43" y="14"/>
                      </a:cubicBezTo>
                      <a:cubicBezTo>
                        <a:pt x="44" y="13"/>
                        <a:pt x="44" y="13"/>
                        <a:pt x="45" y="13"/>
                      </a:cubicBezTo>
                      <a:cubicBezTo>
                        <a:pt x="44" y="14"/>
                        <a:pt x="43" y="16"/>
                        <a:pt x="43" y="17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2" y="18"/>
                        <a:pt x="42" y="18"/>
                        <a:pt x="42" y="18"/>
                      </a:cubicBezTo>
                      <a:moveTo>
                        <a:pt x="44" y="17"/>
                      </a:moveTo>
                      <a:cubicBezTo>
                        <a:pt x="45" y="15"/>
                        <a:pt x="45" y="14"/>
                        <a:pt x="46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6" y="13"/>
                        <a:pt x="46" y="15"/>
                        <a:pt x="45" y="16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moveTo>
                        <a:pt x="47" y="16"/>
                      </a:moveTo>
                      <a:cubicBezTo>
                        <a:pt x="47" y="14"/>
                        <a:pt x="48" y="13"/>
                        <a:pt x="48" y="12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3"/>
                        <a:pt x="47" y="14"/>
                        <a:pt x="47" y="16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moveTo>
                        <a:pt x="19" y="44"/>
                      </a:moveTo>
                      <a:cubicBezTo>
                        <a:pt x="17" y="44"/>
                        <a:pt x="15" y="43"/>
                        <a:pt x="13" y="42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1" y="41"/>
                        <a:pt x="10" y="40"/>
                        <a:pt x="8" y="39"/>
                      </a:cubicBezTo>
                      <a:cubicBezTo>
                        <a:pt x="6" y="37"/>
                        <a:pt x="4" y="35"/>
                        <a:pt x="3" y="32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2" y="29"/>
                        <a:pt x="1" y="27"/>
                        <a:pt x="1" y="25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0"/>
                        <a:pt x="2" y="17"/>
                        <a:pt x="5" y="13"/>
                      </a:cubicBezTo>
                      <a:cubicBezTo>
                        <a:pt x="9" y="7"/>
                        <a:pt x="16" y="3"/>
                        <a:pt x="25" y="3"/>
                      </a:cubicBezTo>
                      <a:cubicBezTo>
                        <a:pt x="24" y="7"/>
                        <a:pt x="24" y="22"/>
                        <a:pt x="24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26"/>
                        <a:pt x="25" y="29"/>
                        <a:pt x="26" y="31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4"/>
                        <a:pt x="28" y="37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30" y="41"/>
                        <a:pt x="30" y="43"/>
                        <a:pt x="31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29" y="45"/>
                        <a:pt x="27" y="45"/>
                        <a:pt x="25" y="45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3" y="45"/>
                        <a:pt x="21" y="45"/>
                        <a:pt x="20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moveTo>
                        <a:pt x="27" y="21"/>
                      </a:moveTo>
                      <a:cubicBezTo>
                        <a:pt x="28" y="16"/>
                        <a:pt x="28" y="13"/>
                        <a:pt x="29" y="8"/>
                      </a:cubicBezTo>
                      <a:cubicBezTo>
                        <a:pt x="29" y="6"/>
                        <a:pt x="29" y="4"/>
                        <a:pt x="30" y="1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9" y="2"/>
                        <a:pt x="44" y="4"/>
                        <a:pt x="47" y="8"/>
                      </a:cubicBezTo>
                      <a:cubicBezTo>
                        <a:pt x="47" y="8"/>
                        <a:pt x="48" y="9"/>
                        <a:pt x="48" y="10"/>
                      </a:cubicBezTo>
                      <a:cubicBezTo>
                        <a:pt x="47" y="10"/>
                        <a:pt x="47" y="11"/>
                        <a:pt x="46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0" y="14"/>
                        <a:pt x="33" y="18"/>
                        <a:pt x="29" y="20"/>
                      </a:cubicBezTo>
                      <a:cubicBezTo>
                        <a:pt x="28" y="21"/>
                        <a:pt x="28" y="21"/>
                        <a:pt x="27" y="21"/>
                      </a:cubicBezTo>
                      <a:moveTo>
                        <a:pt x="3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8" y="3"/>
                        <a:pt x="28" y="6"/>
                        <a:pt x="28" y="8"/>
                      </a:cubicBezTo>
                      <a:cubicBezTo>
                        <a:pt x="27" y="12"/>
                        <a:pt x="27" y="16"/>
                        <a:pt x="26" y="22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22"/>
                        <a:pt x="26" y="23"/>
                        <a:pt x="26" y="24"/>
                      </a:cubicBezTo>
                      <a:cubicBezTo>
                        <a:pt x="26" y="24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5" y="22"/>
                        <a:pt x="25" y="4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16" y="2"/>
                        <a:pt x="8" y="6"/>
                        <a:pt x="4" y="13"/>
                      </a:cubicBezTo>
                      <a:cubicBezTo>
                        <a:pt x="1" y="16"/>
                        <a:pt x="0" y="21"/>
                        <a:pt x="0" y="25"/>
                      </a:cubicBezTo>
                      <a:cubicBezTo>
                        <a:pt x="0" y="28"/>
                        <a:pt x="0" y="31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5"/>
                        <a:pt x="1" y="36"/>
                        <a:pt x="1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2" y="38"/>
                        <a:pt x="2" y="39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1"/>
                        <a:pt x="3" y="41"/>
                        <a:pt x="4" y="41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5" y="43"/>
                        <a:pt x="5" y="43"/>
                        <a:pt x="5" y="44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7"/>
                        <a:pt x="10" y="48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4" y="50"/>
                        <a:pt x="15" y="51"/>
                        <a:pt x="16" y="51"/>
                      </a:cubicBezTo>
                      <a:cubicBezTo>
                        <a:pt x="16" y="52"/>
                        <a:pt x="16" y="52"/>
                        <a:pt x="16" y="52"/>
                      </a:cubicBezTo>
                      <a:cubicBezTo>
                        <a:pt x="16" y="52"/>
                        <a:pt x="16" y="52"/>
                        <a:pt x="16" y="52"/>
                      </a:cubicBezTo>
                      <a:cubicBezTo>
                        <a:pt x="17" y="51"/>
                        <a:pt x="17" y="51"/>
                        <a:pt x="17" y="51"/>
                      </a:cubicBezTo>
                      <a:cubicBezTo>
                        <a:pt x="17" y="51"/>
                        <a:pt x="18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0" y="52"/>
                        <a:pt x="21" y="52"/>
                        <a:pt x="22" y="52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3" y="52"/>
                        <a:pt x="24" y="52"/>
                        <a:pt x="25" y="52"/>
                      </a:cubicBezTo>
                      <a:cubicBezTo>
                        <a:pt x="26" y="52"/>
                        <a:pt x="27" y="52"/>
                        <a:pt x="28" y="52"/>
                      </a:cubicBezTo>
                      <a:cubicBezTo>
                        <a:pt x="28" y="53"/>
                        <a:pt x="28" y="53"/>
                        <a:pt x="28" y="53"/>
                      </a:cubicBezTo>
                      <a:cubicBezTo>
                        <a:pt x="28" y="53"/>
                        <a:pt x="28" y="53"/>
                        <a:pt x="28" y="53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0" y="52"/>
                        <a:pt x="31" y="52"/>
                        <a:pt x="32" y="52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4" y="50"/>
                        <a:pt x="34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7" y="50"/>
                        <a:pt x="39" y="49"/>
                        <a:pt x="41" y="48"/>
                      </a:cubicBezTo>
                      <a:cubicBezTo>
                        <a:pt x="41" y="48"/>
                        <a:pt x="41" y="48"/>
                        <a:pt x="41" y="48"/>
                      </a:cubicBezTo>
                      <a:cubicBezTo>
                        <a:pt x="41" y="48"/>
                        <a:pt x="41" y="48"/>
                        <a:pt x="41" y="48"/>
                      </a:cubicBezTo>
                      <a:cubicBezTo>
                        <a:pt x="41" y="48"/>
                        <a:pt x="41" y="48"/>
                        <a:pt x="41" y="48"/>
                      </a:cubicBezTo>
                      <a:cubicBezTo>
                        <a:pt x="44" y="46"/>
                        <a:pt x="46" y="44"/>
                        <a:pt x="47" y="41"/>
                      </a:cubicBezTo>
                      <a:cubicBezTo>
                        <a:pt x="47" y="41"/>
                        <a:pt x="47" y="41"/>
                        <a:pt x="48" y="3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51" y="36"/>
                        <a:pt x="52" y="32"/>
                        <a:pt x="52" y="28"/>
                      </a:cubicBezTo>
                      <a:cubicBezTo>
                        <a:pt x="52" y="24"/>
                        <a:pt x="51" y="21"/>
                        <a:pt x="50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7" y="17"/>
                        <a:pt x="45" y="18"/>
                        <a:pt x="42" y="19"/>
                      </a:cubicBezTo>
                      <a:cubicBezTo>
                        <a:pt x="43" y="19"/>
                        <a:pt x="44" y="18"/>
                        <a:pt x="45" y="18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5"/>
                        <a:pt x="49" y="13"/>
                        <a:pt x="49" y="12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9" y="9"/>
                        <a:pt x="49" y="8"/>
                        <a:pt x="48" y="7"/>
                      </a:cubicBezTo>
                      <a:cubicBezTo>
                        <a:pt x="45" y="3"/>
                        <a:pt x="39" y="1"/>
                        <a:pt x="32" y="0"/>
                      </a:cubicBezTo>
                      <a:cubicBezTo>
                        <a:pt x="31" y="0"/>
                        <a:pt x="31" y="0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7" name="iŝľíḓé"/>
                <p:cNvSpPr/>
                <p:nvPr/>
              </p:nvSpPr>
              <p:spPr bwMode="auto">
                <a:xfrm>
                  <a:off x="4117" y="1856"/>
                  <a:ext cx="50" cy="78"/>
                </a:xfrm>
                <a:custGeom>
                  <a:avLst/>
                  <a:gdLst>
                    <a:gd name="T0" fmla="*/ 3 w 21"/>
                    <a:gd name="T1" fmla="*/ 31 h 33"/>
                    <a:gd name="T2" fmla="*/ 3 w 21"/>
                    <a:gd name="T3" fmla="*/ 30 h 33"/>
                    <a:gd name="T4" fmla="*/ 4 w 21"/>
                    <a:gd name="T5" fmla="*/ 31 h 33"/>
                    <a:gd name="T6" fmla="*/ 2 w 21"/>
                    <a:gd name="T7" fmla="*/ 30 h 33"/>
                    <a:gd name="T8" fmla="*/ 3 w 21"/>
                    <a:gd name="T9" fmla="*/ 28 h 33"/>
                    <a:gd name="T10" fmla="*/ 1 w 21"/>
                    <a:gd name="T11" fmla="*/ 29 h 33"/>
                    <a:gd name="T12" fmla="*/ 1 w 21"/>
                    <a:gd name="T13" fmla="*/ 29 h 33"/>
                    <a:gd name="T14" fmla="*/ 2 w 21"/>
                    <a:gd name="T15" fmla="*/ 27 h 33"/>
                    <a:gd name="T16" fmla="*/ 1 w 21"/>
                    <a:gd name="T17" fmla="*/ 27 h 33"/>
                    <a:gd name="T18" fmla="*/ 1 w 21"/>
                    <a:gd name="T19" fmla="*/ 27 h 33"/>
                    <a:gd name="T20" fmla="*/ 5 w 21"/>
                    <a:gd name="T21" fmla="*/ 31 h 33"/>
                    <a:gd name="T22" fmla="*/ 20 w 21"/>
                    <a:gd name="T23" fmla="*/ 5 h 33"/>
                    <a:gd name="T24" fmla="*/ 20 w 21"/>
                    <a:gd name="T25" fmla="*/ 7 h 33"/>
                    <a:gd name="T26" fmla="*/ 4 w 21"/>
                    <a:gd name="T27" fmla="*/ 28 h 33"/>
                    <a:gd name="T28" fmla="*/ 9 w 21"/>
                    <a:gd name="T29" fmla="*/ 14 h 33"/>
                    <a:gd name="T30" fmla="*/ 19 w 21"/>
                    <a:gd name="T31" fmla="*/ 3 h 33"/>
                    <a:gd name="T32" fmla="*/ 4 w 21"/>
                    <a:gd name="T33" fmla="*/ 28 h 33"/>
                    <a:gd name="T34" fmla="*/ 16 w 21"/>
                    <a:gd name="T35" fmla="*/ 1 h 33"/>
                    <a:gd name="T36" fmla="*/ 0 w 21"/>
                    <a:gd name="T37" fmla="*/ 25 h 33"/>
                    <a:gd name="T38" fmla="*/ 0 w 21"/>
                    <a:gd name="T39" fmla="*/ 25 h 33"/>
                    <a:gd name="T40" fmla="*/ 0 w 21"/>
                    <a:gd name="T41" fmla="*/ 25 h 33"/>
                    <a:gd name="T42" fmla="*/ 0 w 21"/>
                    <a:gd name="T43" fmla="*/ 29 h 33"/>
                    <a:gd name="T44" fmla="*/ 0 w 21"/>
                    <a:gd name="T45" fmla="*/ 29 h 33"/>
                    <a:gd name="T46" fmla="*/ 1 w 21"/>
                    <a:gd name="T47" fmla="*/ 30 h 33"/>
                    <a:gd name="T48" fmla="*/ 4 w 21"/>
                    <a:gd name="T49" fmla="*/ 33 h 33"/>
                    <a:gd name="T50" fmla="*/ 4 w 21"/>
                    <a:gd name="T51" fmla="*/ 33 h 33"/>
                    <a:gd name="T52" fmla="*/ 5 w 21"/>
                    <a:gd name="T53" fmla="*/ 33 h 33"/>
                    <a:gd name="T54" fmla="*/ 5 w 21"/>
                    <a:gd name="T55" fmla="*/ 33 h 33"/>
                    <a:gd name="T56" fmla="*/ 21 w 21"/>
                    <a:gd name="T57" fmla="*/ 7 h 33"/>
                    <a:gd name="T58" fmla="*/ 21 w 21"/>
                    <a:gd name="T59" fmla="*/ 3 h 33"/>
                    <a:gd name="T60" fmla="*/ 21 w 21"/>
                    <a:gd name="T61" fmla="*/ 3 h 33"/>
                    <a:gd name="T62" fmla="*/ 20 w 21"/>
                    <a:gd name="T63" fmla="*/ 3 h 33"/>
                    <a:gd name="T64" fmla="*/ 17 w 21"/>
                    <a:gd name="T6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1" h="33">
                      <a:moveTo>
                        <a:pt x="4" y="31"/>
                      </a:move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31"/>
                        <a:pt x="4" y="31"/>
                        <a:pt x="4" y="31"/>
                      </a:cubicBezTo>
                      <a:moveTo>
                        <a:pt x="3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30"/>
                        <a:pt x="3" y="30"/>
                        <a:pt x="3" y="30"/>
                      </a:cubicBezTo>
                      <a:moveTo>
                        <a:pt x="1" y="29"/>
                      </a:move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9"/>
                        <a:pt x="1" y="29"/>
                        <a:pt x="1" y="29"/>
                      </a:cubicBezTo>
                      <a:moveTo>
                        <a:pt x="1" y="27"/>
                      </a:moveTo>
                      <a:cubicBezTo>
                        <a:pt x="1" y="27"/>
                        <a:pt x="1" y="27"/>
                        <a:pt x="1" y="26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moveTo>
                        <a:pt x="5" y="31"/>
                      </a:move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9" y="22"/>
                        <a:pt x="15" y="13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6"/>
                        <a:pt x="20" y="6"/>
                        <a:pt x="20" y="7"/>
                      </a:cubicBezTo>
                      <a:cubicBezTo>
                        <a:pt x="15" y="15"/>
                        <a:pt x="9" y="24"/>
                        <a:pt x="5" y="31"/>
                      </a:cubicBezTo>
                      <a:moveTo>
                        <a:pt x="4" y="28"/>
                      </a:moveTo>
                      <a:cubicBezTo>
                        <a:pt x="3" y="27"/>
                        <a:pt x="2" y="26"/>
                        <a:pt x="1" y="25"/>
                      </a:cubicBezTo>
                      <a:cubicBezTo>
                        <a:pt x="4" y="22"/>
                        <a:pt x="7" y="18"/>
                        <a:pt x="9" y="14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8" y="2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5" y="12"/>
                        <a:pt x="9" y="21"/>
                        <a:pt x="4" y="28"/>
                      </a:cubicBezTo>
                      <a:moveTo>
                        <a:pt x="17" y="0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7"/>
                        <a:pt x="3" y="21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6"/>
                        <a:pt x="0" y="27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2" y="31"/>
                        <a:pt x="3" y="32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10" y="25"/>
                        <a:pt x="16" y="16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6"/>
                        <a:pt x="21" y="6"/>
                        <a:pt x="21" y="5"/>
                      </a:cubicBezTo>
                      <a:cubicBezTo>
                        <a:pt x="21" y="5"/>
                        <a:pt x="21" y="4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19" y="2"/>
                        <a:pt x="19" y="2"/>
                      </a:cubicBezTo>
                      <a:cubicBezTo>
                        <a:pt x="18" y="1"/>
                        <a:pt x="18" y="1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8" name="îṧḷíḍè"/>
                <p:cNvSpPr/>
                <p:nvPr/>
              </p:nvSpPr>
              <p:spPr bwMode="auto">
                <a:xfrm>
                  <a:off x="4115" y="1865"/>
                  <a:ext cx="14" cy="17"/>
                </a:xfrm>
                <a:custGeom>
                  <a:avLst/>
                  <a:gdLst>
                    <a:gd name="T0" fmla="*/ 2 w 6"/>
                    <a:gd name="T1" fmla="*/ 6 h 7"/>
                    <a:gd name="T2" fmla="*/ 2 w 6"/>
                    <a:gd name="T3" fmla="*/ 6 h 7"/>
                    <a:gd name="T4" fmla="*/ 1 w 6"/>
                    <a:gd name="T5" fmla="*/ 5 h 7"/>
                    <a:gd name="T6" fmla="*/ 1 w 6"/>
                    <a:gd name="T7" fmla="*/ 5 h 7"/>
                    <a:gd name="T8" fmla="*/ 2 w 6"/>
                    <a:gd name="T9" fmla="*/ 3 h 7"/>
                    <a:gd name="T10" fmla="*/ 3 w 6"/>
                    <a:gd name="T11" fmla="*/ 3 h 7"/>
                    <a:gd name="T12" fmla="*/ 4 w 6"/>
                    <a:gd name="T13" fmla="*/ 3 h 7"/>
                    <a:gd name="T14" fmla="*/ 4 w 6"/>
                    <a:gd name="T15" fmla="*/ 3 h 7"/>
                    <a:gd name="T16" fmla="*/ 4 w 6"/>
                    <a:gd name="T17" fmla="*/ 4 h 7"/>
                    <a:gd name="T18" fmla="*/ 4 w 6"/>
                    <a:gd name="T19" fmla="*/ 5 h 7"/>
                    <a:gd name="T20" fmla="*/ 2 w 6"/>
                    <a:gd name="T21" fmla="*/ 6 h 7"/>
                    <a:gd name="T22" fmla="*/ 5 w 6"/>
                    <a:gd name="T23" fmla="*/ 2 h 7"/>
                    <a:gd name="T24" fmla="*/ 4 w 6"/>
                    <a:gd name="T25" fmla="*/ 2 h 7"/>
                    <a:gd name="T26" fmla="*/ 5 w 6"/>
                    <a:gd name="T27" fmla="*/ 2 h 7"/>
                    <a:gd name="T28" fmla="*/ 5 w 6"/>
                    <a:gd name="T29" fmla="*/ 2 h 7"/>
                    <a:gd name="T30" fmla="*/ 5 w 6"/>
                    <a:gd name="T31" fmla="*/ 2 h 7"/>
                    <a:gd name="T32" fmla="*/ 1 w 6"/>
                    <a:gd name="T33" fmla="*/ 3 h 7"/>
                    <a:gd name="T34" fmla="*/ 1 w 6"/>
                    <a:gd name="T35" fmla="*/ 3 h 7"/>
                    <a:gd name="T36" fmla="*/ 2 w 6"/>
                    <a:gd name="T37" fmla="*/ 2 h 7"/>
                    <a:gd name="T38" fmla="*/ 1 w 6"/>
                    <a:gd name="T39" fmla="*/ 3 h 7"/>
                    <a:gd name="T40" fmla="*/ 1 w 6"/>
                    <a:gd name="T41" fmla="*/ 3 h 7"/>
                    <a:gd name="T42" fmla="*/ 2 w 6"/>
                    <a:gd name="T43" fmla="*/ 2 h 7"/>
                    <a:gd name="T44" fmla="*/ 3 w 6"/>
                    <a:gd name="T45" fmla="*/ 1 h 7"/>
                    <a:gd name="T46" fmla="*/ 3 w 6"/>
                    <a:gd name="T47" fmla="*/ 1 h 7"/>
                    <a:gd name="T48" fmla="*/ 2 w 6"/>
                    <a:gd name="T49" fmla="*/ 2 h 7"/>
                    <a:gd name="T50" fmla="*/ 2 w 6"/>
                    <a:gd name="T51" fmla="*/ 2 h 7"/>
                    <a:gd name="T52" fmla="*/ 4 w 6"/>
                    <a:gd name="T53" fmla="*/ 2 h 7"/>
                    <a:gd name="T54" fmla="*/ 3 w 6"/>
                    <a:gd name="T55" fmla="*/ 2 h 7"/>
                    <a:gd name="T56" fmla="*/ 4 w 6"/>
                    <a:gd name="T57" fmla="*/ 1 h 7"/>
                    <a:gd name="T58" fmla="*/ 4 w 6"/>
                    <a:gd name="T59" fmla="*/ 1 h 7"/>
                    <a:gd name="T60" fmla="*/ 4 w 6"/>
                    <a:gd name="T61" fmla="*/ 2 h 7"/>
                    <a:gd name="T62" fmla="*/ 3 w 6"/>
                    <a:gd name="T63" fmla="*/ 0 h 7"/>
                    <a:gd name="T64" fmla="*/ 2 w 6"/>
                    <a:gd name="T65" fmla="*/ 0 h 7"/>
                    <a:gd name="T66" fmla="*/ 0 w 6"/>
                    <a:gd name="T67" fmla="*/ 3 h 7"/>
                    <a:gd name="T68" fmla="*/ 1 w 6"/>
                    <a:gd name="T69" fmla="*/ 7 h 7"/>
                    <a:gd name="T70" fmla="*/ 2 w 6"/>
                    <a:gd name="T71" fmla="*/ 7 h 7"/>
                    <a:gd name="T72" fmla="*/ 5 w 6"/>
                    <a:gd name="T73" fmla="*/ 6 h 7"/>
                    <a:gd name="T74" fmla="*/ 6 w 6"/>
                    <a:gd name="T75" fmla="*/ 2 h 7"/>
                    <a:gd name="T76" fmla="*/ 5 w 6"/>
                    <a:gd name="T77" fmla="*/ 1 h 7"/>
                    <a:gd name="T78" fmla="*/ 3 w 6"/>
                    <a:gd name="T7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4" y="5"/>
                      </a:cubicBezTo>
                      <a:cubicBezTo>
                        <a:pt x="4" y="6"/>
                        <a:pt x="3" y="6"/>
                        <a:pt x="2" y="6"/>
                      </a:cubicBezTo>
                      <a:moveTo>
                        <a:pt x="5" y="2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2" y="2"/>
                      </a:move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4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5"/>
                        <a:pt x="6" y="4"/>
                        <a:pt x="6" y="2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9" name="iṧḷïḑê"/>
                <p:cNvSpPr/>
                <p:nvPr/>
              </p:nvSpPr>
              <p:spPr bwMode="auto">
                <a:xfrm>
                  <a:off x="4158" y="1903"/>
                  <a:ext cx="12" cy="17"/>
                </a:xfrm>
                <a:custGeom>
                  <a:avLst/>
                  <a:gdLst>
                    <a:gd name="T0" fmla="*/ 2 w 5"/>
                    <a:gd name="T1" fmla="*/ 6 h 7"/>
                    <a:gd name="T2" fmla="*/ 1 w 5"/>
                    <a:gd name="T3" fmla="*/ 6 h 7"/>
                    <a:gd name="T4" fmla="*/ 1 w 5"/>
                    <a:gd name="T5" fmla="*/ 5 h 7"/>
                    <a:gd name="T6" fmla="*/ 1 w 5"/>
                    <a:gd name="T7" fmla="*/ 5 h 7"/>
                    <a:gd name="T8" fmla="*/ 2 w 5"/>
                    <a:gd name="T9" fmla="*/ 3 h 7"/>
                    <a:gd name="T10" fmla="*/ 3 w 5"/>
                    <a:gd name="T11" fmla="*/ 3 h 7"/>
                    <a:gd name="T12" fmla="*/ 4 w 5"/>
                    <a:gd name="T13" fmla="*/ 3 h 7"/>
                    <a:gd name="T14" fmla="*/ 4 w 5"/>
                    <a:gd name="T15" fmla="*/ 4 h 7"/>
                    <a:gd name="T16" fmla="*/ 4 w 5"/>
                    <a:gd name="T17" fmla="*/ 4 h 7"/>
                    <a:gd name="T18" fmla="*/ 4 w 5"/>
                    <a:gd name="T19" fmla="*/ 5 h 7"/>
                    <a:gd name="T20" fmla="*/ 2 w 5"/>
                    <a:gd name="T21" fmla="*/ 6 h 7"/>
                    <a:gd name="T22" fmla="*/ 4 w 5"/>
                    <a:gd name="T23" fmla="*/ 2 h 7"/>
                    <a:gd name="T24" fmla="*/ 4 w 5"/>
                    <a:gd name="T25" fmla="*/ 2 h 7"/>
                    <a:gd name="T26" fmla="*/ 4 w 5"/>
                    <a:gd name="T27" fmla="*/ 2 h 7"/>
                    <a:gd name="T28" fmla="*/ 4 w 5"/>
                    <a:gd name="T29" fmla="*/ 2 h 7"/>
                    <a:gd name="T30" fmla="*/ 4 w 5"/>
                    <a:gd name="T31" fmla="*/ 2 h 7"/>
                    <a:gd name="T32" fmla="*/ 1 w 5"/>
                    <a:gd name="T33" fmla="*/ 3 h 7"/>
                    <a:gd name="T34" fmla="*/ 1 w 5"/>
                    <a:gd name="T35" fmla="*/ 3 h 7"/>
                    <a:gd name="T36" fmla="*/ 2 w 5"/>
                    <a:gd name="T37" fmla="*/ 2 h 7"/>
                    <a:gd name="T38" fmla="*/ 1 w 5"/>
                    <a:gd name="T39" fmla="*/ 3 h 7"/>
                    <a:gd name="T40" fmla="*/ 1 w 5"/>
                    <a:gd name="T41" fmla="*/ 3 h 7"/>
                    <a:gd name="T42" fmla="*/ 2 w 5"/>
                    <a:gd name="T43" fmla="*/ 2 h 7"/>
                    <a:gd name="T44" fmla="*/ 3 w 5"/>
                    <a:gd name="T45" fmla="*/ 1 h 7"/>
                    <a:gd name="T46" fmla="*/ 3 w 5"/>
                    <a:gd name="T47" fmla="*/ 1 h 7"/>
                    <a:gd name="T48" fmla="*/ 2 w 5"/>
                    <a:gd name="T49" fmla="*/ 2 h 7"/>
                    <a:gd name="T50" fmla="*/ 2 w 5"/>
                    <a:gd name="T51" fmla="*/ 2 h 7"/>
                    <a:gd name="T52" fmla="*/ 4 w 5"/>
                    <a:gd name="T53" fmla="*/ 2 h 7"/>
                    <a:gd name="T54" fmla="*/ 3 w 5"/>
                    <a:gd name="T55" fmla="*/ 2 h 7"/>
                    <a:gd name="T56" fmla="*/ 4 w 5"/>
                    <a:gd name="T57" fmla="*/ 1 h 7"/>
                    <a:gd name="T58" fmla="*/ 4 w 5"/>
                    <a:gd name="T59" fmla="*/ 1 h 7"/>
                    <a:gd name="T60" fmla="*/ 4 w 5"/>
                    <a:gd name="T61" fmla="*/ 2 h 7"/>
                    <a:gd name="T62" fmla="*/ 3 w 5"/>
                    <a:gd name="T63" fmla="*/ 0 h 7"/>
                    <a:gd name="T64" fmla="*/ 2 w 5"/>
                    <a:gd name="T65" fmla="*/ 0 h 7"/>
                    <a:gd name="T66" fmla="*/ 0 w 5"/>
                    <a:gd name="T67" fmla="*/ 3 h 7"/>
                    <a:gd name="T68" fmla="*/ 1 w 5"/>
                    <a:gd name="T69" fmla="*/ 7 h 7"/>
                    <a:gd name="T70" fmla="*/ 2 w 5"/>
                    <a:gd name="T71" fmla="*/ 7 h 7"/>
                    <a:gd name="T72" fmla="*/ 5 w 5"/>
                    <a:gd name="T73" fmla="*/ 6 h 7"/>
                    <a:gd name="T74" fmla="*/ 5 w 5"/>
                    <a:gd name="T75" fmla="*/ 2 h 7"/>
                    <a:gd name="T76" fmla="*/ 5 w 5"/>
                    <a:gd name="T77" fmla="*/ 1 h 7"/>
                    <a:gd name="T78" fmla="*/ 3 w 5"/>
                    <a:gd name="T7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" h="7">
                      <a:moveTo>
                        <a:pt x="2" y="6"/>
                      </a:moveTo>
                      <a:cubicBezTo>
                        <a:pt x="2" y="6"/>
                        <a:pt x="2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2" y="6"/>
                      </a:cubicBezTo>
                      <a:moveTo>
                        <a:pt x="4" y="2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2" y="2"/>
                      </a:move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4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5"/>
                        <a:pt x="5" y="4"/>
                        <a:pt x="5" y="2"/>
                      </a:cubicBezTo>
                      <a:cubicBezTo>
                        <a:pt x="5" y="2"/>
                        <a:pt x="5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0" name="ïŝ1îḋe"/>
                <p:cNvSpPr/>
                <p:nvPr/>
              </p:nvSpPr>
              <p:spPr bwMode="auto">
                <a:xfrm>
                  <a:off x="4148" y="1894"/>
                  <a:ext cx="31" cy="40"/>
                </a:xfrm>
                <a:custGeom>
                  <a:avLst/>
                  <a:gdLst>
                    <a:gd name="T0" fmla="*/ 5 w 13"/>
                    <a:gd name="T1" fmla="*/ 16 h 17"/>
                    <a:gd name="T2" fmla="*/ 6 w 13"/>
                    <a:gd name="T3" fmla="*/ 15 h 17"/>
                    <a:gd name="T4" fmla="*/ 6 w 13"/>
                    <a:gd name="T5" fmla="*/ 16 h 17"/>
                    <a:gd name="T6" fmla="*/ 4 w 13"/>
                    <a:gd name="T7" fmla="*/ 16 h 17"/>
                    <a:gd name="T8" fmla="*/ 4 w 13"/>
                    <a:gd name="T9" fmla="*/ 15 h 17"/>
                    <a:gd name="T10" fmla="*/ 4 w 13"/>
                    <a:gd name="T11" fmla="*/ 14 h 17"/>
                    <a:gd name="T12" fmla="*/ 4 w 13"/>
                    <a:gd name="T13" fmla="*/ 16 h 17"/>
                    <a:gd name="T14" fmla="*/ 7 w 13"/>
                    <a:gd name="T15" fmla="*/ 15 h 17"/>
                    <a:gd name="T16" fmla="*/ 8 w 13"/>
                    <a:gd name="T17" fmla="*/ 14 h 17"/>
                    <a:gd name="T18" fmla="*/ 8 w 13"/>
                    <a:gd name="T19" fmla="*/ 16 h 17"/>
                    <a:gd name="T20" fmla="*/ 8 w 13"/>
                    <a:gd name="T21" fmla="*/ 16 h 17"/>
                    <a:gd name="T22" fmla="*/ 3 w 13"/>
                    <a:gd name="T23" fmla="*/ 15 h 17"/>
                    <a:gd name="T24" fmla="*/ 3 w 13"/>
                    <a:gd name="T25" fmla="*/ 13 h 17"/>
                    <a:gd name="T26" fmla="*/ 3 w 13"/>
                    <a:gd name="T27" fmla="*/ 15 h 17"/>
                    <a:gd name="T28" fmla="*/ 9 w 13"/>
                    <a:gd name="T29" fmla="*/ 14 h 17"/>
                    <a:gd name="T30" fmla="*/ 9 w 13"/>
                    <a:gd name="T31" fmla="*/ 14 h 17"/>
                    <a:gd name="T32" fmla="*/ 9 w 13"/>
                    <a:gd name="T33" fmla="*/ 15 h 17"/>
                    <a:gd name="T34" fmla="*/ 2 w 13"/>
                    <a:gd name="T35" fmla="*/ 14 h 17"/>
                    <a:gd name="T36" fmla="*/ 2 w 13"/>
                    <a:gd name="T37" fmla="*/ 13 h 17"/>
                    <a:gd name="T38" fmla="*/ 10 w 13"/>
                    <a:gd name="T39" fmla="*/ 13 h 17"/>
                    <a:gd name="T40" fmla="*/ 11 w 13"/>
                    <a:gd name="T41" fmla="*/ 12 h 17"/>
                    <a:gd name="T42" fmla="*/ 11 w 13"/>
                    <a:gd name="T43" fmla="*/ 12 h 17"/>
                    <a:gd name="T44" fmla="*/ 1 w 13"/>
                    <a:gd name="T45" fmla="*/ 12 h 17"/>
                    <a:gd name="T46" fmla="*/ 1 w 13"/>
                    <a:gd name="T47" fmla="*/ 12 h 17"/>
                    <a:gd name="T48" fmla="*/ 6 w 13"/>
                    <a:gd name="T49" fmla="*/ 14 h 17"/>
                    <a:gd name="T50" fmla="*/ 2 w 13"/>
                    <a:gd name="T51" fmla="*/ 6 h 17"/>
                    <a:gd name="T52" fmla="*/ 7 w 13"/>
                    <a:gd name="T53" fmla="*/ 1 h 17"/>
                    <a:gd name="T54" fmla="*/ 11 w 13"/>
                    <a:gd name="T55" fmla="*/ 3 h 17"/>
                    <a:gd name="T56" fmla="*/ 8 w 13"/>
                    <a:gd name="T57" fmla="*/ 13 h 17"/>
                    <a:gd name="T58" fmla="*/ 7 w 13"/>
                    <a:gd name="T59" fmla="*/ 0 h 17"/>
                    <a:gd name="T60" fmla="*/ 1 w 13"/>
                    <a:gd name="T61" fmla="*/ 6 h 17"/>
                    <a:gd name="T62" fmla="*/ 1 w 13"/>
                    <a:gd name="T63" fmla="*/ 9 h 17"/>
                    <a:gd name="T64" fmla="*/ 1 w 13"/>
                    <a:gd name="T65" fmla="*/ 14 h 17"/>
                    <a:gd name="T66" fmla="*/ 6 w 13"/>
                    <a:gd name="T67" fmla="*/ 17 h 17"/>
                    <a:gd name="T68" fmla="*/ 6 w 13"/>
                    <a:gd name="T69" fmla="*/ 17 h 17"/>
                    <a:gd name="T70" fmla="*/ 6 w 13"/>
                    <a:gd name="T71" fmla="*/ 17 h 17"/>
                    <a:gd name="T72" fmla="*/ 12 w 13"/>
                    <a:gd name="T73" fmla="*/ 13 h 17"/>
                    <a:gd name="T74" fmla="*/ 12 w 13"/>
                    <a:gd name="T75" fmla="*/ 7 h 17"/>
                    <a:gd name="T76" fmla="*/ 10 w 13"/>
                    <a:gd name="T7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" h="17">
                      <a:moveTo>
                        <a:pt x="6" y="16"/>
                      </a:move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5"/>
                        <a:pt x="4" y="15"/>
                        <a:pt x="4" y="16"/>
                      </a:cubicBezTo>
                      <a:moveTo>
                        <a:pt x="7" y="16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moveTo>
                        <a:pt x="3" y="15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5"/>
                        <a:pt x="3" y="15"/>
                        <a:pt x="3" y="15"/>
                      </a:cubicBezTo>
                      <a:moveTo>
                        <a:pt x="9" y="15"/>
                      </a:move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moveTo>
                        <a:pt x="2" y="14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4"/>
                        <a:pt x="2" y="14"/>
                        <a:pt x="2" y="14"/>
                      </a:cubicBezTo>
                      <a:moveTo>
                        <a:pt x="10" y="13"/>
                      </a:move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moveTo>
                        <a:pt x="1" y="12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moveTo>
                        <a:pt x="6" y="14"/>
                      </a:moveTo>
                      <a:cubicBezTo>
                        <a:pt x="5" y="14"/>
                        <a:pt x="4" y="13"/>
                        <a:pt x="3" y="12"/>
                      </a:cubicBezTo>
                      <a:cubicBezTo>
                        <a:pt x="1" y="11"/>
                        <a:pt x="2" y="8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6" y="2"/>
                        <a:pt x="7" y="1"/>
                        <a:pt x="7" y="1"/>
                      </a:cubicBezTo>
                      <a:cubicBezTo>
                        <a:pt x="8" y="1"/>
                        <a:pt x="9" y="2"/>
                        <a:pt x="10" y="2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2" y="5"/>
                        <a:pt x="12" y="8"/>
                        <a:pt x="11" y="10"/>
                      </a:cubicBezTo>
                      <a:cubicBezTo>
                        <a:pt x="10" y="12"/>
                        <a:pt x="9" y="13"/>
                        <a:pt x="8" y="13"/>
                      </a:cubicBezTo>
                      <a:cubicBezTo>
                        <a:pt x="7" y="14"/>
                        <a:pt x="7" y="14"/>
                        <a:pt x="6" y="14"/>
                      </a:cubicBezTo>
                      <a:moveTo>
                        <a:pt x="7" y="0"/>
                      </a:moveTo>
                      <a:cubicBezTo>
                        <a:pt x="6" y="0"/>
                        <a:pt x="6" y="1"/>
                        <a:pt x="5" y="1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6"/>
                        <a:pt x="1" y="7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10"/>
                        <a:pt x="0" y="12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3" y="17"/>
                        <a:pt x="4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10" y="16"/>
                        <a:pt x="11" y="15"/>
                        <a:pt x="12" y="13"/>
                      </a:cubicBezTo>
                      <a:cubicBezTo>
                        <a:pt x="12" y="11"/>
                        <a:pt x="13" y="10"/>
                        <a:pt x="13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5"/>
                        <a:pt x="12" y="4"/>
                        <a:pt x="11" y="3"/>
                      </a:cubicBezTo>
                      <a:cubicBezTo>
                        <a:pt x="11" y="2"/>
                        <a:pt x="11" y="2"/>
                        <a:pt x="10" y="2"/>
                      </a:cubicBezTo>
                      <a:cubicBezTo>
                        <a:pt x="10" y="1"/>
                        <a:pt x="9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1" name="iṣḷïḋè"/>
                <p:cNvSpPr/>
                <p:nvPr/>
              </p:nvSpPr>
              <p:spPr bwMode="auto">
                <a:xfrm>
                  <a:off x="4236" y="2334"/>
                  <a:ext cx="91" cy="133"/>
                </a:xfrm>
                <a:custGeom>
                  <a:avLst/>
                  <a:gdLst>
                    <a:gd name="T0" fmla="*/ 4 w 38"/>
                    <a:gd name="T1" fmla="*/ 48 h 56"/>
                    <a:gd name="T2" fmla="*/ 8 w 38"/>
                    <a:gd name="T3" fmla="*/ 49 h 56"/>
                    <a:gd name="T4" fmla="*/ 9 w 38"/>
                    <a:gd name="T5" fmla="*/ 49 h 56"/>
                    <a:gd name="T6" fmla="*/ 7 w 38"/>
                    <a:gd name="T7" fmla="*/ 55 h 56"/>
                    <a:gd name="T8" fmla="*/ 13 w 38"/>
                    <a:gd name="T9" fmla="*/ 48 h 56"/>
                    <a:gd name="T10" fmla="*/ 8 w 38"/>
                    <a:gd name="T11" fmla="*/ 55 h 56"/>
                    <a:gd name="T12" fmla="*/ 18 w 38"/>
                    <a:gd name="T13" fmla="*/ 47 h 56"/>
                    <a:gd name="T14" fmla="*/ 15 w 38"/>
                    <a:gd name="T15" fmla="*/ 53 h 56"/>
                    <a:gd name="T16" fmla="*/ 18 w 38"/>
                    <a:gd name="T17" fmla="*/ 52 h 56"/>
                    <a:gd name="T18" fmla="*/ 22 w 38"/>
                    <a:gd name="T19" fmla="*/ 46 h 56"/>
                    <a:gd name="T20" fmla="*/ 21 w 38"/>
                    <a:gd name="T21" fmla="*/ 51 h 56"/>
                    <a:gd name="T22" fmla="*/ 28 w 38"/>
                    <a:gd name="T23" fmla="*/ 44 h 56"/>
                    <a:gd name="T24" fmla="*/ 26 w 38"/>
                    <a:gd name="T25" fmla="*/ 44 h 56"/>
                    <a:gd name="T26" fmla="*/ 24 w 38"/>
                    <a:gd name="T27" fmla="*/ 49 h 56"/>
                    <a:gd name="T28" fmla="*/ 4 w 38"/>
                    <a:gd name="T29" fmla="*/ 43 h 56"/>
                    <a:gd name="T30" fmla="*/ 3 w 38"/>
                    <a:gd name="T31" fmla="*/ 47 h 56"/>
                    <a:gd name="T32" fmla="*/ 6 w 38"/>
                    <a:gd name="T33" fmla="*/ 39 h 56"/>
                    <a:gd name="T34" fmla="*/ 5 w 38"/>
                    <a:gd name="T35" fmla="*/ 39 h 56"/>
                    <a:gd name="T36" fmla="*/ 6 w 38"/>
                    <a:gd name="T37" fmla="*/ 38 h 56"/>
                    <a:gd name="T38" fmla="*/ 7 w 38"/>
                    <a:gd name="T39" fmla="*/ 35 h 56"/>
                    <a:gd name="T40" fmla="*/ 17 w 38"/>
                    <a:gd name="T41" fmla="*/ 31 h 56"/>
                    <a:gd name="T42" fmla="*/ 15 w 38"/>
                    <a:gd name="T43" fmla="*/ 32 h 56"/>
                    <a:gd name="T44" fmla="*/ 19 w 38"/>
                    <a:gd name="T45" fmla="*/ 27 h 56"/>
                    <a:gd name="T46" fmla="*/ 19 w 38"/>
                    <a:gd name="T47" fmla="*/ 24 h 56"/>
                    <a:gd name="T48" fmla="*/ 19 w 38"/>
                    <a:gd name="T49" fmla="*/ 26 h 56"/>
                    <a:gd name="T50" fmla="*/ 21 w 38"/>
                    <a:gd name="T51" fmla="*/ 20 h 56"/>
                    <a:gd name="T52" fmla="*/ 19 w 38"/>
                    <a:gd name="T53" fmla="*/ 20 h 56"/>
                    <a:gd name="T54" fmla="*/ 21 w 38"/>
                    <a:gd name="T55" fmla="*/ 19 h 56"/>
                    <a:gd name="T56" fmla="*/ 20 w 38"/>
                    <a:gd name="T57" fmla="*/ 15 h 56"/>
                    <a:gd name="T58" fmla="*/ 20 w 38"/>
                    <a:gd name="T59" fmla="*/ 14 h 56"/>
                    <a:gd name="T60" fmla="*/ 20 w 38"/>
                    <a:gd name="T61" fmla="*/ 14 h 56"/>
                    <a:gd name="T62" fmla="*/ 21 w 38"/>
                    <a:gd name="T63" fmla="*/ 10 h 56"/>
                    <a:gd name="T64" fmla="*/ 20 w 38"/>
                    <a:gd name="T65" fmla="*/ 7 h 56"/>
                    <a:gd name="T66" fmla="*/ 18 w 38"/>
                    <a:gd name="T67" fmla="*/ 6 h 56"/>
                    <a:gd name="T68" fmla="*/ 19 w 38"/>
                    <a:gd name="T69" fmla="*/ 7 h 56"/>
                    <a:gd name="T70" fmla="*/ 18 w 38"/>
                    <a:gd name="T71" fmla="*/ 2 h 56"/>
                    <a:gd name="T72" fmla="*/ 24 w 38"/>
                    <a:gd name="T73" fmla="*/ 1 h 56"/>
                    <a:gd name="T74" fmla="*/ 25 w 38"/>
                    <a:gd name="T75" fmla="*/ 40 h 56"/>
                    <a:gd name="T76" fmla="*/ 6 w 38"/>
                    <a:gd name="T77" fmla="*/ 44 h 56"/>
                    <a:gd name="T78" fmla="*/ 13 w 38"/>
                    <a:gd name="T79" fmla="*/ 34 h 56"/>
                    <a:gd name="T80" fmla="*/ 16 w 38"/>
                    <a:gd name="T81" fmla="*/ 35 h 56"/>
                    <a:gd name="T82" fmla="*/ 24 w 38"/>
                    <a:gd name="T83" fmla="*/ 0 h 56"/>
                    <a:gd name="T84" fmla="*/ 18 w 38"/>
                    <a:gd name="T85" fmla="*/ 0 h 56"/>
                    <a:gd name="T86" fmla="*/ 17 w 38"/>
                    <a:gd name="T87" fmla="*/ 3 h 56"/>
                    <a:gd name="T88" fmla="*/ 16 w 38"/>
                    <a:gd name="T89" fmla="*/ 4 h 56"/>
                    <a:gd name="T90" fmla="*/ 18 w 38"/>
                    <a:gd name="T91" fmla="*/ 8 h 56"/>
                    <a:gd name="T92" fmla="*/ 7 w 38"/>
                    <a:gd name="T93" fmla="*/ 30 h 56"/>
                    <a:gd name="T94" fmla="*/ 7 w 38"/>
                    <a:gd name="T95" fmla="*/ 31 h 56"/>
                    <a:gd name="T96" fmla="*/ 4 w 38"/>
                    <a:gd name="T97" fmla="*/ 39 h 56"/>
                    <a:gd name="T98" fmla="*/ 1 w 38"/>
                    <a:gd name="T99" fmla="*/ 55 h 56"/>
                    <a:gd name="T100" fmla="*/ 0 w 38"/>
                    <a:gd name="T101" fmla="*/ 56 h 56"/>
                    <a:gd name="T102" fmla="*/ 2 w 38"/>
                    <a:gd name="T103" fmla="*/ 56 h 56"/>
                    <a:gd name="T104" fmla="*/ 7 w 38"/>
                    <a:gd name="T105" fmla="*/ 56 h 56"/>
                    <a:gd name="T106" fmla="*/ 11 w 38"/>
                    <a:gd name="T107" fmla="*/ 55 h 56"/>
                    <a:gd name="T108" fmla="*/ 31 w 38"/>
                    <a:gd name="T109" fmla="*/ 41 h 56"/>
                    <a:gd name="T110" fmla="*/ 25 w 38"/>
                    <a:gd name="T11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8" h="56">
                      <a:moveTo>
                        <a:pt x="2" y="55"/>
                      </a:moveTo>
                      <a:cubicBezTo>
                        <a:pt x="2" y="55"/>
                        <a:pt x="2" y="55"/>
                        <a:pt x="2" y="55"/>
                      </a:cubicBezTo>
                      <a:cubicBezTo>
                        <a:pt x="2" y="54"/>
                        <a:pt x="2" y="53"/>
                        <a:pt x="3" y="52"/>
                      </a:cubicBezTo>
                      <a:cubicBezTo>
                        <a:pt x="3" y="50"/>
                        <a:pt x="4" y="49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5" y="48"/>
                        <a:pt x="6" y="48"/>
                        <a:pt x="7" y="4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6" y="51"/>
                        <a:pt x="4" y="54"/>
                        <a:pt x="3" y="55"/>
                      </a:cubicBezTo>
                      <a:cubicBezTo>
                        <a:pt x="3" y="55"/>
                        <a:pt x="2" y="55"/>
                        <a:pt x="2" y="55"/>
                      </a:cubicBezTo>
                      <a:moveTo>
                        <a:pt x="4" y="55"/>
                      </a:moveTo>
                      <a:cubicBezTo>
                        <a:pt x="5" y="54"/>
                        <a:pt x="6" y="52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0" y="48"/>
                        <a:pt x="11" y="48"/>
                        <a:pt x="12" y="48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6" y="55"/>
                        <a:pt x="6" y="55"/>
                        <a:pt x="6" y="55"/>
                      </a:cubicBezTo>
                      <a:cubicBezTo>
                        <a:pt x="5" y="55"/>
                        <a:pt x="5" y="55"/>
                        <a:pt x="4" y="55"/>
                      </a:cubicBezTo>
                      <a:moveTo>
                        <a:pt x="8" y="55"/>
                      </a:move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4" y="48"/>
                        <a:pt x="14" y="48"/>
                        <a:pt x="15" y="48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10" y="54"/>
                        <a:pt x="9" y="54"/>
                        <a:pt x="8" y="55"/>
                      </a:cubicBezTo>
                      <a:moveTo>
                        <a:pt x="12" y="54"/>
                      </a:move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6" y="47"/>
                        <a:pt x="17" y="47"/>
                        <a:pt x="18" y="47"/>
                      </a:cubicBezTo>
                      <a:cubicBezTo>
                        <a:pt x="14" y="52"/>
                        <a:pt x="14" y="52"/>
                        <a:pt x="14" y="52"/>
                      </a:cubicBezTo>
                      <a:cubicBezTo>
                        <a:pt x="14" y="53"/>
                        <a:pt x="14" y="53"/>
                        <a:pt x="14" y="53"/>
                      </a:cubicBezTo>
                      <a:cubicBezTo>
                        <a:pt x="14" y="53"/>
                        <a:pt x="13" y="53"/>
                        <a:pt x="12" y="54"/>
                      </a:cubicBezTo>
                      <a:moveTo>
                        <a:pt x="15" y="53"/>
                      </a:move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20" y="47"/>
                        <a:pt x="20" y="46"/>
                        <a:pt x="21" y="46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17" y="52"/>
                        <a:pt x="16" y="52"/>
                        <a:pt x="15" y="53"/>
                      </a:cubicBezTo>
                      <a:moveTo>
                        <a:pt x="19" y="51"/>
                      </a:move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3" y="45"/>
                        <a:pt x="24" y="45"/>
                        <a:pt x="24" y="45"/>
                      </a:cubicBezTo>
                      <a:cubicBezTo>
                        <a:pt x="23" y="47"/>
                        <a:pt x="22" y="49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0" y="51"/>
                        <a:pt x="20" y="51"/>
                        <a:pt x="19" y="51"/>
                      </a:cubicBezTo>
                      <a:moveTo>
                        <a:pt x="25" y="49"/>
                      </a:move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5"/>
                        <a:pt x="27" y="47"/>
                        <a:pt x="27" y="48"/>
                      </a:cubicBezTo>
                      <a:cubicBezTo>
                        <a:pt x="26" y="48"/>
                        <a:pt x="25" y="49"/>
                        <a:pt x="25" y="49"/>
                      </a:cubicBezTo>
                      <a:moveTo>
                        <a:pt x="22" y="50"/>
                      </a:moveTo>
                      <a:cubicBezTo>
                        <a:pt x="23" y="48"/>
                        <a:pt x="25" y="46"/>
                        <a:pt x="26" y="44"/>
                      </a:cubicBezTo>
                      <a:cubicBezTo>
                        <a:pt x="27" y="44"/>
                        <a:pt x="27" y="43"/>
                        <a:pt x="28" y="43"/>
                      </a:cubicBezTo>
                      <a:cubicBezTo>
                        <a:pt x="27" y="43"/>
                        <a:pt x="27" y="43"/>
                        <a:pt x="27" y="43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3" y="50"/>
                        <a:pt x="23" y="50"/>
                        <a:pt x="22" y="50"/>
                      </a:cubicBezTo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4" y="46"/>
                        <a:pt x="4" y="44"/>
                        <a:pt x="4" y="43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4"/>
                      </a:cubicBezTo>
                      <a:cubicBezTo>
                        <a:pt x="4" y="46"/>
                        <a:pt x="4" y="47"/>
                        <a:pt x="4" y="47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moveTo>
                        <a:pt x="4" y="42"/>
                      </a:moveTo>
                      <a:cubicBezTo>
                        <a:pt x="5" y="41"/>
                        <a:pt x="5" y="41"/>
                        <a:pt x="5" y="40"/>
                      </a:cubicBezTo>
                      <a:cubicBezTo>
                        <a:pt x="5" y="40"/>
                        <a:pt x="5" y="40"/>
                        <a:pt x="6" y="39"/>
                      </a:cubicBezTo>
                      <a:cubicBezTo>
                        <a:pt x="6" y="40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4" y="42"/>
                        <a:pt x="4" y="42"/>
                        <a:pt x="4" y="42"/>
                      </a:cubicBezTo>
                      <a:moveTo>
                        <a:pt x="5" y="39"/>
                      </a:moveTo>
                      <a:cubicBezTo>
                        <a:pt x="5" y="38"/>
                        <a:pt x="5" y="38"/>
                        <a:pt x="5" y="37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6" y="37"/>
                        <a:pt x="6" y="38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39"/>
                      </a:cubicBezTo>
                      <a:moveTo>
                        <a:pt x="6" y="36"/>
                      </a:moveTo>
                      <a:cubicBezTo>
                        <a:pt x="6" y="35"/>
                        <a:pt x="6" y="34"/>
                        <a:pt x="7" y="33"/>
                      </a:cubicBezTo>
                      <a:cubicBezTo>
                        <a:pt x="7" y="34"/>
                        <a:pt x="7" y="34"/>
                        <a:pt x="7" y="35"/>
                      </a:cubicBezTo>
                      <a:cubicBezTo>
                        <a:pt x="6" y="36"/>
                        <a:pt x="6" y="36"/>
                        <a:pt x="6" y="36"/>
                      </a:cubicBezTo>
                      <a:moveTo>
                        <a:pt x="15" y="32"/>
                      </a:move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6" y="32"/>
                        <a:pt x="16" y="32"/>
                        <a:pt x="16" y="33"/>
                      </a:cubicBezTo>
                      <a:cubicBezTo>
                        <a:pt x="15" y="33"/>
                        <a:pt x="15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5" y="33"/>
                        <a:pt x="15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moveTo>
                        <a:pt x="16" y="31"/>
                      </a:moveTo>
                      <a:cubicBezTo>
                        <a:pt x="16" y="30"/>
                        <a:pt x="17" y="29"/>
                        <a:pt x="17" y="28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18" y="28"/>
                        <a:pt x="18" y="29"/>
                        <a:pt x="18" y="29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moveTo>
                        <a:pt x="18" y="27"/>
                      </a:moveTo>
                      <a:cubicBezTo>
                        <a:pt x="18" y="26"/>
                        <a:pt x="18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4"/>
                        <a:pt x="20" y="25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9" y="23"/>
                      </a:moveTo>
                      <a:cubicBezTo>
                        <a:pt x="19" y="22"/>
                        <a:pt x="19" y="22"/>
                        <a:pt x="19" y="21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1"/>
                        <a:pt x="21" y="21"/>
                        <a:pt x="20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moveTo>
                        <a:pt x="19" y="20"/>
                      </a:moveTo>
                      <a:cubicBezTo>
                        <a:pt x="20" y="19"/>
                        <a:pt x="20" y="19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1" y="18"/>
                        <a:pt x="21" y="19"/>
                        <a:pt x="21" y="1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1" y="14"/>
                        <a:pt x="21" y="14"/>
                      </a:cubicBezTo>
                      <a:cubicBezTo>
                        <a:pt x="21" y="15"/>
                        <a:pt x="21" y="15"/>
                        <a:pt x="21" y="16"/>
                      </a:cubicBezTo>
                      <a:cubicBezTo>
                        <a:pt x="21" y="16"/>
                        <a:pt x="20" y="17"/>
                        <a:pt x="20" y="17"/>
                      </a:cubicBezTo>
                      <a:moveTo>
                        <a:pt x="20" y="14"/>
                      </a:moveTo>
                      <a:cubicBezTo>
                        <a:pt x="20" y="13"/>
                        <a:pt x="20" y="13"/>
                        <a:pt x="20" y="12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2"/>
                        <a:pt x="21" y="12"/>
                        <a:pt x="21" y="13"/>
                      </a:cubicBezTo>
                      <a:cubicBezTo>
                        <a:pt x="21" y="13"/>
                        <a:pt x="20" y="14"/>
                        <a:pt x="20" y="14"/>
                      </a:cubicBezTo>
                      <a:moveTo>
                        <a:pt x="20" y="11"/>
                      </a:moveTo>
                      <a:cubicBezTo>
                        <a:pt x="19" y="11"/>
                        <a:pt x="19" y="10"/>
                        <a:pt x="19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10"/>
                        <a:pt x="21" y="10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moveTo>
                        <a:pt x="19" y="9"/>
                      </a:move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7"/>
                        <a:pt x="20" y="7"/>
                        <a:pt x="20" y="7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9" y="9"/>
                        <a:pt x="19" y="9"/>
                        <a:pt x="19" y="9"/>
                      </a:cubicBezTo>
                      <a:moveTo>
                        <a:pt x="19" y="7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6"/>
                        <a:pt x="19" y="5"/>
                        <a:pt x="20" y="5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6"/>
                        <a:pt x="19" y="7"/>
                        <a:pt x="19" y="7"/>
                      </a:cubicBezTo>
                      <a:moveTo>
                        <a:pt x="18" y="5"/>
                      </a:moveTo>
                      <a:cubicBezTo>
                        <a:pt x="18" y="5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3"/>
                        <a:pt x="18" y="3"/>
                        <a:pt x="18" y="2"/>
                      </a:cubicBezTo>
                      <a:cubicBezTo>
                        <a:pt x="19" y="3"/>
                        <a:pt x="19" y="4"/>
                        <a:pt x="19" y="4"/>
                      </a:cubicBezTo>
                      <a:cubicBezTo>
                        <a:pt x="19" y="5"/>
                        <a:pt x="18" y="5"/>
                        <a:pt x="18" y="5"/>
                      </a:cubicBezTo>
                      <a:moveTo>
                        <a:pt x="20" y="2"/>
                      </a:moveTo>
                      <a:cubicBezTo>
                        <a:pt x="21" y="2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7" y="5"/>
                        <a:pt x="37" y="22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4" y="45"/>
                        <a:pt x="17" y="47"/>
                        <a:pt x="7" y="47"/>
                      </a:cubicBezTo>
                      <a:cubicBezTo>
                        <a:pt x="6" y="47"/>
                        <a:pt x="6" y="47"/>
                        <a:pt x="5" y="47"/>
                      </a:cubicBezTo>
                      <a:cubicBezTo>
                        <a:pt x="5" y="46"/>
                        <a:pt x="5" y="45"/>
                        <a:pt x="6" y="44"/>
                      </a:cubicBezTo>
                      <a:cubicBezTo>
                        <a:pt x="7" y="40"/>
                        <a:pt x="8" y="35"/>
                        <a:pt x="8" y="32"/>
                      </a:cubicBezTo>
                      <a:cubicBezTo>
                        <a:pt x="9" y="32"/>
                        <a:pt x="10" y="33"/>
                        <a:pt x="11" y="33"/>
                      </a:cubicBezTo>
                      <a:cubicBezTo>
                        <a:pt x="12" y="33"/>
                        <a:pt x="12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5" y="35"/>
                        <a:pt x="15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23" y="24"/>
                        <a:pt x="24" y="13"/>
                        <a:pt x="19" y="2"/>
                      </a:cubicBezTo>
                      <a:cubicBezTo>
                        <a:pt x="19" y="2"/>
                        <a:pt x="20" y="2"/>
                        <a:pt x="20" y="2"/>
                      </a:cubicBezTo>
                      <a:moveTo>
                        <a:pt x="25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0"/>
                        <a:pt x="21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2"/>
                        <a:pt x="17" y="3"/>
                        <a:pt x="17" y="3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5"/>
                        <a:pt x="17" y="6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13"/>
                        <a:pt x="20" y="22"/>
                        <a:pt x="13" y="33"/>
                      </a:cubicBezTo>
                      <a:cubicBezTo>
                        <a:pt x="13" y="33"/>
                        <a:pt x="12" y="32"/>
                        <a:pt x="11" y="32"/>
                      </a:cubicBezTo>
                      <a:cubicBezTo>
                        <a:pt x="10" y="31"/>
                        <a:pt x="8" y="31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6" y="33"/>
                        <a:pt x="5" y="35"/>
                        <a:pt x="4" y="38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1"/>
                        <a:pt x="3" y="44"/>
                        <a:pt x="2" y="47"/>
                      </a:cubicBezTo>
                      <a:cubicBezTo>
                        <a:pt x="2" y="50"/>
                        <a:pt x="1" y="52"/>
                        <a:pt x="1" y="53"/>
                      </a:cubicBezTo>
                      <a:cubicBezTo>
                        <a:pt x="1" y="53"/>
                        <a:pt x="1" y="53"/>
                        <a:pt x="1" y="53"/>
                      </a:cubicBezTo>
                      <a:cubicBezTo>
                        <a:pt x="1" y="53"/>
                        <a:pt x="1" y="54"/>
                        <a:pt x="1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3" y="56"/>
                        <a:pt x="5" y="56"/>
                        <a:pt x="6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8" y="56"/>
                        <a:pt x="9" y="55"/>
                        <a:pt x="10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7" y="54"/>
                        <a:pt x="23" y="51"/>
                        <a:pt x="27" y="49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9" y="46"/>
                        <a:pt x="30" y="43"/>
                        <a:pt x="31" y="41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38" y="21"/>
                        <a:pt x="28" y="3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2" name="ísļïḋê"/>
                <p:cNvSpPr/>
                <p:nvPr/>
              </p:nvSpPr>
              <p:spPr bwMode="auto">
                <a:xfrm>
                  <a:off x="4039" y="2391"/>
                  <a:ext cx="107" cy="128"/>
                </a:xfrm>
                <a:custGeom>
                  <a:avLst/>
                  <a:gdLst>
                    <a:gd name="T0" fmla="*/ 43 w 45"/>
                    <a:gd name="T1" fmla="*/ 25 h 54"/>
                    <a:gd name="T2" fmla="*/ 39 w 45"/>
                    <a:gd name="T3" fmla="*/ 23 h 54"/>
                    <a:gd name="T4" fmla="*/ 35 w 45"/>
                    <a:gd name="T5" fmla="*/ 22 h 54"/>
                    <a:gd name="T6" fmla="*/ 34 w 45"/>
                    <a:gd name="T7" fmla="*/ 21 h 54"/>
                    <a:gd name="T8" fmla="*/ 35 w 45"/>
                    <a:gd name="T9" fmla="*/ 20 h 54"/>
                    <a:gd name="T10" fmla="*/ 30 w 45"/>
                    <a:gd name="T11" fmla="*/ 19 h 54"/>
                    <a:gd name="T12" fmla="*/ 31 w 45"/>
                    <a:gd name="T13" fmla="*/ 19 h 54"/>
                    <a:gd name="T14" fmla="*/ 33 w 45"/>
                    <a:gd name="T15" fmla="*/ 20 h 54"/>
                    <a:gd name="T16" fmla="*/ 33 w 45"/>
                    <a:gd name="T17" fmla="*/ 18 h 54"/>
                    <a:gd name="T18" fmla="*/ 28 w 45"/>
                    <a:gd name="T19" fmla="*/ 19 h 54"/>
                    <a:gd name="T20" fmla="*/ 29 w 45"/>
                    <a:gd name="T21" fmla="*/ 18 h 54"/>
                    <a:gd name="T22" fmla="*/ 35 w 45"/>
                    <a:gd name="T23" fmla="*/ 18 h 54"/>
                    <a:gd name="T24" fmla="*/ 36 w 45"/>
                    <a:gd name="T25" fmla="*/ 19 h 54"/>
                    <a:gd name="T26" fmla="*/ 40 w 45"/>
                    <a:gd name="T27" fmla="*/ 17 h 54"/>
                    <a:gd name="T28" fmla="*/ 34 w 45"/>
                    <a:gd name="T29" fmla="*/ 17 h 54"/>
                    <a:gd name="T30" fmla="*/ 34 w 45"/>
                    <a:gd name="T31" fmla="*/ 18 h 54"/>
                    <a:gd name="T32" fmla="*/ 2 w 45"/>
                    <a:gd name="T33" fmla="*/ 41 h 54"/>
                    <a:gd name="T34" fmla="*/ 14 w 45"/>
                    <a:gd name="T35" fmla="*/ 20 h 54"/>
                    <a:gd name="T36" fmla="*/ 32 w 45"/>
                    <a:gd name="T37" fmla="*/ 25 h 54"/>
                    <a:gd name="T38" fmla="*/ 31 w 45"/>
                    <a:gd name="T39" fmla="*/ 49 h 54"/>
                    <a:gd name="T40" fmla="*/ 29 w 45"/>
                    <a:gd name="T41" fmla="*/ 51 h 54"/>
                    <a:gd name="T42" fmla="*/ 16 w 45"/>
                    <a:gd name="T43" fmla="*/ 48 h 54"/>
                    <a:gd name="T44" fmla="*/ 3 w 45"/>
                    <a:gd name="T45" fmla="*/ 43 h 54"/>
                    <a:gd name="T46" fmla="*/ 25 w 45"/>
                    <a:gd name="T47" fmla="*/ 17 h 54"/>
                    <a:gd name="T48" fmla="*/ 23 w 45"/>
                    <a:gd name="T49" fmla="*/ 17 h 54"/>
                    <a:gd name="T50" fmla="*/ 21 w 45"/>
                    <a:gd name="T51" fmla="*/ 16 h 54"/>
                    <a:gd name="T52" fmla="*/ 32 w 45"/>
                    <a:gd name="T53" fmla="*/ 17 h 54"/>
                    <a:gd name="T54" fmla="*/ 33 w 45"/>
                    <a:gd name="T55" fmla="*/ 16 h 54"/>
                    <a:gd name="T56" fmla="*/ 19 w 45"/>
                    <a:gd name="T57" fmla="*/ 15 h 54"/>
                    <a:gd name="T58" fmla="*/ 20 w 45"/>
                    <a:gd name="T59" fmla="*/ 15 h 54"/>
                    <a:gd name="T60" fmla="*/ 29 w 45"/>
                    <a:gd name="T61" fmla="*/ 14 h 54"/>
                    <a:gd name="T62" fmla="*/ 24 w 45"/>
                    <a:gd name="T63" fmla="*/ 15 h 54"/>
                    <a:gd name="T64" fmla="*/ 23 w 45"/>
                    <a:gd name="T65" fmla="*/ 15 h 54"/>
                    <a:gd name="T66" fmla="*/ 23 w 45"/>
                    <a:gd name="T67" fmla="*/ 15 h 54"/>
                    <a:gd name="T68" fmla="*/ 20 w 45"/>
                    <a:gd name="T69" fmla="*/ 12 h 54"/>
                    <a:gd name="T70" fmla="*/ 21 w 45"/>
                    <a:gd name="T71" fmla="*/ 12 h 54"/>
                    <a:gd name="T72" fmla="*/ 25 w 45"/>
                    <a:gd name="T73" fmla="*/ 10 h 54"/>
                    <a:gd name="T74" fmla="*/ 25 w 45"/>
                    <a:gd name="T75" fmla="*/ 2 h 54"/>
                    <a:gd name="T76" fmla="*/ 32 w 45"/>
                    <a:gd name="T77" fmla="*/ 4 h 54"/>
                    <a:gd name="T78" fmla="*/ 29 w 45"/>
                    <a:gd name="T79" fmla="*/ 11 h 54"/>
                    <a:gd name="T80" fmla="*/ 32 w 45"/>
                    <a:gd name="T81" fmla="*/ 8 h 54"/>
                    <a:gd name="T82" fmla="*/ 35 w 45"/>
                    <a:gd name="T83" fmla="*/ 7 h 54"/>
                    <a:gd name="T84" fmla="*/ 21 w 45"/>
                    <a:gd name="T85" fmla="*/ 11 h 54"/>
                    <a:gd name="T86" fmla="*/ 22 w 45"/>
                    <a:gd name="T87" fmla="*/ 3 h 54"/>
                    <a:gd name="T88" fmla="*/ 25 w 45"/>
                    <a:gd name="T89" fmla="*/ 0 h 54"/>
                    <a:gd name="T90" fmla="*/ 23 w 45"/>
                    <a:gd name="T91" fmla="*/ 2 h 54"/>
                    <a:gd name="T92" fmla="*/ 17 w 45"/>
                    <a:gd name="T93" fmla="*/ 3 h 54"/>
                    <a:gd name="T94" fmla="*/ 18 w 45"/>
                    <a:gd name="T95" fmla="*/ 12 h 54"/>
                    <a:gd name="T96" fmla="*/ 13 w 45"/>
                    <a:gd name="T97" fmla="*/ 18 h 54"/>
                    <a:gd name="T98" fmla="*/ 1 w 45"/>
                    <a:gd name="T99" fmla="*/ 41 h 54"/>
                    <a:gd name="T100" fmla="*/ 3 w 45"/>
                    <a:gd name="T101" fmla="*/ 45 h 54"/>
                    <a:gd name="T102" fmla="*/ 15 w 45"/>
                    <a:gd name="T103" fmla="*/ 49 h 54"/>
                    <a:gd name="T104" fmla="*/ 28 w 45"/>
                    <a:gd name="T105" fmla="*/ 52 h 54"/>
                    <a:gd name="T106" fmla="*/ 33 w 45"/>
                    <a:gd name="T107" fmla="*/ 50 h 54"/>
                    <a:gd name="T108" fmla="*/ 34 w 45"/>
                    <a:gd name="T109" fmla="*/ 24 h 54"/>
                    <a:gd name="T110" fmla="*/ 44 w 45"/>
                    <a:gd name="T111" fmla="*/ 27 h 54"/>
                    <a:gd name="T112" fmla="*/ 37 w 45"/>
                    <a:gd name="T113" fmla="*/ 20 h 54"/>
                    <a:gd name="T114" fmla="*/ 41 w 45"/>
                    <a:gd name="T115" fmla="*/ 19 h 54"/>
                    <a:gd name="T116" fmla="*/ 41 w 45"/>
                    <a:gd name="T117" fmla="*/ 16 h 54"/>
                    <a:gd name="T118" fmla="*/ 40 w 45"/>
                    <a:gd name="T119" fmla="*/ 10 h 54"/>
                    <a:gd name="T120" fmla="*/ 37 w 45"/>
                    <a:gd name="T121" fmla="*/ 5 h 54"/>
                    <a:gd name="T122" fmla="*/ 33 w 45"/>
                    <a:gd name="T123" fmla="*/ 5 h 54"/>
                    <a:gd name="T124" fmla="*/ 26 w 45"/>
                    <a:gd name="T12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5" h="54">
                      <a:moveTo>
                        <a:pt x="43" y="26"/>
                      </a:moveTo>
                      <a:cubicBezTo>
                        <a:pt x="42" y="26"/>
                        <a:pt x="41" y="26"/>
                        <a:pt x="40" y="25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3" y="24"/>
                        <a:pt x="43" y="25"/>
                      </a:cubicBezTo>
                      <a:cubicBezTo>
                        <a:pt x="43" y="25"/>
                        <a:pt x="43" y="25"/>
                        <a:pt x="43" y="26"/>
                      </a:cubicBezTo>
                      <a:moveTo>
                        <a:pt x="39" y="24"/>
                      </a:moveTo>
                      <a:cubicBezTo>
                        <a:pt x="39" y="24"/>
                        <a:pt x="38" y="24"/>
                        <a:pt x="38" y="24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40" y="23"/>
                        <a:pt x="40" y="23"/>
                        <a:pt x="41" y="23"/>
                      </a:cubicBezTo>
                      <a:cubicBezTo>
                        <a:pt x="39" y="24"/>
                        <a:pt x="39" y="24"/>
                        <a:pt x="39" y="24"/>
                      </a:cubicBezTo>
                      <a:moveTo>
                        <a:pt x="36" y="23"/>
                      </a:moveTo>
                      <a:cubicBezTo>
                        <a:pt x="36" y="23"/>
                        <a:pt x="36" y="22"/>
                        <a:pt x="35" y="22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7" y="22"/>
                        <a:pt x="38" y="22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moveTo>
                        <a:pt x="34" y="21"/>
                      </a:move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4" y="20"/>
                        <a:pt x="34" y="20"/>
                        <a:pt x="35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moveTo>
                        <a:pt x="30" y="19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3" y="19"/>
                        <a:pt x="33" y="19"/>
                        <a:pt x="33" y="20"/>
                      </a:cubicBezTo>
                      <a:moveTo>
                        <a:pt x="28" y="19"/>
                      </a:moveTo>
                      <a:cubicBezTo>
                        <a:pt x="28" y="19"/>
                        <a:pt x="28" y="18"/>
                        <a:pt x="27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9" y="18"/>
                        <a:pt x="29" y="18"/>
                        <a:pt x="29" y="18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moveTo>
                        <a:pt x="35" y="19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7"/>
                        <a:pt x="36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9"/>
                        <a:pt x="35" y="19"/>
                      </a:cubicBezTo>
                      <a:moveTo>
                        <a:pt x="38" y="18"/>
                      </a:moveTo>
                      <a:cubicBezTo>
                        <a:pt x="38" y="17"/>
                        <a:pt x="38" y="17"/>
                        <a:pt x="38" y="17"/>
                      </a:cubicBezTo>
                      <a:cubicBezTo>
                        <a:pt x="39" y="17"/>
                        <a:pt x="40" y="17"/>
                        <a:pt x="40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8" y="18"/>
                      </a:cubicBezTo>
                      <a:moveTo>
                        <a:pt x="34" y="18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moveTo>
                        <a:pt x="2" y="43"/>
                      </a:moveTo>
                      <a:cubicBezTo>
                        <a:pt x="2" y="43"/>
                        <a:pt x="1" y="43"/>
                        <a:pt x="1" y="43"/>
                      </a:cubicBezTo>
                      <a:cubicBezTo>
                        <a:pt x="2" y="42"/>
                        <a:pt x="2" y="42"/>
                        <a:pt x="2" y="42"/>
                      </a:cubicBez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6"/>
                        <a:pt x="2" y="34"/>
                        <a:pt x="3" y="31"/>
                      </a:cubicBezTo>
                      <a:cubicBezTo>
                        <a:pt x="5" y="27"/>
                        <a:pt x="7" y="23"/>
                        <a:pt x="10" y="21"/>
                      </a:cubicBezTo>
                      <a:cubicBezTo>
                        <a:pt x="11" y="21"/>
                        <a:pt x="12" y="20"/>
                        <a:pt x="14" y="20"/>
                      </a:cubicBezTo>
                      <a:cubicBezTo>
                        <a:pt x="15" y="19"/>
                        <a:pt x="17" y="19"/>
                        <a:pt x="19" y="17"/>
                      </a:cubicBezTo>
                      <a:cubicBezTo>
                        <a:pt x="19" y="17"/>
                        <a:pt x="20" y="17"/>
                        <a:pt x="20" y="18"/>
                      </a:cubicBezTo>
                      <a:cubicBezTo>
                        <a:pt x="24" y="19"/>
                        <a:pt x="27" y="20"/>
                        <a:pt x="30" y="20"/>
                      </a:cubicBezTo>
                      <a:cubicBezTo>
                        <a:pt x="30" y="21"/>
                        <a:pt x="31" y="23"/>
                        <a:pt x="32" y="25"/>
                      </a:cubicBezTo>
                      <a:cubicBezTo>
                        <a:pt x="34" y="28"/>
                        <a:pt x="36" y="31"/>
                        <a:pt x="37" y="34"/>
                      </a:cubicBezTo>
                      <a:cubicBezTo>
                        <a:pt x="38" y="37"/>
                        <a:pt x="37" y="42"/>
                        <a:pt x="35" y="45"/>
                      </a:cubicBezTo>
                      <a:cubicBezTo>
                        <a:pt x="34" y="45"/>
                        <a:pt x="34" y="46"/>
                        <a:pt x="33" y="46"/>
                      </a:cubicBezTo>
                      <a:cubicBezTo>
                        <a:pt x="33" y="47"/>
                        <a:pt x="32" y="48"/>
                        <a:pt x="31" y="49"/>
                      </a:cubicBezTo>
                      <a:cubicBezTo>
                        <a:pt x="31" y="50"/>
                        <a:pt x="31" y="50"/>
                        <a:pt x="31" y="51"/>
                      </a:cubicBezTo>
                      <a:cubicBezTo>
                        <a:pt x="31" y="52"/>
                        <a:pt x="31" y="53"/>
                        <a:pt x="31" y="53"/>
                      </a:cubicBezTo>
                      <a:cubicBezTo>
                        <a:pt x="31" y="53"/>
                        <a:pt x="31" y="53"/>
                        <a:pt x="31" y="53"/>
                      </a:cubicBezTo>
                      <a:cubicBezTo>
                        <a:pt x="30" y="53"/>
                        <a:pt x="30" y="52"/>
                        <a:pt x="29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ubicBezTo>
                        <a:pt x="27" y="51"/>
                        <a:pt x="26" y="50"/>
                        <a:pt x="25" y="50"/>
                      </a:cubicBezTo>
                      <a:cubicBezTo>
                        <a:pt x="24" y="50"/>
                        <a:pt x="23" y="50"/>
                        <a:pt x="22" y="50"/>
                      </a:cubicBezTo>
                      <a:cubicBezTo>
                        <a:pt x="20" y="49"/>
                        <a:pt x="18" y="48"/>
                        <a:pt x="16" y="48"/>
                      </a:cubicBezTo>
                      <a:cubicBezTo>
                        <a:pt x="14" y="47"/>
                        <a:pt x="11" y="46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7" y="44"/>
                        <a:pt x="6" y="43"/>
                        <a:pt x="4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2" y="43"/>
                        <a:pt x="2" y="43"/>
                        <a:pt x="2" y="43"/>
                      </a:cubicBezTo>
                      <a:moveTo>
                        <a:pt x="26" y="18"/>
                      </a:moveTo>
                      <a:cubicBezTo>
                        <a:pt x="25" y="18"/>
                        <a:pt x="25" y="18"/>
                        <a:pt x="24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6" y="17"/>
                        <a:pt x="27" y="17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3" y="17"/>
                      </a:moveTo>
                      <a:cubicBezTo>
                        <a:pt x="22" y="17"/>
                        <a:pt x="22" y="17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3" y="16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moveTo>
                        <a:pt x="32" y="17"/>
                      </a:moveTo>
                      <a:cubicBezTo>
                        <a:pt x="32" y="17"/>
                        <a:pt x="31" y="17"/>
                        <a:pt x="31" y="17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moveTo>
                        <a:pt x="19" y="16"/>
                      </a:move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moveTo>
                        <a:pt x="29" y="16"/>
                      </a:move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5"/>
                        <a:pt x="30" y="15"/>
                        <a:pt x="31" y="15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moveTo>
                        <a:pt x="26" y="16"/>
                      </a:moveTo>
                      <a:cubicBezTo>
                        <a:pt x="26" y="16"/>
                        <a:pt x="25" y="15"/>
                        <a:pt x="24" y="15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7" y="14"/>
                        <a:pt x="27" y="14"/>
                        <a:pt x="28" y="14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moveTo>
                        <a:pt x="23" y="15"/>
                      </a:moveTo>
                      <a:cubicBezTo>
                        <a:pt x="22" y="15"/>
                        <a:pt x="22" y="15"/>
                        <a:pt x="21" y="14"/>
                      </a:cubicBezTo>
                      <a:cubicBezTo>
                        <a:pt x="22" y="14"/>
                        <a:pt x="22" y="13"/>
                        <a:pt x="22" y="13"/>
                      </a:cubicBezTo>
                      <a:cubicBezTo>
                        <a:pt x="23" y="13"/>
                        <a:pt x="24" y="13"/>
                        <a:pt x="25" y="13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moveTo>
                        <a:pt x="20" y="14"/>
                      </a:moveTo>
                      <a:cubicBezTo>
                        <a:pt x="19" y="14"/>
                        <a:pt x="19" y="13"/>
                        <a:pt x="19" y="13"/>
                      </a:cubicBezTo>
                      <a:cubicBezTo>
                        <a:pt x="19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3"/>
                        <a:pt x="20" y="13"/>
                        <a:pt x="20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moveTo>
                        <a:pt x="24" y="10"/>
                      </a:move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6" y="9"/>
                        <a:pt x="25" y="9"/>
                        <a:pt x="25" y="8"/>
                      </a:cubicBezTo>
                      <a:cubicBezTo>
                        <a:pt x="25" y="7"/>
                        <a:pt x="25" y="6"/>
                        <a:pt x="25" y="5"/>
                      </a:cubicBezTo>
                      <a:cubicBezTo>
                        <a:pt x="25" y="4"/>
                        <a:pt x="25" y="3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7" y="2"/>
                        <a:pt x="28" y="3"/>
                        <a:pt x="29" y="3"/>
                      </a:cubicBezTo>
                      <a:cubicBezTo>
                        <a:pt x="30" y="3"/>
                        <a:pt x="31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1" y="5"/>
                        <a:pt x="31" y="5"/>
                        <a:pt x="30" y="6"/>
                      </a:cubicBezTo>
                      <a:cubicBezTo>
                        <a:pt x="29" y="7"/>
                        <a:pt x="28" y="9"/>
                        <a:pt x="29" y="10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9"/>
                        <a:pt x="31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7"/>
                        <a:pt x="33" y="7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5" y="6"/>
                        <a:pt x="35" y="6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6" y="7"/>
                        <a:pt x="38" y="8"/>
                        <a:pt x="38" y="9"/>
                      </a:cubicBezTo>
                      <a:cubicBezTo>
                        <a:pt x="36" y="10"/>
                        <a:pt x="33" y="12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0" y="13"/>
                        <a:pt x="24" y="12"/>
                        <a:pt x="21" y="11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2" y="8"/>
                        <a:pt x="21" y="5"/>
                        <a:pt x="19" y="3"/>
                      </a:cubicBezTo>
                      <a:cubicBezTo>
                        <a:pt x="20" y="3"/>
                        <a:pt x="20" y="3"/>
                        <a:pt x="21" y="3"/>
                      </a:cubicBezTo>
                      <a:cubicBezTo>
                        <a:pt x="21" y="3"/>
                        <a:pt x="22" y="3"/>
                        <a:pt x="22" y="3"/>
                      </a:cubicBezTo>
                      <a:cubicBezTo>
                        <a:pt x="22" y="3"/>
                        <a:pt x="22" y="4"/>
                        <a:pt x="22" y="5"/>
                      </a:cubicBezTo>
                      <a:cubicBezTo>
                        <a:pt x="23" y="6"/>
                        <a:pt x="23" y="7"/>
                        <a:pt x="23" y="8"/>
                      </a:cubicBezTo>
                      <a:cubicBezTo>
                        <a:pt x="23" y="9"/>
                        <a:pt x="24" y="10"/>
                        <a:pt x="24" y="10"/>
                      </a:cubicBezTo>
                      <a:moveTo>
                        <a:pt x="25" y="0"/>
                      </a:moveTo>
                      <a:cubicBezTo>
                        <a:pt x="25" y="0"/>
                        <a:pt x="24" y="0"/>
                        <a:pt x="24" y="1"/>
                      </a:cubicBezTo>
                      <a:cubicBezTo>
                        <a:pt x="24" y="1"/>
                        <a:pt x="23" y="1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0" y="1"/>
                        <a:pt x="19" y="2"/>
                        <a:pt x="18" y="2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0" y="6"/>
                        <a:pt x="20" y="8"/>
                        <a:pt x="20" y="10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5"/>
                        <a:pt x="17" y="16"/>
                        <a:pt x="18" y="16"/>
                      </a:cubicBezTo>
                      <a:cubicBezTo>
                        <a:pt x="16" y="17"/>
                        <a:pt x="15" y="18"/>
                        <a:pt x="13" y="18"/>
                      </a:cubicBezTo>
                      <a:cubicBezTo>
                        <a:pt x="12" y="19"/>
                        <a:pt x="11" y="19"/>
                        <a:pt x="9" y="20"/>
                      </a:cubicBezTo>
                      <a:cubicBezTo>
                        <a:pt x="6" y="22"/>
                        <a:pt x="3" y="26"/>
                        <a:pt x="2" y="30"/>
                      </a:cubicBezTo>
                      <a:cubicBezTo>
                        <a:pt x="1" y="33"/>
                        <a:pt x="1" y="36"/>
                        <a:pt x="1" y="39"/>
                      </a:cubicBezTo>
                      <a:cubicBezTo>
                        <a:pt x="1" y="39"/>
                        <a:pt x="1" y="40"/>
                        <a:pt x="1" y="41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3"/>
                        <a:pt x="0" y="43"/>
                        <a:pt x="0" y="44"/>
                      </a:cubicBezTo>
                      <a:cubicBezTo>
                        <a:pt x="0" y="45"/>
                        <a:pt x="1" y="45"/>
                        <a:pt x="2" y="45"/>
                      </a:cubicBez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5"/>
                        <a:pt x="3" y="45"/>
                        <a:pt x="4" y="45"/>
                      </a:cubicBezTo>
                      <a:cubicBezTo>
                        <a:pt x="5" y="45"/>
                        <a:pt x="7" y="45"/>
                        <a:pt x="8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1" y="47"/>
                        <a:pt x="13" y="48"/>
                        <a:pt x="15" y="49"/>
                      </a:cubicBezTo>
                      <a:cubicBezTo>
                        <a:pt x="17" y="50"/>
                        <a:pt x="20" y="50"/>
                        <a:pt x="22" y="51"/>
                      </a:cubicBezTo>
                      <a:cubicBezTo>
                        <a:pt x="23" y="51"/>
                        <a:pt x="24" y="52"/>
                        <a:pt x="25" y="52"/>
                      </a:cubicBezTo>
                      <a:cubicBezTo>
                        <a:pt x="25" y="52"/>
                        <a:pt x="26" y="52"/>
                        <a:pt x="27" y="52"/>
                      </a:cubicBezTo>
                      <a:cubicBezTo>
                        <a:pt x="28" y="52"/>
                        <a:pt x="28" y="52"/>
                        <a:pt x="28" y="52"/>
                      </a:cubicBezTo>
                      <a:cubicBezTo>
                        <a:pt x="28" y="53"/>
                        <a:pt x="29" y="54"/>
                        <a:pt x="31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2" y="54"/>
                        <a:pt x="32" y="52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9"/>
                        <a:pt x="34" y="48"/>
                        <a:pt x="34" y="47"/>
                      </a:cubicBezTo>
                      <a:cubicBezTo>
                        <a:pt x="35" y="47"/>
                        <a:pt x="35" y="46"/>
                        <a:pt x="36" y="46"/>
                      </a:cubicBezTo>
                      <a:cubicBezTo>
                        <a:pt x="38" y="42"/>
                        <a:pt x="39" y="38"/>
                        <a:pt x="38" y="33"/>
                      </a:cubicBezTo>
                      <a:cubicBezTo>
                        <a:pt x="37" y="30"/>
                        <a:pt x="35" y="27"/>
                        <a:pt x="34" y="24"/>
                      </a:cubicBezTo>
                      <a:cubicBezTo>
                        <a:pt x="33" y="23"/>
                        <a:pt x="32" y="21"/>
                        <a:pt x="31" y="20"/>
                      </a:cubicBezTo>
                      <a:cubicBezTo>
                        <a:pt x="34" y="23"/>
                        <a:pt x="39" y="27"/>
                        <a:pt x="4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6"/>
                        <a:pt x="44" y="25"/>
                        <a:pt x="45" y="25"/>
                      </a:cubicBezTo>
                      <a:cubicBezTo>
                        <a:pt x="45" y="24"/>
                        <a:pt x="45" y="24"/>
                        <a:pt x="45" y="24"/>
                      </a:cubicBezTo>
                      <a:cubicBezTo>
                        <a:pt x="45" y="24"/>
                        <a:pt x="45" y="24"/>
                        <a:pt x="45" y="24"/>
                      </a:cubicBezTo>
                      <a:cubicBezTo>
                        <a:pt x="42" y="23"/>
                        <a:pt x="39" y="21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8" y="20"/>
                        <a:pt x="39" y="19"/>
                        <a:pt x="41" y="19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41" y="18"/>
                        <a:pt x="41" y="17"/>
                        <a:pt x="41" y="16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39" y="16"/>
                        <a:pt x="38" y="16"/>
                        <a:pt x="36" y="16"/>
                      </a:cubicBezTo>
                      <a:cubicBezTo>
                        <a:pt x="36" y="16"/>
                        <a:pt x="35" y="16"/>
                        <a:pt x="34" y="16"/>
                      </a:cubicBezTo>
                      <a:cubicBezTo>
                        <a:pt x="34" y="15"/>
                        <a:pt x="34" y="15"/>
                        <a:pt x="33" y="15"/>
                      </a:cubicBezTo>
                      <a:cubicBezTo>
                        <a:pt x="34" y="13"/>
                        <a:pt x="37" y="11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9" y="8"/>
                        <a:pt x="38" y="7"/>
                        <a:pt x="37" y="6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5"/>
                        <a:pt x="34" y="5"/>
                        <a:pt x="33" y="5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3"/>
                        <a:pt x="33" y="3"/>
                        <a:pt x="32" y="3"/>
                      </a:cubicBezTo>
                      <a:cubicBezTo>
                        <a:pt x="31" y="2"/>
                        <a:pt x="30" y="2"/>
                        <a:pt x="29" y="2"/>
                      </a:cubicBezTo>
                      <a:cubicBezTo>
                        <a:pt x="28" y="1"/>
                        <a:pt x="27" y="1"/>
                        <a:pt x="26" y="0"/>
                      </a:cubicBezTo>
                      <a:cubicBezTo>
                        <a:pt x="26" y="0"/>
                        <a:pt x="25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3" name="iṧ1ïde"/>
                <p:cNvSpPr/>
                <p:nvPr/>
              </p:nvSpPr>
              <p:spPr bwMode="auto">
                <a:xfrm>
                  <a:off x="4084" y="2477"/>
                  <a:ext cx="9" cy="14"/>
                </a:xfrm>
                <a:custGeom>
                  <a:avLst/>
                  <a:gdLst>
                    <a:gd name="T0" fmla="*/ 1 w 4"/>
                    <a:gd name="T1" fmla="*/ 5 h 6"/>
                    <a:gd name="T2" fmla="*/ 1 w 4"/>
                    <a:gd name="T3" fmla="*/ 5 h 6"/>
                    <a:gd name="T4" fmla="*/ 2 w 4"/>
                    <a:gd name="T5" fmla="*/ 2 h 6"/>
                    <a:gd name="T6" fmla="*/ 2 w 4"/>
                    <a:gd name="T7" fmla="*/ 3 h 6"/>
                    <a:gd name="T8" fmla="*/ 2 w 4"/>
                    <a:gd name="T9" fmla="*/ 4 h 6"/>
                    <a:gd name="T10" fmla="*/ 1 w 4"/>
                    <a:gd name="T11" fmla="*/ 5 h 6"/>
                    <a:gd name="T12" fmla="*/ 1 w 4"/>
                    <a:gd name="T13" fmla="*/ 0 h 6"/>
                    <a:gd name="T14" fmla="*/ 1 w 4"/>
                    <a:gd name="T15" fmla="*/ 0 h 6"/>
                    <a:gd name="T16" fmla="*/ 0 w 4"/>
                    <a:gd name="T17" fmla="*/ 5 h 6"/>
                    <a:gd name="T18" fmla="*/ 0 w 4"/>
                    <a:gd name="T19" fmla="*/ 6 h 6"/>
                    <a:gd name="T20" fmla="*/ 0 w 4"/>
                    <a:gd name="T21" fmla="*/ 6 h 6"/>
                    <a:gd name="T22" fmla="*/ 1 w 4"/>
                    <a:gd name="T23" fmla="*/ 6 h 6"/>
                    <a:gd name="T24" fmla="*/ 1 w 4"/>
                    <a:gd name="T25" fmla="*/ 6 h 6"/>
                    <a:gd name="T26" fmla="*/ 3 w 4"/>
                    <a:gd name="T27" fmla="*/ 5 h 6"/>
                    <a:gd name="T28" fmla="*/ 3 w 4"/>
                    <a:gd name="T29" fmla="*/ 2 h 6"/>
                    <a:gd name="T30" fmla="*/ 2 w 4"/>
                    <a:gd name="T31" fmla="*/ 0 h 6"/>
                    <a:gd name="T32" fmla="*/ 1 w 4"/>
                    <a:gd name="T3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" h="6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5"/>
                        <a:pt x="1" y="5"/>
                        <a:pt x="1" y="5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4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4" name="î$ḻîḑé"/>
                <p:cNvSpPr/>
                <p:nvPr/>
              </p:nvSpPr>
              <p:spPr bwMode="auto">
                <a:xfrm>
                  <a:off x="4062" y="2448"/>
                  <a:ext cx="46" cy="50"/>
                </a:xfrm>
                <a:custGeom>
                  <a:avLst/>
                  <a:gdLst>
                    <a:gd name="T0" fmla="*/ 12 w 19"/>
                    <a:gd name="T1" fmla="*/ 3 h 21"/>
                    <a:gd name="T2" fmla="*/ 14 w 19"/>
                    <a:gd name="T3" fmla="*/ 1 h 21"/>
                    <a:gd name="T4" fmla="*/ 13 w 19"/>
                    <a:gd name="T5" fmla="*/ 3 h 21"/>
                    <a:gd name="T6" fmla="*/ 13 w 19"/>
                    <a:gd name="T7" fmla="*/ 3 h 21"/>
                    <a:gd name="T8" fmla="*/ 17 w 19"/>
                    <a:gd name="T9" fmla="*/ 7 h 21"/>
                    <a:gd name="T10" fmla="*/ 13 w 19"/>
                    <a:gd name="T11" fmla="*/ 5 h 21"/>
                    <a:gd name="T12" fmla="*/ 12 w 19"/>
                    <a:gd name="T13" fmla="*/ 5 h 21"/>
                    <a:gd name="T14" fmla="*/ 11 w 19"/>
                    <a:gd name="T15" fmla="*/ 11 h 21"/>
                    <a:gd name="T16" fmla="*/ 14 w 19"/>
                    <a:gd name="T17" fmla="*/ 14 h 21"/>
                    <a:gd name="T18" fmla="*/ 13 w 19"/>
                    <a:gd name="T19" fmla="*/ 18 h 21"/>
                    <a:gd name="T20" fmla="*/ 9 w 19"/>
                    <a:gd name="T21" fmla="*/ 19 h 21"/>
                    <a:gd name="T22" fmla="*/ 8 w 19"/>
                    <a:gd name="T23" fmla="*/ 19 h 21"/>
                    <a:gd name="T24" fmla="*/ 7 w 19"/>
                    <a:gd name="T25" fmla="*/ 20 h 21"/>
                    <a:gd name="T26" fmla="*/ 7 w 19"/>
                    <a:gd name="T27" fmla="*/ 19 h 21"/>
                    <a:gd name="T28" fmla="*/ 6 w 19"/>
                    <a:gd name="T29" fmla="*/ 18 h 21"/>
                    <a:gd name="T30" fmla="*/ 3 w 19"/>
                    <a:gd name="T31" fmla="*/ 14 h 21"/>
                    <a:gd name="T32" fmla="*/ 7 w 19"/>
                    <a:gd name="T33" fmla="*/ 17 h 21"/>
                    <a:gd name="T34" fmla="*/ 9 w 19"/>
                    <a:gd name="T35" fmla="*/ 11 h 21"/>
                    <a:gd name="T36" fmla="*/ 6 w 19"/>
                    <a:gd name="T37" fmla="*/ 6 h 21"/>
                    <a:gd name="T38" fmla="*/ 10 w 19"/>
                    <a:gd name="T39" fmla="*/ 3 h 21"/>
                    <a:gd name="T40" fmla="*/ 12 w 19"/>
                    <a:gd name="T41" fmla="*/ 0 h 21"/>
                    <a:gd name="T42" fmla="*/ 11 w 19"/>
                    <a:gd name="T43" fmla="*/ 2 h 21"/>
                    <a:gd name="T44" fmla="*/ 8 w 19"/>
                    <a:gd name="T45" fmla="*/ 2 h 21"/>
                    <a:gd name="T46" fmla="*/ 8 w 19"/>
                    <a:gd name="T47" fmla="*/ 11 h 21"/>
                    <a:gd name="T48" fmla="*/ 4 w 19"/>
                    <a:gd name="T49" fmla="*/ 13 h 21"/>
                    <a:gd name="T50" fmla="*/ 3 w 19"/>
                    <a:gd name="T51" fmla="*/ 13 h 21"/>
                    <a:gd name="T52" fmla="*/ 0 w 19"/>
                    <a:gd name="T53" fmla="*/ 15 h 21"/>
                    <a:gd name="T54" fmla="*/ 6 w 19"/>
                    <a:gd name="T55" fmla="*/ 19 h 21"/>
                    <a:gd name="T56" fmla="*/ 6 w 19"/>
                    <a:gd name="T57" fmla="*/ 20 h 21"/>
                    <a:gd name="T58" fmla="*/ 8 w 19"/>
                    <a:gd name="T59" fmla="*/ 21 h 21"/>
                    <a:gd name="T60" fmla="*/ 9 w 19"/>
                    <a:gd name="T61" fmla="*/ 21 h 21"/>
                    <a:gd name="T62" fmla="*/ 9 w 19"/>
                    <a:gd name="T63" fmla="*/ 20 h 21"/>
                    <a:gd name="T64" fmla="*/ 13 w 19"/>
                    <a:gd name="T65" fmla="*/ 19 h 21"/>
                    <a:gd name="T66" fmla="*/ 15 w 19"/>
                    <a:gd name="T67" fmla="*/ 13 h 21"/>
                    <a:gd name="T68" fmla="*/ 13 w 19"/>
                    <a:gd name="T69" fmla="*/ 6 h 21"/>
                    <a:gd name="T70" fmla="*/ 15 w 19"/>
                    <a:gd name="T71" fmla="*/ 9 h 21"/>
                    <a:gd name="T72" fmla="*/ 16 w 19"/>
                    <a:gd name="T73" fmla="*/ 9 h 21"/>
                    <a:gd name="T74" fmla="*/ 18 w 19"/>
                    <a:gd name="T75" fmla="*/ 6 h 21"/>
                    <a:gd name="T76" fmla="*/ 15 w 19"/>
                    <a:gd name="T77" fmla="*/ 2 h 21"/>
                    <a:gd name="T78" fmla="*/ 15 w 19"/>
                    <a:gd name="T79" fmla="*/ 0 h 21"/>
                    <a:gd name="T80" fmla="*/ 12 w 19"/>
                    <a:gd name="T8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9" h="21">
                      <a:moveTo>
                        <a:pt x="11" y="3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1"/>
                        <a:pt x="13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6" y="5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6" y="7"/>
                        <a:pt x="16" y="8"/>
                      </a:cubicBezTo>
                      <a:cubicBezTo>
                        <a:pt x="15" y="7"/>
                        <a:pt x="14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7"/>
                        <a:pt x="11" y="8"/>
                        <a:pt x="11" y="10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2" y="12"/>
                        <a:pt x="13" y="13"/>
                        <a:pt x="14" y="14"/>
                      </a:cubicBezTo>
                      <a:cubicBezTo>
                        <a:pt x="14" y="14"/>
                        <a:pt x="14" y="15"/>
                        <a:pt x="14" y="16"/>
                      </a:cubicBezTo>
                      <a:cubicBezTo>
                        <a:pt x="14" y="17"/>
                        <a:pt x="14" y="18"/>
                        <a:pt x="13" y="18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5" y="17"/>
                        <a:pt x="4" y="16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cubicBezTo>
                        <a:pt x="4" y="15"/>
                        <a:pt x="6" y="16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5"/>
                        <a:pt x="9" y="13"/>
                        <a:pt x="9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9"/>
                        <a:pt x="6" y="7"/>
                        <a:pt x="6" y="6"/>
                      </a:cubicBezTo>
                      <a:cubicBezTo>
                        <a:pt x="6" y="5"/>
                        <a:pt x="8" y="4"/>
                        <a:pt x="8" y="3"/>
                      </a:cubicBezTo>
                      <a:cubicBezTo>
                        <a:pt x="9" y="3"/>
                        <a:pt x="9" y="3"/>
                        <a:pt x="10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1"/>
                        <a:pt x="11" y="1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7" y="3"/>
                        <a:pt x="5" y="4"/>
                        <a:pt x="5" y="6"/>
                      </a:cubicBezTo>
                      <a:cubicBezTo>
                        <a:pt x="5" y="8"/>
                        <a:pt x="6" y="9"/>
                        <a:pt x="8" y="11"/>
                      </a:cubicBezTo>
                      <a:cubicBezTo>
                        <a:pt x="8" y="13"/>
                        <a:pt x="7" y="14"/>
                        <a:pt x="7" y="15"/>
                      </a:cubicBezTo>
                      <a:cubicBezTo>
                        <a:pt x="6" y="15"/>
                        <a:pt x="5" y="14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3"/>
                        <a:pt x="2" y="14"/>
                        <a:pt x="1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3" y="17"/>
                        <a:pt x="5" y="18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2" y="20"/>
                        <a:pt x="13" y="20"/>
                        <a:pt x="13" y="19"/>
                      </a:cubicBezTo>
                      <a:cubicBezTo>
                        <a:pt x="15" y="19"/>
                        <a:pt x="16" y="17"/>
                        <a:pt x="16" y="16"/>
                      </a:cubicBezTo>
                      <a:cubicBezTo>
                        <a:pt x="16" y="15"/>
                        <a:pt x="15" y="14"/>
                        <a:pt x="15" y="13"/>
                      </a:cubicBezTo>
                      <a:cubicBezTo>
                        <a:pt x="14" y="12"/>
                        <a:pt x="13" y="11"/>
                        <a:pt x="12" y="10"/>
                      </a:cubicBezTo>
                      <a:cubicBezTo>
                        <a:pt x="12" y="9"/>
                        <a:pt x="13" y="7"/>
                        <a:pt x="13" y="6"/>
                      </a:cubicBezTo>
                      <a:cubicBezTo>
                        <a:pt x="14" y="7"/>
                        <a:pt x="14" y="8"/>
                        <a:pt x="15" y="8"/>
                      </a:cubicBezTo>
                      <a:cubicBezTo>
                        <a:pt x="15" y="8"/>
                        <a:pt x="15" y="9"/>
                        <a:pt x="15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8"/>
                        <a:pt x="17" y="8"/>
                        <a:pt x="18" y="8"/>
                      </a:cubicBezTo>
                      <a:cubicBezTo>
                        <a:pt x="18" y="7"/>
                        <a:pt x="19" y="7"/>
                        <a:pt x="18" y="6"/>
                      </a:cubicBezTo>
                      <a:cubicBezTo>
                        <a:pt x="18" y="5"/>
                        <a:pt x="16" y="3"/>
                        <a:pt x="14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1"/>
                        <a:pt x="15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5" name="îSļïḋe"/>
                <p:cNvSpPr/>
                <p:nvPr/>
              </p:nvSpPr>
              <p:spPr bwMode="auto">
                <a:xfrm>
                  <a:off x="4079" y="2458"/>
                  <a:ext cx="10" cy="11"/>
                </a:xfrm>
                <a:custGeom>
                  <a:avLst/>
                  <a:gdLst>
                    <a:gd name="T0" fmla="*/ 2 w 4"/>
                    <a:gd name="T1" fmla="*/ 3 h 5"/>
                    <a:gd name="T2" fmla="*/ 2 w 4"/>
                    <a:gd name="T3" fmla="*/ 2 h 5"/>
                    <a:gd name="T4" fmla="*/ 3 w 4"/>
                    <a:gd name="T5" fmla="*/ 1 h 5"/>
                    <a:gd name="T6" fmla="*/ 2 w 4"/>
                    <a:gd name="T7" fmla="*/ 3 h 5"/>
                    <a:gd name="T8" fmla="*/ 4 w 4"/>
                    <a:gd name="T9" fmla="*/ 0 h 5"/>
                    <a:gd name="T10" fmla="*/ 1 w 4"/>
                    <a:gd name="T11" fmla="*/ 1 h 5"/>
                    <a:gd name="T12" fmla="*/ 2 w 4"/>
                    <a:gd name="T13" fmla="*/ 4 h 5"/>
                    <a:gd name="T14" fmla="*/ 2 w 4"/>
                    <a:gd name="T15" fmla="*/ 5 h 5"/>
                    <a:gd name="T16" fmla="*/ 2 w 4"/>
                    <a:gd name="T17" fmla="*/ 5 h 5"/>
                    <a:gd name="T18" fmla="*/ 2 w 4"/>
                    <a:gd name="T19" fmla="*/ 5 h 5"/>
                    <a:gd name="T20" fmla="*/ 3 w 4"/>
                    <a:gd name="T21" fmla="*/ 5 h 5"/>
                    <a:gd name="T22" fmla="*/ 3 w 4"/>
                    <a:gd name="T23" fmla="*/ 5 h 5"/>
                    <a:gd name="T24" fmla="*/ 4 w 4"/>
                    <a:gd name="T25" fmla="*/ 0 h 5"/>
                    <a:gd name="T26" fmla="*/ 4 w 4"/>
                    <a:gd name="T27" fmla="*/ 0 h 5"/>
                    <a:gd name="T28" fmla="*/ 4 w 4"/>
                    <a:gd name="T29" fmla="*/ 0 h 5"/>
                    <a:gd name="T30" fmla="*/ 4 w 4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5">
                      <a:moveTo>
                        <a:pt x="2" y="3"/>
                      </a:move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2"/>
                        <a:pt x="2" y="2"/>
                        <a:pt x="2" y="3"/>
                      </a:cubicBezTo>
                      <a:moveTo>
                        <a:pt x="4" y="0"/>
                      </a:moveTo>
                      <a:cubicBezTo>
                        <a:pt x="3" y="0"/>
                        <a:pt x="1" y="0"/>
                        <a:pt x="1" y="1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3"/>
                        <a:pt x="4" y="2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6" name="îṩľíḋe"/>
                <p:cNvSpPr/>
                <p:nvPr/>
              </p:nvSpPr>
              <p:spPr bwMode="auto">
                <a:xfrm>
                  <a:off x="3534" y="2367"/>
                  <a:ext cx="55" cy="52"/>
                </a:xfrm>
                <a:custGeom>
                  <a:avLst/>
                  <a:gdLst>
                    <a:gd name="T0" fmla="*/ 14 w 23"/>
                    <a:gd name="T1" fmla="*/ 21 h 22"/>
                    <a:gd name="T2" fmla="*/ 12 w 23"/>
                    <a:gd name="T3" fmla="*/ 21 h 22"/>
                    <a:gd name="T4" fmla="*/ 13 w 23"/>
                    <a:gd name="T5" fmla="*/ 21 h 22"/>
                    <a:gd name="T6" fmla="*/ 11 w 23"/>
                    <a:gd name="T7" fmla="*/ 21 h 22"/>
                    <a:gd name="T8" fmla="*/ 11 w 23"/>
                    <a:gd name="T9" fmla="*/ 21 h 22"/>
                    <a:gd name="T10" fmla="*/ 10 w 23"/>
                    <a:gd name="T11" fmla="*/ 21 h 22"/>
                    <a:gd name="T12" fmla="*/ 9 w 23"/>
                    <a:gd name="T13" fmla="*/ 21 h 22"/>
                    <a:gd name="T14" fmla="*/ 10 w 23"/>
                    <a:gd name="T15" fmla="*/ 20 h 22"/>
                    <a:gd name="T16" fmla="*/ 8 w 23"/>
                    <a:gd name="T17" fmla="*/ 21 h 22"/>
                    <a:gd name="T18" fmla="*/ 9 w 23"/>
                    <a:gd name="T19" fmla="*/ 21 h 22"/>
                    <a:gd name="T20" fmla="*/ 8 w 23"/>
                    <a:gd name="T21" fmla="*/ 19 h 22"/>
                    <a:gd name="T22" fmla="*/ 7 w 23"/>
                    <a:gd name="T23" fmla="*/ 20 h 22"/>
                    <a:gd name="T24" fmla="*/ 8 w 23"/>
                    <a:gd name="T25" fmla="*/ 19 h 22"/>
                    <a:gd name="T26" fmla="*/ 4 w 23"/>
                    <a:gd name="T27" fmla="*/ 18 h 22"/>
                    <a:gd name="T28" fmla="*/ 5 w 23"/>
                    <a:gd name="T29" fmla="*/ 19 h 22"/>
                    <a:gd name="T30" fmla="*/ 4 w 23"/>
                    <a:gd name="T31" fmla="*/ 16 h 22"/>
                    <a:gd name="T32" fmla="*/ 4 w 23"/>
                    <a:gd name="T33" fmla="*/ 17 h 22"/>
                    <a:gd name="T34" fmla="*/ 3 w 23"/>
                    <a:gd name="T35" fmla="*/ 15 h 22"/>
                    <a:gd name="T36" fmla="*/ 4 w 23"/>
                    <a:gd name="T37" fmla="*/ 15 h 22"/>
                    <a:gd name="T38" fmla="*/ 2 w 23"/>
                    <a:gd name="T39" fmla="*/ 15 h 22"/>
                    <a:gd name="T40" fmla="*/ 3 w 23"/>
                    <a:gd name="T41" fmla="*/ 13 h 22"/>
                    <a:gd name="T42" fmla="*/ 2 w 23"/>
                    <a:gd name="T43" fmla="*/ 13 h 22"/>
                    <a:gd name="T44" fmla="*/ 3 w 23"/>
                    <a:gd name="T45" fmla="*/ 10 h 22"/>
                    <a:gd name="T46" fmla="*/ 2 w 23"/>
                    <a:gd name="T47" fmla="*/ 10 h 22"/>
                    <a:gd name="T48" fmla="*/ 3 w 23"/>
                    <a:gd name="T49" fmla="*/ 9 h 22"/>
                    <a:gd name="T50" fmla="*/ 2 w 23"/>
                    <a:gd name="T51" fmla="*/ 9 h 22"/>
                    <a:gd name="T52" fmla="*/ 3 w 23"/>
                    <a:gd name="T53" fmla="*/ 8 h 22"/>
                    <a:gd name="T54" fmla="*/ 2 w 23"/>
                    <a:gd name="T55" fmla="*/ 7 h 22"/>
                    <a:gd name="T56" fmla="*/ 3 w 23"/>
                    <a:gd name="T57" fmla="*/ 6 h 22"/>
                    <a:gd name="T58" fmla="*/ 3 w 23"/>
                    <a:gd name="T59" fmla="*/ 6 h 22"/>
                    <a:gd name="T60" fmla="*/ 4 w 23"/>
                    <a:gd name="T61" fmla="*/ 5 h 22"/>
                    <a:gd name="T62" fmla="*/ 14 w 23"/>
                    <a:gd name="T63" fmla="*/ 20 h 22"/>
                    <a:gd name="T64" fmla="*/ 9 w 23"/>
                    <a:gd name="T65" fmla="*/ 1 h 22"/>
                    <a:gd name="T66" fmla="*/ 21 w 23"/>
                    <a:gd name="T67" fmla="*/ 16 h 22"/>
                    <a:gd name="T68" fmla="*/ 12 w 23"/>
                    <a:gd name="T69" fmla="*/ 0 h 22"/>
                    <a:gd name="T70" fmla="*/ 6 w 23"/>
                    <a:gd name="T71" fmla="*/ 2 h 22"/>
                    <a:gd name="T72" fmla="*/ 3 w 23"/>
                    <a:gd name="T73" fmla="*/ 4 h 22"/>
                    <a:gd name="T74" fmla="*/ 1 w 23"/>
                    <a:gd name="T75" fmla="*/ 15 h 22"/>
                    <a:gd name="T76" fmla="*/ 10 w 23"/>
                    <a:gd name="T77" fmla="*/ 22 h 22"/>
                    <a:gd name="T78" fmla="*/ 13 w 23"/>
                    <a:gd name="T79" fmla="*/ 22 h 22"/>
                    <a:gd name="T80" fmla="*/ 13 w 23"/>
                    <a:gd name="T81" fmla="*/ 22 h 22"/>
                    <a:gd name="T82" fmla="*/ 18 w 23"/>
                    <a:gd name="T83" fmla="*/ 20 h 22"/>
                    <a:gd name="T84" fmla="*/ 22 w 23"/>
                    <a:gd name="T85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3" h="22">
                      <a:moveTo>
                        <a:pt x="13" y="21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moveTo>
                        <a:pt x="11" y="21"/>
                      </a:move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moveTo>
                        <a:pt x="10" y="21"/>
                      </a:move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moveTo>
                        <a:pt x="9" y="21"/>
                      </a:move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moveTo>
                        <a:pt x="9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moveTo>
                        <a:pt x="7" y="21"/>
                      </a:move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7" y="21"/>
                        <a:pt x="7" y="21"/>
                        <a:pt x="7" y="21"/>
                      </a:cubicBezTo>
                      <a:moveTo>
                        <a:pt x="7" y="20"/>
                      </a:moveTo>
                      <a:cubicBezTo>
                        <a:pt x="6" y="20"/>
                        <a:pt x="6" y="20"/>
                        <a:pt x="5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9"/>
                        <a:pt x="8" y="19"/>
                      </a:cubicBezTo>
                      <a:cubicBezTo>
                        <a:pt x="7" y="20"/>
                        <a:pt x="7" y="20"/>
                        <a:pt x="7" y="20"/>
                      </a:cubicBezTo>
                      <a:moveTo>
                        <a:pt x="5" y="19"/>
                      </a:moveTo>
                      <a:cubicBezTo>
                        <a:pt x="5" y="19"/>
                        <a:pt x="4" y="18"/>
                        <a:pt x="4" y="18"/>
                      </a:cubicBezTo>
                      <a:cubicBezTo>
                        <a:pt x="4" y="17"/>
                        <a:pt x="5" y="17"/>
                        <a:pt x="5" y="16"/>
                      </a:cubicBezTo>
                      <a:cubicBezTo>
                        <a:pt x="5" y="17"/>
                        <a:pt x="5" y="17"/>
                        <a:pt x="6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4" y="16"/>
                        <a:pt x="4" y="17"/>
                        <a:pt x="4" y="17"/>
                      </a:cubicBezTo>
                      <a:moveTo>
                        <a:pt x="3" y="16"/>
                      </a:moveTo>
                      <a:cubicBezTo>
                        <a:pt x="3" y="16"/>
                        <a:pt x="2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moveTo>
                        <a:pt x="2" y="15"/>
                      </a:moveTo>
                      <a:cubicBezTo>
                        <a:pt x="2" y="14"/>
                        <a:pt x="2" y="14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moveTo>
                        <a:pt x="2" y="13"/>
                      </a:moveTo>
                      <a:cubicBezTo>
                        <a:pt x="2" y="12"/>
                        <a:pt x="2" y="11"/>
                        <a:pt x="2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2" y="13"/>
                        <a:pt x="2" y="13"/>
                        <a:pt x="2" y="13"/>
                      </a:cubicBezTo>
                      <a:moveTo>
                        <a:pt x="2" y="10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moveTo>
                        <a:pt x="2" y="9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moveTo>
                        <a:pt x="2" y="7"/>
                      </a:move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2" y="7"/>
                        <a:pt x="2" y="7"/>
                      </a:cubicBezTo>
                      <a:moveTo>
                        <a:pt x="3" y="6"/>
                      </a:move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moveTo>
                        <a:pt x="14" y="20"/>
                      </a:moveTo>
                      <a:cubicBezTo>
                        <a:pt x="10" y="20"/>
                        <a:pt x="6" y="18"/>
                        <a:pt x="5" y="14"/>
                      </a:cubicBezTo>
                      <a:cubicBezTo>
                        <a:pt x="3" y="11"/>
                        <a:pt x="4" y="7"/>
                        <a:pt x="5" y="5"/>
                      </a:cubicBezTo>
                      <a:cubicBezTo>
                        <a:pt x="6" y="3"/>
                        <a:pt x="7" y="2"/>
                        <a:pt x="9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6" y="1"/>
                        <a:pt x="19" y="4"/>
                        <a:pt x="21" y="8"/>
                      </a:cubicBezTo>
                      <a:cubicBezTo>
                        <a:pt x="22" y="11"/>
                        <a:pt x="22" y="14"/>
                        <a:pt x="21" y="16"/>
                      </a:cubicBezTo>
                      <a:cubicBezTo>
                        <a:pt x="20" y="18"/>
                        <a:pt x="18" y="19"/>
                        <a:pt x="16" y="20"/>
                      </a:cubicBezTo>
                      <a:cubicBezTo>
                        <a:pt x="15" y="20"/>
                        <a:pt x="14" y="20"/>
                        <a:pt x="14" y="20"/>
                      </a:cubicBezTo>
                      <a:moveTo>
                        <a:pt x="12" y="0"/>
                      </a:move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1"/>
                        <a:pt x="7" y="1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4" y="3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7"/>
                        <a:pt x="0" y="12"/>
                        <a:pt x="1" y="15"/>
                      </a:cubicBezTo>
                      <a:cubicBezTo>
                        <a:pt x="3" y="19"/>
                        <a:pt x="6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5" y="22"/>
                        <a:pt x="17" y="21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20" y="19"/>
                        <a:pt x="21" y="18"/>
                        <a:pt x="22" y="16"/>
                      </a:cubicBezTo>
                      <a:cubicBezTo>
                        <a:pt x="23" y="14"/>
                        <a:pt x="23" y="11"/>
                        <a:pt x="22" y="8"/>
                      </a:cubicBezTo>
                      <a:cubicBezTo>
                        <a:pt x="20" y="3"/>
                        <a:pt x="16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7" name="ïṧļídè"/>
                <p:cNvSpPr/>
                <p:nvPr/>
              </p:nvSpPr>
              <p:spPr bwMode="auto">
                <a:xfrm>
                  <a:off x="3544" y="2372"/>
                  <a:ext cx="40" cy="40"/>
                </a:xfrm>
                <a:custGeom>
                  <a:avLst/>
                  <a:gdLst>
                    <a:gd name="T0" fmla="*/ 16 w 17"/>
                    <a:gd name="T1" fmla="*/ 10 h 17"/>
                    <a:gd name="T2" fmla="*/ 16 w 17"/>
                    <a:gd name="T3" fmla="*/ 11 h 17"/>
                    <a:gd name="T4" fmla="*/ 16 w 17"/>
                    <a:gd name="T5" fmla="*/ 9 h 17"/>
                    <a:gd name="T6" fmla="*/ 16 w 17"/>
                    <a:gd name="T7" fmla="*/ 10 h 17"/>
                    <a:gd name="T8" fmla="*/ 16 w 17"/>
                    <a:gd name="T9" fmla="*/ 8 h 17"/>
                    <a:gd name="T10" fmla="*/ 16 w 17"/>
                    <a:gd name="T11" fmla="*/ 7 h 17"/>
                    <a:gd name="T12" fmla="*/ 16 w 17"/>
                    <a:gd name="T13" fmla="*/ 8 h 17"/>
                    <a:gd name="T14" fmla="*/ 15 w 17"/>
                    <a:gd name="T15" fmla="*/ 7 h 17"/>
                    <a:gd name="T16" fmla="*/ 15 w 17"/>
                    <a:gd name="T17" fmla="*/ 6 h 17"/>
                    <a:gd name="T18" fmla="*/ 15 w 17"/>
                    <a:gd name="T19" fmla="*/ 7 h 17"/>
                    <a:gd name="T20" fmla="*/ 14 w 17"/>
                    <a:gd name="T21" fmla="*/ 5 h 17"/>
                    <a:gd name="T22" fmla="*/ 15 w 17"/>
                    <a:gd name="T23" fmla="*/ 5 h 17"/>
                    <a:gd name="T24" fmla="*/ 14 w 17"/>
                    <a:gd name="T25" fmla="*/ 4 h 17"/>
                    <a:gd name="T26" fmla="*/ 13 w 17"/>
                    <a:gd name="T27" fmla="*/ 3 h 17"/>
                    <a:gd name="T28" fmla="*/ 14 w 17"/>
                    <a:gd name="T29" fmla="*/ 4 h 17"/>
                    <a:gd name="T30" fmla="*/ 12 w 17"/>
                    <a:gd name="T31" fmla="*/ 2 h 17"/>
                    <a:gd name="T32" fmla="*/ 13 w 17"/>
                    <a:gd name="T33" fmla="*/ 3 h 17"/>
                    <a:gd name="T34" fmla="*/ 10 w 17"/>
                    <a:gd name="T35" fmla="*/ 16 h 17"/>
                    <a:gd name="T36" fmla="*/ 2 w 17"/>
                    <a:gd name="T37" fmla="*/ 4 h 17"/>
                    <a:gd name="T38" fmla="*/ 4 w 17"/>
                    <a:gd name="T39" fmla="*/ 2 h 17"/>
                    <a:gd name="T40" fmla="*/ 7 w 17"/>
                    <a:gd name="T41" fmla="*/ 2 h 17"/>
                    <a:gd name="T42" fmla="*/ 12 w 17"/>
                    <a:gd name="T43" fmla="*/ 4 h 17"/>
                    <a:gd name="T44" fmla="*/ 12 w 17"/>
                    <a:gd name="T45" fmla="*/ 4 h 17"/>
                    <a:gd name="T46" fmla="*/ 13 w 17"/>
                    <a:gd name="T47" fmla="*/ 15 h 17"/>
                    <a:gd name="T48" fmla="*/ 11 w 17"/>
                    <a:gd name="T49" fmla="*/ 16 h 17"/>
                    <a:gd name="T50" fmla="*/ 11 w 17"/>
                    <a:gd name="T51" fmla="*/ 2 h 17"/>
                    <a:gd name="T52" fmla="*/ 11 w 17"/>
                    <a:gd name="T53" fmla="*/ 2 h 17"/>
                    <a:gd name="T54" fmla="*/ 11 w 17"/>
                    <a:gd name="T55" fmla="*/ 2 h 17"/>
                    <a:gd name="T56" fmla="*/ 10 w 17"/>
                    <a:gd name="T57" fmla="*/ 1 h 17"/>
                    <a:gd name="T58" fmla="*/ 10 w 17"/>
                    <a:gd name="T59" fmla="*/ 1 h 17"/>
                    <a:gd name="T60" fmla="*/ 6 w 17"/>
                    <a:gd name="T61" fmla="*/ 0 h 17"/>
                    <a:gd name="T62" fmla="*/ 1 w 17"/>
                    <a:gd name="T63" fmla="*/ 12 h 17"/>
                    <a:gd name="T64" fmla="*/ 11 w 17"/>
                    <a:gd name="T65" fmla="*/ 17 h 17"/>
                    <a:gd name="T66" fmla="*/ 16 w 17"/>
                    <a:gd name="T67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" h="17">
                      <a:moveTo>
                        <a:pt x="16" y="11"/>
                      </a:move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moveTo>
                        <a:pt x="16" y="10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moveTo>
                        <a:pt x="16" y="8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15" y="7"/>
                      </a:move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moveTo>
                        <a:pt x="15" y="6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6"/>
                        <a:pt x="15" y="6"/>
                        <a:pt x="15" y="6"/>
                      </a:cubicBezTo>
                      <a:moveTo>
                        <a:pt x="14" y="4"/>
                      </a:move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moveTo>
                        <a:pt x="13" y="3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moveTo>
                        <a:pt x="10" y="16"/>
                      </a:moveTo>
                      <a:cubicBezTo>
                        <a:pt x="6" y="16"/>
                        <a:pt x="3" y="14"/>
                        <a:pt x="2" y="11"/>
                      </a:cubicBezTo>
                      <a:cubicBezTo>
                        <a:pt x="1" y="9"/>
                        <a:pt x="1" y="6"/>
                        <a:pt x="2" y="4"/>
                      </a:cubicBezTo>
                      <a:cubicBezTo>
                        <a:pt x="3" y="3"/>
                        <a:pt x="3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2"/>
                        <a:pt x="6" y="2"/>
                        <a:pt x="7" y="2"/>
                      </a:cubicBezTo>
                      <a:cubicBezTo>
                        <a:pt x="9" y="2"/>
                        <a:pt x="10" y="2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5"/>
                        <a:pt x="14" y="6"/>
                        <a:pt x="15" y="8"/>
                      </a:cubicBezTo>
                      <a:cubicBezTo>
                        <a:pt x="16" y="10"/>
                        <a:pt x="15" y="14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2" y="16"/>
                        <a:pt x="12" y="16"/>
                        <a:pt x="11" y="16"/>
                      </a:cubicBezTo>
                      <a:cubicBezTo>
                        <a:pt x="11" y="16"/>
                        <a:pt x="10" y="16"/>
                        <a:pt x="10" y="16"/>
                      </a:cubicBezTo>
                      <a:moveTo>
                        <a:pt x="11" y="2"/>
                      </a:move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moveTo>
                        <a:pt x="10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moveTo>
                        <a:pt x="8" y="0"/>
                      </a:move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0" y="6"/>
                        <a:pt x="0" y="9"/>
                        <a:pt x="1" y="12"/>
                      </a:cubicBezTo>
                      <a:cubicBezTo>
                        <a:pt x="3" y="15"/>
                        <a:pt x="6" y="17"/>
                        <a:pt x="10" y="17"/>
                      </a:cubicBezTo>
                      <a:cubicBezTo>
                        <a:pt x="10" y="17"/>
                        <a:pt x="11" y="17"/>
                        <a:pt x="11" y="17"/>
                      </a:cubicBezTo>
                      <a:cubicBezTo>
                        <a:pt x="13" y="17"/>
                        <a:pt x="15" y="15"/>
                        <a:pt x="16" y="13"/>
                      </a:cubicBezTo>
                      <a:cubicBezTo>
                        <a:pt x="17" y="11"/>
                        <a:pt x="17" y="9"/>
                        <a:pt x="16" y="7"/>
                      </a:cubicBezTo>
                      <a:cubicBezTo>
                        <a:pt x="15" y="3"/>
                        <a:pt x="11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8" name="ïṡľiďê"/>
                <p:cNvSpPr/>
                <p:nvPr/>
              </p:nvSpPr>
              <p:spPr bwMode="auto">
                <a:xfrm>
                  <a:off x="3553" y="2379"/>
                  <a:ext cx="22" cy="29"/>
                </a:xfrm>
                <a:custGeom>
                  <a:avLst/>
                  <a:gdLst>
                    <a:gd name="T0" fmla="*/ 1 w 9"/>
                    <a:gd name="T1" fmla="*/ 6 h 12"/>
                    <a:gd name="T2" fmla="*/ 1 w 9"/>
                    <a:gd name="T3" fmla="*/ 3 h 12"/>
                    <a:gd name="T4" fmla="*/ 2 w 9"/>
                    <a:gd name="T5" fmla="*/ 2 h 12"/>
                    <a:gd name="T6" fmla="*/ 1 w 9"/>
                    <a:gd name="T7" fmla="*/ 1 h 12"/>
                    <a:gd name="T8" fmla="*/ 2 w 9"/>
                    <a:gd name="T9" fmla="*/ 1 h 12"/>
                    <a:gd name="T10" fmla="*/ 2 w 9"/>
                    <a:gd name="T11" fmla="*/ 1 h 12"/>
                    <a:gd name="T12" fmla="*/ 3 w 9"/>
                    <a:gd name="T13" fmla="*/ 2 h 12"/>
                    <a:gd name="T14" fmla="*/ 5 w 9"/>
                    <a:gd name="T15" fmla="*/ 2 h 12"/>
                    <a:gd name="T16" fmla="*/ 4 w 9"/>
                    <a:gd name="T17" fmla="*/ 3 h 12"/>
                    <a:gd name="T18" fmla="*/ 2 w 9"/>
                    <a:gd name="T19" fmla="*/ 5 h 12"/>
                    <a:gd name="T20" fmla="*/ 4 w 9"/>
                    <a:gd name="T21" fmla="*/ 6 h 12"/>
                    <a:gd name="T22" fmla="*/ 7 w 9"/>
                    <a:gd name="T23" fmla="*/ 6 h 12"/>
                    <a:gd name="T24" fmla="*/ 7 w 9"/>
                    <a:gd name="T25" fmla="*/ 9 h 12"/>
                    <a:gd name="T26" fmla="*/ 8 w 9"/>
                    <a:gd name="T27" fmla="*/ 11 h 12"/>
                    <a:gd name="T28" fmla="*/ 7 w 9"/>
                    <a:gd name="T29" fmla="*/ 11 h 12"/>
                    <a:gd name="T30" fmla="*/ 6 w 9"/>
                    <a:gd name="T31" fmla="*/ 10 h 12"/>
                    <a:gd name="T32" fmla="*/ 6 w 9"/>
                    <a:gd name="T33" fmla="*/ 10 h 12"/>
                    <a:gd name="T34" fmla="*/ 4 w 9"/>
                    <a:gd name="T35" fmla="*/ 9 h 12"/>
                    <a:gd name="T36" fmla="*/ 5 w 9"/>
                    <a:gd name="T37" fmla="*/ 9 h 12"/>
                    <a:gd name="T38" fmla="*/ 7 w 9"/>
                    <a:gd name="T39" fmla="*/ 8 h 12"/>
                    <a:gd name="T40" fmla="*/ 6 w 9"/>
                    <a:gd name="T41" fmla="*/ 6 h 12"/>
                    <a:gd name="T42" fmla="*/ 3 w 9"/>
                    <a:gd name="T43" fmla="*/ 6 h 12"/>
                    <a:gd name="T44" fmla="*/ 1 w 9"/>
                    <a:gd name="T45" fmla="*/ 0 h 12"/>
                    <a:gd name="T46" fmla="*/ 0 w 9"/>
                    <a:gd name="T47" fmla="*/ 1 h 12"/>
                    <a:gd name="T48" fmla="*/ 0 w 9"/>
                    <a:gd name="T49" fmla="*/ 2 h 12"/>
                    <a:gd name="T50" fmla="*/ 0 w 9"/>
                    <a:gd name="T51" fmla="*/ 4 h 12"/>
                    <a:gd name="T52" fmla="*/ 3 w 9"/>
                    <a:gd name="T53" fmla="*/ 7 h 12"/>
                    <a:gd name="T54" fmla="*/ 5 w 9"/>
                    <a:gd name="T55" fmla="*/ 7 h 12"/>
                    <a:gd name="T56" fmla="*/ 6 w 9"/>
                    <a:gd name="T57" fmla="*/ 7 h 12"/>
                    <a:gd name="T58" fmla="*/ 6 w 9"/>
                    <a:gd name="T59" fmla="*/ 8 h 12"/>
                    <a:gd name="T60" fmla="*/ 4 w 9"/>
                    <a:gd name="T61" fmla="*/ 8 h 12"/>
                    <a:gd name="T62" fmla="*/ 3 w 9"/>
                    <a:gd name="T63" fmla="*/ 9 h 12"/>
                    <a:gd name="T64" fmla="*/ 5 w 9"/>
                    <a:gd name="T65" fmla="*/ 11 h 12"/>
                    <a:gd name="T66" fmla="*/ 7 w 9"/>
                    <a:gd name="T67" fmla="*/ 12 h 12"/>
                    <a:gd name="T68" fmla="*/ 7 w 9"/>
                    <a:gd name="T69" fmla="*/ 12 h 12"/>
                    <a:gd name="T70" fmla="*/ 8 w 9"/>
                    <a:gd name="T71" fmla="*/ 12 h 12"/>
                    <a:gd name="T72" fmla="*/ 9 w 9"/>
                    <a:gd name="T73" fmla="*/ 11 h 12"/>
                    <a:gd name="T74" fmla="*/ 9 w 9"/>
                    <a:gd name="T75" fmla="*/ 7 h 12"/>
                    <a:gd name="T76" fmla="*/ 5 w 9"/>
                    <a:gd name="T77" fmla="*/ 5 h 12"/>
                    <a:gd name="T78" fmla="*/ 3 w 9"/>
                    <a:gd name="T79" fmla="*/ 5 h 12"/>
                    <a:gd name="T80" fmla="*/ 3 w 9"/>
                    <a:gd name="T81" fmla="*/ 4 h 12"/>
                    <a:gd name="T82" fmla="*/ 4 w 9"/>
                    <a:gd name="T83" fmla="*/ 4 h 12"/>
                    <a:gd name="T84" fmla="*/ 5 w 9"/>
                    <a:gd name="T85" fmla="*/ 4 h 12"/>
                    <a:gd name="T86" fmla="*/ 6 w 9"/>
                    <a:gd name="T87" fmla="*/ 2 h 12"/>
                    <a:gd name="T88" fmla="*/ 3 w 9"/>
                    <a:gd name="T89" fmla="*/ 1 h 12"/>
                    <a:gd name="T90" fmla="*/ 2 w 9"/>
                    <a:gd name="T91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" h="12">
                      <a:moveTo>
                        <a:pt x="3" y="6"/>
                      </a:moveTo>
                      <a:cubicBezTo>
                        <a:pt x="3" y="6"/>
                        <a:pt x="2" y="6"/>
                        <a:pt x="1" y="6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4"/>
                        <a:pt x="1" y="4"/>
                        <a:pt x="2" y="5"/>
                      </a:cubicBezTo>
                      <a:cubicBezTo>
                        <a:pt x="2" y="5"/>
                        <a:pt x="2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6" y="6"/>
                        <a:pt x="7" y="6"/>
                        <a:pt x="7" y="6"/>
                      </a:cubicBezTo>
                      <a:cubicBezTo>
                        <a:pt x="8" y="6"/>
                        <a:pt x="8" y="7"/>
                        <a:pt x="8" y="7"/>
                      </a:cubicBezTo>
                      <a:cubicBezTo>
                        <a:pt x="8" y="8"/>
                        <a:pt x="8" y="9"/>
                        <a:pt x="7" y="9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5" y="10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5" y="9"/>
                        <a:pt x="5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9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1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4" y="11"/>
                        <a:pt x="5" y="11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8" y="10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9" y="7"/>
                        <a:pt x="8" y="6"/>
                        <a:pt x="8" y="5"/>
                      </a:cubicBezTo>
                      <a:cubicBezTo>
                        <a:pt x="7" y="5"/>
                        <a:pt x="6" y="5"/>
                        <a:pt x="5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5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9" name="ïSļïďe"/>
                <p:cNvSpPr/>
                <p:nvPr/>
              </p:nvSpPr>
              <p:spPr bwMode="auto">
                <a:xfrm>
                  <a:off x="3589" y="2429"/>
                  <a:ext cx="55" cy="55"/>
                </a:xfrm>
                <a:custGeom>
                  <a:avLst/>
                  <a:gdLst>
                    <a:gd name="T0" fmla="*/ 6 w 23"/>
                    <a:gd name="T1" fmla="*/ 20 h 23"/>
                    <a:gd name="T2" fmla="*/ 6 w 23"/>
                    <a:gd name="T3" fmla="*/ 20 h 23"/>
                    <a:gd name="T4" fmla="*/ 5 w 23"/>
                    <a:gd name="T5" fmla="*/ 19 h 23"/>
                    <a:gd name="T6" fmla="*/ 5 w 23"/>
                    <a:gd name="T7" fmla="*/ 19 h 23"/>
                    <a:gd name="T8" fmla="*/ 5 w 23"/>
                    <a:gd name="T9" fmla="*/ 19 h 23"/>
                    <a:gd name="T10" fmla="*/ 4 w 23"/>
                    <a:gd name="T11" fmla="*/ 18 h 23"/>
                    <a:gd name="T12" fmla="*/ 5 w 23"/>
                    <a:gd name="T13" fmla="*/ 18 h 23"/>
                    <a:gd name="T14" fmla="*/ 4 w 23"/>
                    <a:gd name="T15" fmla="*/ 18 h 23"/>
                    <a:gd name="T16" fmla="*/ 4 w 23"/>
                    <a:gd name="T17" fmla="*/ 17 h 23"/>
                    <a:gd name="T18" fmla="*/ 4 w 23"/>
                    <a:gd name="T19" fmla="*/ 18 h 23"/>
                    <a:gd name="T20" fmla="*/ 3 w 23"/>
                    <a:gd name="T21" fmla="*/ 17 h 23"/>
                    <a:gd name="T22" fmla="*/ 4 w 23"/>
                    <a:gd name="T23" fmla="*/ 17 h 23"/>
                    <a:gd name="T24" fmla="*/ 3 w 23"/>
                    <a:gd name="T25" fmla="*/ 16 h 23"/>
                    <a:gd name="T26" fmla="*/ 3 w 23"/>
                    <a:gd name="T27" fmla="*/ 15 h 23"/>
                    <a:gd name="T28" fmla="*/ 3 w 23"/>
                    <a:gd name="T29" fmla="*/ 16 h 23"/>
                    <a:gd name="T30" fmla="*/ 2 w 23"/>
                    <a:gd name="T31" fmla="*/ 15 h 23"/>
                    <a:gd name="T32" fmla="*/ 3 w 23"/>
                    <a:gd name="T33" fmla="*/ 15 h 23"/>
                    <a:gd name="T34" fmla="*/ 2 w 23"/>
                    <a:gd name="T35" fmla="*/ 14 h 23"/>
                    <a:gd name="T36" fmla="*/ 3 w 23"/>
                    <a:gd name="T37" fmla="*/ 12 h 23"/>
                    <a:gd name="T38" fmla="*/ 2 w 23"/>
                    <a:gd name="T39" fmla="*/ 14 h 23"/>
                    <a:gd name="T40" fmla="*/ 2 w 23"/>
                    <a:gd name="T41" fmla="*/ 11 h 23"/>
                    <a:gd name="T42" fmla="*/ 3 w 23"/>
                    <a:gd name="T43" fmla="*/ 12 h 23"/>
                    <a:gd name="T44" fmla="*/ 2 w 23"/>
                    <a:gd name="T45" fmla="*/ 10 h 23"/>
                    <a:gd name="T46" fmla="*/ 3 w 23"/>
                    <a:gd name="T47" fmla="*/ 9 h 23"/>
                    <a:gd name="T48" fmla="*/ 3 w 23"/>
                    <a:gd name="T49" fmla="*/ 10 h 23"/>
                    <a:gd name="T50" fmla="*/ 2 w 23"/>
                    <a:gd name="T51" fmla="*/ 9 h 23"/>
                    <a:gd name="T52" fmla="*/ 3 w 23"/>
                    <a:gd name="T53" fmla="*/ 8 h 23"/>
                    <a:gd name="T54" fmla="*/ 4 w 23"/>
                    <a:gd name="T55" fmla="*/ 8 h 23"/>
                    <a:gd name="T56" fmla="*/ 3 w 23"/>
                    <a:gd name="T57" fmla="*/ 9 h 23"/>
                    <a:gd name="T58" fmla="*/ 3 w 23"/>
                    <a:gd name="T59" fmla="*/ 7 h 23"/>
                    <a:gd name="T60" fmla="*/ 5 w 23"/>
                    <a:gd name="T61" fmla="*/ 6 h 23"/>
                    <a:gd name="T62" fmla="*/ 3 w 23"/>
                    <a:gd name="T63" fmla="*/ 7 h 23"/>
                    <a:gd name="T64" fmla="*/ 5 w 23"/>
                    <a:gd name="T65" fmla="*/ 6 h 23"/>
                    <a:gd name="T66" fmla="*/ 5 w 23"/>
                    <a:gd name="T67" fmla="*/ 4 h 23"/>
                    <a:gd name="T68" fmla="*/ 7 w 23"/>
                    <a:gd name="T69" fmla="*/ 4 h 23"/>
                    <a:gd name="T70" fmla="*/ 7 w 23"/>
                    <a:gd name="T71" fmla="*/ 4 h 23"/>
                    <a:gd name="T72" fmla="*/ 6 w 23"/>
                    <a:gd name="T73" fmla="*/ 4 h 23"/>
                    <a:gd name="T74" fmla="*/ 8 w 23"/>
                    <a:gd name="T75" fmla="*/ 3 h 23"/>
                    <a:gd name="T76" fmla="*/ 8 w 23"/>
                    <a:gd name="T77" fmla="*/ 3 h 23"/>
                    <a:gd name="T78" fmla="*/ 7 w 23"/>
                    <a:gd name="T79" fmla="*/ 2 h 23"/>
                    <a:gd name="T80" fmla="*/ 8 w 23"/>
                    <a:gd name="T81" fmla="*/ 3 h 23"/>
                    <a:gd name="T82" fmla="*/ 8 w 23"/>
                    <a:gd name="T83" fmla="*/ 21 h 23"/>
                    <a:gd name="T84" fmla="*/ 14 w 23"/>
                    <a:gd name="T85" fmla="*/ 2 h 23"/>
                    <a:gd name="T86" fmla="*/ 20 w 23"/>
                    <a:gd name="T87" fmla="*/ 17 h 23"/>
                    <a:gd name="T88" fmla="*/ 9 w 23"/>
                    <a:gd name="T89" fmla="*/ 2 h 23"/>
                    <a:gd name="T90" fmla="*/ 9 w 23"/>
                    <a:gd name="T91" fmla="*/ 2 h 23"/>
                    <a:gd name="T92" fmla="*/ 10 w 23"/>
                    <a:gd name="T93" fmla="*/ 2 h 23"/>
                    <a:gd name="T94" fmla="*/ 9 w 23"/>
                    <a:gd name="T95" fmla="*/ 2 h 23"/>
                    <a:gd name="T96" fmla="*/ 10 w 23"/>
                    <a:gd name="T97" fmla="*/ 1 h 23"/>
                    <a:gd name="T98" fmla="*/ 10 w 23"/>
                    <a:gd name="T99" fmla="*/ 1 h 23"/>
                    <a:gd name="T100" fmla="*/ 11 w 23"/>
                    <a:gd name="T101" fmla="*/ 2 h 23"/>
                    <a:gd name="T102" fmla="*/ 11 w 23"/>
                    <a:gd name="T103" fmla="*/ 0 h 23"/>
                    <a:gd name="T104" fmla="*/ 10 w 23"/>
                    <a:gd name="T105" fmla="*/ 0 h 23"/>
                    <a:gd name="T106" fmla="*/ 3 w 23"/>
                    <a:gd name="T107" fmla="*/ 18 h 23"/>
                    <a:gd name="T108" fmla="*/ 3 w 23"/>
                    <a:gd name="T109" fmla="*/ 18 h 23"/>
                    <a:gd name="T110" fmla="*/ 5 w 23"/>
                    <a:gd name="T111" fmla="*/ 21 h 23"/>
                    <a:gd name="T112" fmla="*/ 5 w 23"/>
                    <a:gd name="T113" fmla="*/ 21 h 23"/>
                    <a:gd name="T114" fmla="*/ 10 w 23"/>
                    <a:gd name="T115" fmla="*/ 22 h 23"/>
                    <a:gd name="T116" fmla="*/ 10 w 23"/>
                    <a:gd name="T117" fmla="*/ 22 h 23"/>
                    <a:gd name="T118" fmla="*/ 21 w 23"/>
                    <a:gd name="T119" fmla="*/ 17 h 23"/>
                    <a:gd name="T120" fmla="*/ 15 w 23"/>
                    <a:gd name="T121" fmla="*/ 1 h 23"/>
                    <a:gd name="T122" fmla="*/ 11 w 23"/>
                    <a:gd name="T12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" h="23"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moveTo>
                        <a:pt x="4" y="19"/>
                      </a:move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moveTo>
                        <a:pt x="4" y="18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moveTo>
                        <a:pt x="3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moveTo>
                        <a:pt x="3" y="16"/>
                      </a:move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3" y="15"/>
                        <a:pt x="3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2" y="15"/>
                      </a:cubicBezTo>
                      <a:moveTo>
                        <a:pt x="2" y="14"/>
                      </a:move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moveTo>
                        <a:pt x="2" y="12"/>
                      </a:moveTo>
                      <a:cubicBezTo>
                        <a:pt x="2" y="12"/>
                        <a:pt x="2" y="11"/>
                        <a:pt x="2" y="11"/>
                      </a:cubicBezTo>
                      <a:cubicBezTo>
                        <a:pt x="2" y="11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3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moveTo>
                        <a:pt x="2" y="10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2" y="10"/>
                        <a:pt x="2" y="10"/>
                      </a:cubicBezTo>
                      <a:moveTo>
                        <a:pt x="2" y="9"/>
                      </a:move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moveTo>
                        <a:pt x="3" y="7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5" y="6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5"/>
                        <a:pt x="5" y="5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6"/>
                      </a:cubicBezTo>
                      <a:moveTo>
                        <a:pt x="7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7" y="4"/>
                        <a:pt x="7" y="4"/>
                        <a:pt x="7" y="4"/>
                      </a:cubicBezTo>
                      <a:moveTo>
                        <a:pt x="8" y="3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3"/>
                        <a:pt x="8" y="3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moveTo>
                        <a:pt x="12" y="22"/>
                      </a:moveTo>
                      <a:cubicBezTo>
                        <a:pt x="11" y="22"/>
                        <a:pt x="9" y="21"/>
                        <a:pt x="8" y="21"/>
                      </a:cubicBezTo>
                      <a:cubicBezTo>
                        <a:pt x="4" y="18"/>
                        <a:pt x="3" y="13"/>
                        <a:pt x="5" y="8"/>
                      </a:cubicBezTo>
                      <a:cubicBezTo>
                        <a:pt x="6" y="5"/>
                        <a:pt x="10" y="2"/>
                        <a:pt x="14" y="2"/>
                      </a:cubicBezTo>
                      <a:cubicBezTo>
                        <a:pt x="15" y="2"/>
                        <a:pt x="16" y="2"/>
                        <a:pt x="17" y="3"/>
                      </a:cubicBezTo>
                      <a:cubicBezTo>
                        <a:pt x="22" y="6"/>
                        <a:pt x="22" y="12"/>
                        <a:pt x="20" y="17"/>
                      </a:cubicBezTo>
                      <a:cubicBezTo>
                        <a:pt x="19" y="20"/>
                        <a:pt x="16" y="22"/>
                        <a:pt x="12" y="22"/>
                      </a:cubicBezTo>
                      <a:moveTo>
                        <a:pt x="9" y="2"/>
                      </a:move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moveTo>
                        <a:pt x="11" y="2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3" y="4"/>
                        <a:pt x="2" y="7"/>
                      </a:cubicBezTo>
                      <a:cubicBezTo>
                        <a:pt x="0" y="11"/>
                        <a:pt x="0" y="15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9"/>
                        <a:pt x="4" y="20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8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1" y="23"/>
                        <a:pt x="11" y="23"/>
                        <a:pt x="12" y="23"/>
                      </a:cubicBezTo>
                      <a:cubicBezTo>
                        <a:pt x="16" y="23"/>
                        <a:pt x="20" y="20"/>
                        <a:pt x="21" y="17"/>
                      </a:cubicBezTo>
                      <a:cubicBezTo>
                        <a:pt x="23" y="12"/>
                        <a:pt x="23" y="6"/>
                        <a:pt x="18" y="2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3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0" name="íṥ1ide"/>
                <p:cNvSpPr/>
                <p:nvPr/>
              </p:nvSpPr>
              <p:spPr bwMode="auto">
                <a:xfrm>
                  <a:off x="3599" y="2436"/>
                  <a:ext cx="42" cy="43"/>
                </a:xfrm>
                <a:custGeom>
                  <a:avLst/>
                  <a:gdLst>
                    <a:gd name="T0" fmla="*/ 13 w 18"/>
                    <a:gd name="T1" fmla="*/ 15 h 18"/>
                    <a:gd name="T2" fmla="*/ 12 w 18"/>
                    <a:gd name="T3" fmla="*/ 16 h 18"/>
                    <a:gd name="T4" fmla="*/ 14 w 18"/>
                    <a:gd name="T5" fmla="*/ 14 h 18"/>
                    <a:gd name="T6" fmla="*/ 13 w 18"/>
                    <a:gd name="T7" fmla="*/ 15 h 18"/>
                    <a:gd name="T8" fmla="*/ 14 w 18"/>
                    <a:gd name="T9" fmla="*/ 14 h 18"/>
                    <a:gd name="T10" fmla="*/ 15 w 18"/>
                    <a:gd name="T11" fmla="*/ 13 h 18"/>
                    <a:gd name="T12" fmla="*/ 14 w 18"/>
                    <a:gd name="T13" fmla="*/ 14 h 18"/>
                    <a:gd name="T14" fmla="*/ 15 w 18"/>
                    <a:gd name="T15" fmla="*/ 13 h 18"/>
                    <a:gd name="T16" fmla="*/ 15 w 18"/>
                    <a:gd name="T17" fmla="*/ 12 h 18"/>
                    <a:gd name="T18" fmla="*/ 15 w 18"/>
                    <a:gd name="T19" fmla="*/ 13 h 18"/>
                    <a:gd name="T20" fmla="*/ 15 w 18"/>
                    <a:gd name="T21" fmla="*/ 11 h 18"/>
                    <a:gd name="T22" fmla="*/ 16 w 18"/>
                    <a:gd name="T23" fmla="*/ 10 h 18"/>
                    <a:gd name="T24" fmla="*/ 16 w 18"/>
                    <a:gd name="T25" fmla="*/ 10 h 18"/>
                    <a:gd name="T26" fmla="*/ 16 w 18"/>
                    <a:gd name="T27" fmla="*/ 8 h 18"/>
                    <a:gd name="T28" fmla="*/ 16 w 18"/>
                    <a:gd name="T29" fmla="*/ 10 h 18"/>
                    <a:gd name="T30" fmla="*/ 16 w 18"/>
                    <a:gd name="T31" fmla="*/ 8 h 18"/>
                    <a:gd name="T32" fmla="*/ 16 w 18"/>
                    <a:gd name="T33" fmla="*/ 7 h 18"/>
                    <a:gd name="T34" fmla="*/ 16 w 18"/>
                    <a:gd name="T35" fmla="*/ 6 h 18"/>
                    <a:gd name="T36" fmla="*/ 15 w 18"/>
                    <a:gd name="T37" fmla="*/ 5 h 18"/>
                    <a:gd name="T38" fmla="*/ 16 w 18"/>
                    <a:gd name="T39" fmla="*/ 6 h 18"/>
                    <a:gd name="T40" fmla="*/ 15 w 18"/>
                    <a:gd name="T41" fmla="*/ 5 h 18"/>
                    <a:gd name="T42" fmla="*/ 15 w 18"/>
                    <a:gd name="T43" fmla="*/ 4 h 18"/>
                    <a:gd name="T44" fmla="*/ 15 w 18"/>
                    <a:gd name="T45" fmla="*/ 4 h 18"/>
                    <a:gd name="T46" fmla="*/ 15 w 18"/>
                    <a:gd name="T47" fmla="*/ 4 h 18"/>
                    <a:gd name="T48" fmla="*/ 7 w 18"/>
                    <a:gd name="T49" fmla="*/ 17 h 18"/>
                    <a:gd name="T50" fmla="*/ 2 w 18"/>
                    <a:gd name="T51" fmla="*/ 6 h 18"/>
                    <a:gd name="T52" fmla="*/ 10 w 18"/>
                    <a:gd name="T53" fmla="*/ 1 h 18"/>
                    <a:gd name="T54" fmla="*/ 11 w 18"/>
                    <a:gd name="T55" fmla="*/ 2 h 18"/>
                    <a:gd name="T56" fmla="*/ 15 w 18"/>
                    <a:gd name="T57" fmla="*/ 8 h 18"/>
                    <a:gd name="T58" fmla="*/ 15 w 18"/>
                    <a:gd name="T59" fmla="*/ 8 h 18"/>
                    <a:gd name="T60" fmla="*/ 7 w 18"/>
                    <a:gd name="T61" fmla="*/ 17 h 18"/>
                    <a:gd name="T62" fmla="*/ 7 w 18"/>
                    <a:gd name="T63" fmla="*/ 17 h 18"/>
                    <a:gd name="T64" fmla="*/ 2 w 18"/>
                    <a:gd name="T65" fmla="*/ 6 h 18"/>
                    <a:gd name="T66" fmla="*/ 8 w 18"/>
                    <a:gd name="T67" fmla="*/ 18 h 18"/>
                    <a:gd name="T68" fmla="*/ 13 w 18"/>
                    <a:gd name="T6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moveTo>
                        <a:pt x="13" y="15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moveTo>
                        <a:pt x="14" y="14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moveTo>
                        <a:pt x="15" y="13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16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moveTo>
                        <a:pt x="16" y="10"/>
                      </a:move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10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16" y="6"/>
                      </a:move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6" y="6"/>
                        <a:pt x="16" y="6"/>
                        <a:pt x="16" y="6"/>
                      </a:cubicBezTo>
                      <a:moveTo>
                        <a:pt x="15" y="5"/>
                      </a:move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5"/>
                        <a:pt x="15" y="5"/>
                        <a:pt x="15" y="5"/>
                      </a:cubicBezTo>
                      <a:moveTo>
                        <a:pt x="15" y="4"/>
                      </a:move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moveTo>
                        <a:pt x="7" y="17"/>
                      </a:moveTo>
                      <a:cubicBezTo>
                        <a:pt x="6" y="16"/>
                        <a:pt x="6" y="16"/>
                        <a:pt x="5" y="16"/>
                      </a:cubicBezTo>
                      <a:cubicBezTo>
                        <a:pt x="2" y="14"/>
                        <a:pt x="1" y="10"/>
                        <a:pt x="2" y="6"/>
                      </a:cubicBezTo>
                      <a:cubicBezTo>
                        <a:pt x="4" y="4"/>
                        <a:pt x="6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4" y="3"/>
                        <a:pt x="15" y="5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10"/>
                        <a:pt x="14" y="11"/>
                        <a:pt x="14" y="12"/>
                      </a:cubicBezTo>
                      <a:cubicBezTo>
                        <a:pt x="13" y="15"/>
                        <a:pt x="10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moveTo>
                        <a:pt x="10" y="0"/>
                      </a:moveTo>
                      <a:cubicBezTo>
                        <a:pt x="6" y="0"/>
                        <a:pt x="3" y="3"/>
                        <a:pt x="2" y="6"/>
                      </a:cubicBezTo>
                      <a:cubicBezTo>
                        <a:pt x="0" y="10"/>
                        <a:pt x="1" y="15"/>
                        <a:pt x="5" y="17"/>
                      </a:cubicBezTo>
                      <a:cubicBezTo>
                        <a:pt x="6" y="17"/>
                        <a:pt x="7" y="18"/>
                        <a:pt x="8" y="18"/>
                      </a:cubicBezTo>
                      <a:cubicBezTo>
                        <a:pt x="11" y="18"/>
                        <a:pt x="15" y="16"/>
                        <a:pt x="16" y="13"/>
                      </a:cubicBezTo>
                      <a:cubicBezTo>
                        <a:pt x="18" y="9"/>
                        <a:pt x="17" y="4"/>
                        <a:pt x="13" y="1"/>
                      </a:cubicBezTo>
                      <a:cubicBezTo>
                        <a:pt x="12" y="0"/>
                        <a:pt x="11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1" name="îṡḷíḋê"/>
                <p:cNvSpPr/>
                <p:nvPr/>
              </p:nvSpPr>
              <p:spPr bwMode="auto">
                <a:xfrm>
                  <a:off x="3608" y="2441"/>
                  <a:ext cx="21" cy="33"/>
                </a:xfrm>
                <a:custGeom>
                  <a:avLst/>
                  <a:gdLst>
                    <a:gd name="T0" fmla="*/ 5 w 9"/>
                    <a:gd name="T1" fmla="*/ 2 h 14"/>
                    <a:gd name="T2" fmla="*/ 6 w 9"/>
                    <a:gd name="T3" fmla="*/ 1 h 14"/>
                    <a:gd name="T4" fmla="*/ 6 w 9"/>
                    <a:gd name="T5" fmla="*/ 2 h 14"/>
                    <a:gd name="T6" fmla="*/ 6 w 9"/>
                    <a:gd name="T7" fmla="*/ 2 h 14"/>
                    <a:gd name="T8" fmla="*/ 6 w 9"/>
                    <a:gd name="T9" fmla="*/ 3 h 14"/>
                    <a:gd name="T10" fmla="*/ 7 w 9"/>
                    <a:gd name="T11" fmla="*/ 5 h 14"/>
                    <a:gd name="T12" fmla="*/ 5 w 9"/>
                    <a:gd name="T13" fmla="*/ 3 h 14"/>
                    <a:gd name="T14" fmla="*/ 4 w 9"/>
                    <a:gd name="T15" fmla="*/ 6 h 14"/>
                    <a:gd name="T16" fmla="*/ 6 w 9"/>
                    <a:gd name="T17" fmla="*/ 9 h 14"/>
                    <a:gd name="T18" fmla="*/ 4 w 9"/>
                    <a:gd name="T19" fmla="*/ 11 h 14"/>
                    <a:gd name="T20" fmla="*/ 3 w 9"/>
                    <a:gd name="T21" fmla="*/ 13 h 14"/>
                    <a:gd name="T22" fmla="*/ 3 w 9"/>
                    <a:gd name="T23" fmla="*/ 13 h 14"/>
                    <a:gd name="T24" fmla="*/ 3 w 9"/>
                    <a:gd name="T25" fmla="*/ 11 h 14"/>
                    <a:gd name="T26" fmla="*/ 1 w 9"/>
                    <a:gd name="T27" fmla="*/ 9 h 14"/>
                    <a:gd name="T28" fmla="*/ 4 w 9"/>
                    <a:gd name="T29" fmla="*/ 10 h 14"/>
                    <a:gd name="T30" fmla="*/ 5 w 9"/>
                    <a:gd name="T31" fmla="*/ 10 h 14"/>
                    <a:gd name="T32" fmla="*/ 5 w 9"/>
                    <a:gd name="T33" fmla="*/ 8 h 14"/>
                    <a:gd name="T34" fmla="*/ 2 w 9"/>
                    <a:gd name="T35" fmla="*/ 4 h 14"/>
                    <a:gd name="T36" fmla="*/ 4 w 9"/>
                    <a:gd name="T37" fmla="*/ 3 h 14"/>
                    <a:gd name="T38" fmla="*/ 5 w 9"/>
                    <a:gd name="T39" fmla="*/ 3 h 14"/>
                    <a:gd name="T40" fmla="*/ 5 w 9"/>
                    <a:gd name="T41" fmla="*/ 1 h 14"/>
                    <a:gd name="T42" fmla="*/ 5 w 9"/>
                    <a:gd name="T43" fmla="*/ 2 h 14"/>
                    <a:gd name="T44" fmla="*/ 3 w 9"/>
                    <a:gd name="T45" fmla="*/ 2 h 14"/>
                    <a:gd name="T46" fmla="*/ 3 w 9"/>
                    <a:gd name="T47" fmla="*/ 7 h 14"/>
                    <a:gd name="T48" fmla="*/ 5 w 9"/>
                    <a:gd name="T49" fmla="*/ 9 h 14"/>
                    <a:gd name="T50" fmla="*/ 4 w 9"/>
                    <a:gd name="T51" fmla="*/ 10 h 14"/>
                    <a:gd name="T52" fmla="*/ 3 w 9"/>
                    <a:gd name="T53" fmla="*/ 8 h 14"/>
                    <a:gd name="T54" fmla="*/ 1 w 9"/>
                    <a:gd name="T55" fmla="*/ 8 h 14"/>
                    <a:gd name="T56" fmla="*/ 2 w 9"/>
                    <a:gd name="T57" fmla="*/ 13 h 14"/>
                    <a:gd name="T58" fmla="*/ 3 w 9"/>
                    <a:gd name="T59" fmla="*/ 13 h 14"/>
                    <a:gd name="T60" fmla="*/ 3 w 9"/>
                    <a:gd name="T61" fmla="*/ 14 h 14"/>
                    <a:gd name="T62" fmla="*/ 4 w 9"/>
                    <a:gd name="T63" fmla="*/ 14 h 14"/>
                    <a:gd name="T64" fmla="*/ 7 w 9"/>
                    <a:gd name="T65" fmla="*/ 11 h 14"/>
                    <a:gd name="T66" fmla="*/ 5 w 9"/>
                    <a:gd name="T67" fmla="*/ 6 h 14"/>
                    <a:gd name="T68" fmla="*/ 4 w 9"/>
                    <a:gd name="T69" fmla="*/ 5 h 14"/>
                    <a:gd name="T70" fmla="*/ 5 w 9"/>
                    <a:gd name="T71" fmla="*/ 4 h 14"/>
                    <a:gd name="T72" fmla="*/ 6 w 9"/>
                    <a:gd name="T73" fmla="*/ 6 h 14"/>
                    <a:gd name="T74" fmla="*/ 8 w 9"/>
                    <a:gd name="T75" fmla="*/ 6 h 14"/>
                    <a:gd name="T76" fmla="*/ 9 w 9"/>
                    <a:gd name="T77" fmla="*/ 6 h 14"/>
                    <a:gd name="T78" fmla="*/ 7 w 9"/>
                    <a:gd name="T79" fmla="*/ 2 h 14"/>
                    <a:gd name="T80" fmla="*/ 6 w 9"/>
                    <a:gd name="T81" fmla="*/ 1 h 14"/>
                    <a:gd name="T82" fmla="*/ 5 w 9"/>
                    <a:gd name="T8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9" h="14">
                      <a:moveTo>
                        <a:pt x="5" y="3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8" y="4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4"/>
                        <a:pt x="6" y="4"/>
                        <a:pt x="5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6" y="8"/>
                        <a:pt x="6" y="9"/>
                      </a:cubicBezTo>
                      <a:cubicBezTo>
                        <a:pt x="7" y="9"/>
                        <a:pt x="6" y="10"/>
                        <a:pt x="6" y="11"/>
                      </a:cubicBezTo>
                      <a:cubicBezTo>
                        <a:pt x="6" y="11"/>
                        <a:pt x="5" y="11"/>
                        <a:pt x="4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0"/>
                        <a:pt x="1" y="10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10"/>
                        <a:pt x="3" y="10"/>
                        <a:pt x="4" y="1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8"/>
                        <a:pt x="5" y="8"/>
                        <a:pt x="5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2" y="5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moveTo>
                        <a:pt x="5" y="0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3" y="9"/>
                        <a:pt x="3" y="9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9"/>
                        <a:pt x="1" y="11"/>
                        <a:pt x="2" y="1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3"/>
                        <a:pt x="4" y="12"/>
                      </a:cubicBezTo>
                      <a:cubicBezTo>
                        <a:pt x="5" y="12"/>
                        <a:pt x="6" y="12"/>
                        <a:pt x="7" y="11"/>
                      </a:cubicBezTo>
                      <a:cubicBezTo>
                        <a:pt x="7" y="11"/>
                        <a:pt x="8" y="10"/>
                        <a:pt x="7" y="9"/>
                      </a:cubicBezTo>
                      <a:cubicBezTo>
                        <a:pt x="7" y="7"/>
                        <a:pt x="6" y="7"/>
                        <a:pt x="5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4"/>
                        <a:pt x="8" y="3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2" name="íŝļïďe"/>
                <p:cNvSpPr/>
                <p:nvPr/>
              </p:nvSpPr>
              <p:spPr bwMode="auto">
                <a:xfrm>
                  <a:off x="3577" y="2496"/>
                  <a:ext cx="62" cy="35"/>
                </a:xfrm>
                <a:custGeom>
                  <a:avLst/>
                  <a:gdLst>
                    <a:gd name="T0" fmla="*/ 13 w 26"/>
                    <a:gd name="T1" fmla="*/ 11 h 15"/>
                    <a:gd name="T2" fmla="*/ 12 w 26"/>
                    <a:gd name="T3" fmla="*/ 14 h 15"/>
                    <a:gd name="T4" fmla="*/ 10 w 26"/>
                    <a:gd name="T5" fmla="*/ 11 h 15"/>
                    <a:gd name="T6" fmla="*/ 14 w 26"/>
                    <a:gd name="T7" fmla="*/ 14 h 15"/>
                    <a:gd name="T8" fmla="*/ 15 w 26"/>
                    <a:gd name="T9" fmla="*/ 11 h 15"/>
                    <a:gd name="T10" fmla="*/ 15 w 26"/>
                    <a:gd name="T11" fmla="*/ 14 h 15"/>
                    <a:gd name="T12" fmla="*/ 15 w 26"/>
                    <a:gd name="T13" fmla="*/ 11 h 15"/>
                    <a:gd name="T14" fmla="*/ 15 w 26"/>
                    <a:gd name="T15" fmla="*/ 14 h 15"/>
                    <a:gd name="T16" fmla="*/ 8 w 26"/>
                    <a:gd name="T17" fmla="*/ 11 h 15"/>
                    <a:gd name="T18" fmla="*/ 10 w 26"/>
                    <a:gd name="T19" fmla="*/ 14 h 15"/>
                    <a:gd name="T20" fmla="*/ 16 w 26"/>
                    <a:gd name="T21" fmla="*/ 11 h 15"/>
                    <a:gd name="T22" fmla="*/ 16 w 26"/>
                    <a:gd name="T23" fmla="*/ 13 h 15"/>
                    <a:gd name="T24" fmla="*/ 18 w 26"/>
                    <a:gd name="T25" fmla="*/ 10 h 15"/>
                    <a:gd name="T26" fmla="*/ 17 w 26"/>
                    <a:gd name="T27" fmla="*/ 13 h 15"/>
                    <a:gd name="T28" fmla="*/ 6 w 26"/>
                    <a:gd name="T29" fmla="*/ 10 h 15"/>
                    <a:gd name="T30" fmla="*/ 18 w 26"/>
                    <a:gd name="T31" fmla="*/ 13 h 15"/>
                    <a:gd name="T32" fmla="*/ 18 w 26"/>
                    <a:gd name="T33" fmla="*/ 10 h 15"/>
                    <a:gd name="T34" fmla="*/ 18 w 26"/>
                    <a:gd name="T35" fmla="*/ 13 h 15"/>
                    <a:gd name="T36" fmla="*/ 21 w 26"/>
                    <a:gd name="T37" fmla="*/ 10 h 15"/>
                    <a:gd name="T38" fmla="*/ 6 w 26"/>
                    <a:gd name="T39" fmla="*/ 13 h 15"/>
                    <a:gd name="T40" fmla="*/ 6 w 26"/>
                    <a:gd name="T41" fmla="*/ 10 h 15"/>
                    <a:gd name="T42" fmla="*/ 21 w 26"/>
                    <a:gd name="T43" fmla="*/ 10 h 15"/>
                    <a:gd name="T44" fmla="*/ 21 w 26"/>
                    <a:gd name="T45" fmla="*/ 12 h 15"/>
                    <a:gd name="T46" fmla="*/ 3 w 26"/>
                    <a:gd name="T47" fmla="*/ 9 h 15"/>
                    <a:gd name="T48" fmla="*/ 3 w 26"/>
                    <a:gd name="T49" fmla="*/ 12 h 15"/>
                    <a:gd name="T50" fmla="*/ 24 w 26"/>
                    <a:gd name="T51" fmla="*/ 8 h 15"/>
                    <a:gd name="T52" fmla="*/ 2 w 26"/>
                    <a:gd name="T53" fmla="*/ 11 h 15"/>
                    <a:gd name="T54" fmla="*/ 2 w 26"/>
                    <a:gd name="T55" fmla="*/ 8 h 15"/>
                    <a:gd name="T56" fmla="*/ 2 w 26"/>
                    <a:gd name="T57" fmla="*/ 9 h 15"/>
                    <a:gd name="T58" fmla="*/ 2 w 26"/>
                    <a:gd name="T59" fmla="*/ 8 h 15"/>
                    <a:gd name="T60" fmla="*/ 24 w 26"/>
                    <a:gd name="T61" fmla="*/ 8 h 15"/>
                    <a:gd name="T62" fmla="*/ 25 w 26"/>
                    <a:gd name="T63" fmla="*/ 9 h 15"/>
                    <a:gd name="T64" fmla="*/ 3 w 26"/>
                    <a:gd name="T65" fmla="*/ 7 h 15"/>
                    <a:gd name="T66" fmla="*/ 14 w 26"/>
                    <a:gd name="T67" fmla="*/ 1 h 15"/>
                    <a:gd name="T68" fmla="*/ 25 w 26"/>
                    <a:gd name="T69" fmla="*/ 6 h 15"/>
                    <a:gd name="T70" fmla="*/ 3 w 26"/>
                    <a:gd name="T71" fmla="*/ 2 h 15"/>
                    <a:gd name="T72" fmla="*/ 1 w 26"/>
                    <a:gd name="T73" fmla="*/ 6 h 15"/>
                    <a:gd name="T74" fmla="*/ 2 w 26"/>
                    <a:gd name="T75" fmla="*/ 12 h 15"/>
                    <a:gd name="T76" fmla="*/ 22 w 26"/>
                    <a:gd name="T77" fmla="*/ 13 h 15"/>
                    <a:gd name="T78" fmla="*/ 24 w 26"/>
                    <a:gd name="T79" fmla="*/ 12 h 15"/>
                    <a:gd name="T80" fmla="*/ 24 w 26"/>
                    <a:gd name="T81" fmla="*/ 12 h 15"/>
                    <a:gd name="T82" fmla="*/ 26 w 26"/>
                    <a:gd name="T83" fmla="*/ 9 h 15"/>
                    <a:gd name="T84" fmla="*/ 25 w 26"/>
                    <a:gd name="T85" fmla="*/ 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" h="15">
                      <a:moveTo>
                        <a:pt x="12" y="14"/>
                      </a:move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4"/>
                        <a:pt x="13" y="14"/>
                        <a:pt x="12" y="14"/>
                      </a:cubicBezTo>
                      <a:moveTo>
                        <a:pt x="12" y="14"/>
                      </a:moveTo>
                      <a:cubicBezTo>
                        <a:pt x="11" y="14"/>
                        <a:pt x="11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1"/>
                        <a:pt x="11" y="11"/>
                        <a:pt x="12" y="11"/>
                      </a:cubicBezTo>
                      <a:cubicBezTo>
                        <a:pt x="12" y="12"/>
                        <a:pt x="12" y="13"/>
                        <a:pt x="12" y="14"/>
                      </a:cubicBezTo>
                      <a:moveTo>
                        <a:pt x="14" y="14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2"/>
                        <a:pt x="15" y="13"/>
                        <a:pt x="15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moveTo>
                        <a:pt x="15" y="14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2"/>
                        <a:pt x="15" y="12"/>
                        <a:pt x="15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moveTo>
                        <a:pt x="10" y="14"/>
                      </a:moveTo>
                      <a:cubicBezTo>
                        <a:pt x="9" y="14"/>
                        <a:pt x="9" y="14"/>
                        <a:pt x="8" y="13"/>
                      </a:cubicBezTo>
                      <a:cubicBezTo>
                        <a:pt x="8" y="13"/>
                        <a:pt x="8" y="12"/>
                        <a:pt x="8" y="11"/>
                      </a:cubicBezTo>
                      <a:cubicBezTo>
                        <a:pt x="9" y="11"/>
                        <a:pt x="9" y="11"/>
                        <a:pt x="10" y="11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moveTo>
                        <a:pt x="16" y="13"/>
                      </a:move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moveTo>
                        <a:pt x="17" y="13"/>
                      </a:move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moveTo>
                        <a:pt x="8" y="13"/>
                      </a:move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6" y="12"/>
                        <a:pt x="6" y="11"/>
                        <a:pt x="6" y="10"/>
                      </a:cubicBezTo>
                      <a:cubicBezTo>
                        <a:pt x="7" y="10"/>
                        <a:pt x="7" y="11"/>
                        <a:pt x="8" y="11"/>
                      </a:cubicBezTo>
                      <a:cubicBezTo>
                        <a:pt x="8" y="12"/>
                        <a:pt x="8" y="12"/>
                        <a:pt x="8" y="13"/>
                      </a:cubicBezTo>
                      <a:moveTo>
                        <a:pt x="18" y="13"/>
                      </a:move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1"/>
                        <a:pt x="19" y="12"/>
                        <a:pt x="19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moveTo>
                        <a:pt x="20" y="13"/>
                      </a:moveTo>
                      <a:cubicBezTo>
                        <a:pt x="19" y="12"/>
                        <a:pt x="19" y="11"/>
                        <a:pt x="20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1"/>
                        <a:pt x="21" y="12"/>
                        <a:pt x="21" y="12"/>
                      </a:cubicBezTo>
                      <a:cubicBezTo>
                        <a:pt x="20" y="12"/>
                        <a:pt x="20" y="13"/>
                        <a:pt x="20" y="13"/>
                      </a:cubicBezTo>
                      <a:moveTo>
                        <a:pt x="6" y="13"/>
                      </a:moveTo>
                      <a:cubicBezTo>
                        <a:pt x="5" y="13"/>
                        <a:pt x="4" y="12"/>
                        <a:pt x="4" y="12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0"/>
                        <a:pt x="5" y="10"/>
                        <a:pt x="6" y="10"/>
                      </a:cubicBezTo>
                      <a:cubicBezTo>
                        <a:pt x="6" y="11"/>
                        <a:pt x="6" y="12"/>
                        <a:pt x="6" y="13"/>
                      </a:cubicBezTo>
                      <a:moveTo>
                        <a:pt x="21" y="12"/>
                      </a:moveTo>
                      <a:cubicBezTo>
                        <a:pt x="21" y="11"/>
                        <a:pt x="21" y="11"/>
                        <a:pt x="21" y="10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moveTo>
                        <a:pt x="3" y="12"/>
                      </a:move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22" y="12"/>
                      </a:move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9"/>
                        <a:pt x="23" y="9"/>
                        <a:pt x="24" y="8"/>
                      </a:cubicBezTo>
                      <a:cubicBezTo>
                        <a:pt x="24" y="9"/>
                        <a:pt x="24" y="10"/>
                        <a:pt x="24" y="11"/>
                      </a:cubicBezTo>
                      <a:cubicBezTo>
                        <a:pt x="23" y="11"/>
                        <a:pt x="23" y="11"/>
                        <a:pt x="22" y="12"/>
                      </a:cubicBezTo>
                      <a:moveTo>
                        <a:pt x="2" y="11"/>
                      </a:move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11"/>
                        <a:pt x="2" y="11"/>
                        <a:pt x="2" y="11"/>
                      </a:cubicBezTo>
                      <a:moveTo>
                        <a:pt x="2" y="9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moveTo>
                        <a:pt x="24" y="10"/>
                      </a:moveTo>
                      <a:cubicBezTo>
                        <a:pt x="24" y="10"/>
                        <a:pt x="24" y="9"/>
                        <a:pt x="24" y="8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10"/>
                        <a:pt x="25" y="10"/>
                        <a:pt x="24" y="10"/>
                      </a:cubicBezTo>
                      <a:moveTo>
                        <a:pt x="12" y="10"/>
                      </a:moveTo>
                      <a:cubicBezTo>
                        <a:pt x="6" y="10"/>
                        <a:pt x="3" y="8"/>
                        <a:pt x="3" y="7"/>
                      </a:cubicBezTo>
                      <a:cubicBezTo>
                        <a:pt x="2" y="7"/>
                        <a:pt x="2" y="6"/>
                        <a:pt x="2" y="6"/>
                      </a:cubicBezTo>
                      <a:cubicBezTo>
                        <a:pt x="2" y="5"/>
                        <a:pt x="3" y="4"/>
                        <a:pt x="4" y="3"/>
                      </a:cubicBezTo>
                      <a:cubicBezTo>
                        <a:pt x="7" y="1"/>
                        <a:pt x="10" y="1"/>
                        <a:pt x="14" y="1"/>
                      </a:cubicBezTo>
                      <a:cubicBezTo>
                        <a:pt x="17" y="1"/>
                        <a:pt x="20" y="1"/>
                        <a:pt x="22" y="2"/>
                      </a:cubicBezTo>
                      <a:cubicBezTo>
                        <a:pt x="23" y="3"/>
                        <a:pt x="24" y="3"/>
                        <a:pt x="24" y="4"/>
                      </a:cubicBezTo>
                      <a:cubicBezTo>
                        <a:pt x="25" y="4"/>
                        <a:pt x="25" y="5"/>
                        <a:pt x="25" y="6"/>
                      </a:cubicBezTo>
                      <a:cubicBezTo>
                        <a:pt x="24" y="9"/>
                        <a:pt x="16" y="10"/>
                        <a:pt x="12" y="10"/>
                      </a:cubicBezTo>
                      <a:moveTo>
                        <a:pt x="14" y="0"/>
                      </a:moveTo>
                      <a:cubicBezTo>
                        <a:pt x="10" y="0"/>
                        <a:pt x="6" y="0"/>
                        <a:pt x="3" y="2"/>
                      </a:cubicBez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1"/>
                        <a:pt x="1" y="11"/>
                        <a:pt x="2" y="12"/>
                      </a:cubicBezTo>
                      <a:cubicBezTo>
                        <a:pt x="3" y="13"/>
                        <a:pt x="6" y="15"/>
                        <a:pt x="12" y="15"/>
                      </a:cubicBezTo>
                      <a:cubicBezTo>
                        <a:pt x="14" y="15"/>
                        <a:pt x="19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5" y="11"/>
                        <a:pt x="26" y="10"/>
                        <a:pt x="26" y="10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4"/>
                        <a:pt x="26" y="3"/>
                        <a:pt x="25" y="3"/>
                      </a:cubicBezTo>
                      <a:cubicBezTo>
                        <a:pt x="24" y="2"/>
                        <a:pt x="23" y="2"/>
                        <a:pt x="23" y="1"/>
                      </a:cubicBezTo>
                      <a:cubicBezTo>
                        <a:pt x="20" y="0"/>
                        <a:pt x="1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3" name="îś1îḓe"/>
                <p:cNvSpPr/>
                <p:nvPr/>
              </p:nvSpPr>
              <p:spPr bwMode="auto">
                <a:xfrm>
                  <a:off x="3584" y="2498"/>
                  <a:ext cx="50" cy="19"/>
                </a:xfrm>
                <a:custGeom>
                  <a:avLst/>
                  <a:gdLst>
                    <a:gd name="T0" fmla="*/ 10 w 21"/>
                    <a:gd name="T1" fmla="*/ 7 h 8"/>
                    <a:gd name="T2" fmla="*/ 10 w 21"/>
                    <a:gd name="T3" fmla="*/ 7 h 8"/>
                    <a:gd name="T4" fmla="*/ 16 w 21"/>
                    <a:gd name="T5" fmla="*/ 4 h 8"/>
                    <a:gd name="T6" fmla="*/ 18 w 21"/>
                    <a:gd name="T7" fmla="*/ 5 h 8"/>
                    <a:gd name="T8" fmla="*/ 13 w 21"/>
                    <a:gd name="T9" fmla="*/ 7 h 8"/>
                    <a:gd name="T10" fmla="*/ 14 w 21"/>
                    <a:gd name="T11" fmla="*/ 6 h 8"/>
                    <a:gd name="T12" fmla="*/ 12 w 21"/>
                    <a:gd name="T13" fmla="*/ 4 h 8"/>
                    <a:gd name="T14" fmla="*/ 12 w 21"/>
                    <a:gd name="T15" fmla="*/ 4 h 8"/>
                    <a:gd name="T16" fmla="*/ 14 w 21"/>
                    <a:gd name="T17" fmla="*/ 5 h 8"/>
                    <a:gd name="T18" fmla="*/ 2 w 21"/>
                    <a:gd name="T19" fmla="*/ 5 h 8"/>
                    <a:gd name="T20" fmla="*/ 3 w 21"/>
                    <a:gd name="T21" fmla="*/ 4 h 8"/>
                    <a:gd name="T22" fmla="*/ 8 w 21"/>
                    <a:gd name="T23" fmla="*/ 4 h 8"/>
                    <a:gd name="T24" fmla="*/ 7 w 21"/>
                    <a:gd name="T25" fmla="*/ 4 h 8"/>
                    <a:gd name="T26" fmla="*/ 5 w 21"/>
                    <a:gd name="T27" fmla="*/ 5 h 8"/>
                    <a:gd name="T28" fmla="*/ 5 w 21"/>
                    <a:gd name="T29" fmla="*/ 5 h 8"/>
                    <a:gd name="T30" fmla="*/ 7 w 21"/>
                    <a:gd name="T31" fmla="*/ 7 h 8"/>
                    <a:gd name="T32" fmla="*/ 11 w 21"/>
                    <a:gd name="T33" fmla="*/ 3 h 8"/>
                    <a:gd name="T34" fmla="*/ 12 w 21"/>
                    <a:gd name="T35" fmla="*/ 2 h 8"/>
                    <a:gd name="T36" fmla="*/ 13 w 21"/>
                    <a:gd name="T37" fmla="*/ 2 h 8"/>
                    <a:gd name="T38" fmla="*/ 13 w 21"/>
                    <a:gd name="T39" fmla="*/ 3 h 8"/>
                    <a:gd name="T40" fmla="*/ 15 w 21"/>
                    <a:gd name="T41" fmla="*/ 4 h 8"/>
                    <a:gd name="T42" fmla="*/ 13 w 21"/>
                    <a:gd name="T43" fmla="*/ 4 h 8"/>
                    <a:gd name="T44" fmla="*/ 11 w 21"/>
                    <a:gd name="T45" fmla="*/ 3 h 8"/>
                    <a:gd name="T46" fmla="*/ 10 w 21"/>
                    <a:gd name="T47" fmla="*/ 4 h 8"/>
                    <a:gd name="T48" fmla="*/ 13 w 21"/>
                    <a:gd name="T49" fmla="*/ 5 h 8"/>
                    <a:gd name="T50" fmla="*/ 13 w 21"/>
                    <a:gd name="T51" fmla="*/ 6 h 8"/>
                    <a:gd name="T52" fmla="*/ 10 w 21"/>
                    <a:gd name="T53" fmla="*/ 6 h 8"/>
                    <a:gd name="T54" fmla="*/ 10 w 21"/>
                    <a:gd name="T55" fmla="*/ 6 h 8"/>
                    <a:gd name="T56" fmla="*/ 9 w 21"/>
                    <a:gd name="T57" fmla="*/ 7 h 8"/>
                    <a:gd name="T58" fmla="*/ 8 w 21"/>
                    <a:gd name="T59" fmla="*/ 7 h 8"/>
                    <a:gd name="T60" fmla="*/ 8 w 21"/>
                    <a:gd name="T61" fmla="*/ 6 h 8"/>
                    <a:gd name="T62" fmla="*/ 6 w 21"/>
                    <a:gd name="T63" fmla="*/ 5 h 8"/>
                    <a:gd name="T64" fmla="*/ 10 w 21"/>
                    <a:gd name="T65" fmla="*/ 6 h 8"/>
                    <a:gd name="T66" fmla="*/ 11 w 21"/>
                    <a:gd name="T67" fmla="*/ 5 h 8"/>
                    <a:gd name="T68" fmla="*/ 9 w 21"/>
                    <a:gd name="T69" fmla="*/ 4 h 8"/>
                    <a:gd name="T70" fmla="*/ 9 w 21"/>
                    <a:gd name="T71" fmla="*/ 3 h 8"/>
                    <a:gd name="T72" fmla="*/ 9 w 21"/>
                    <a:gd name="T73" fmla="*/ 3 h 8"/>
                    <a:gd name="T74" fmla="*/ 11 w 21"/>
                    <a:gd name="T75" fmla="*/ 3 h 8"/>
                    <a:gd name="T76" fmla="*/ 1 w 21"/>
                    <a:gd name="T77" fmla="*/ 4 h 8"/>
                    <a:gd name="T78" fmla="*/ 11 w 21"/>
                    <a:gd name="T79" fmla="*/ 1 h 8"/>
                    <a:gd name="T80" fmla="*/ 19 w 21"/>
                    <a:gd name="T81" fmla="*/ 3 h 8"/>
                    <a:gd name="T82" fmla="*/ 19 w 21"/>
                    <a:gd name="T83" fmla="*/ 5 h 8"/>
                    <a:gd name="T84" fmla="*/ 17 w 21"/>
                    <a:gd name="T85" fmla="*/ 3 h 8"/>
                    <a:gd name="T86" fmla="*/ 14 w 21"/>
                    <a:gd name="T87" fmla="*/ 2 h 8"/>
                    <a:gd name="T88" fmla="*/ 14 w 21"/>
                    <a:gd name="T89" fmla="*/ 2 h 8"/>
                    <a:gd name="T90" fmla="*/ 12 w 21"/>
                    <a:gd name="T91" fmla="*/ 2 h 8"/>
                    <a:gd name="T92" fmla="*/ 11 w 21"/>
                    <a:gd name="T93" fmla="*/ 2 h 8"/>
                    <a:gd name="T94" fmla="*/ 9 w 21"/>
                    <a:gd name="T95" fmla="*/ 2 h 8"/>
                    <a:gd name="T96" fmla="*/ 3 w 21"/>
                    <a:gd name="T97" fmla="*/ 4 h 8"/>
                    <a:gd name="T98" fmla="*/ 3 w 21"/>
                    <a:gd name="T99" fmla="*/ 4 h 8"/>
                    <a:gd name="T100" fmla="*/ 2 w 21"/>
                    <a:gd name="T101" fmla="*/ 5 h 8"/>
                    <a:gd name="T102" fmla="*/ 2 w 21"/>
                    <a:gd name="T103" fmla="*/ 2 h 8"/>
                    <a:gd name="T104" fmla="*/ 1 w 21"/>
                    <a:gd name="T105" fmla="*/ 6 h 8"/>
                    <a:gd name="T106" fmla="*/ 20 w 21"/>
                    <a:gd name="T107" fmla="*/ 4 h 8"/>
                    <a:gd name="T108" fmla="*/ 18 w 21"/>
                    <a:gd name="T10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" h="8">
                      <a:moveTo>
                        <a:pt x="10" y="7"/>
                      </a:move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moveTo>
                        <a:pt x="14" y="5"/>
                      </a:moveTo>
                      <a:cubicBezTo>
                        <a:pt x="14" y="5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4"/>
                        <a:pt x="17" y="4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6"/>
                        <a:pt x="15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5"/>
                        <a:pt x="13" y="5"/>
                        <a:pt x="13" y="5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5"/>
                      </a:cubicBezTo>
                      <a:moveTo>
                        <a:pt x="7" y="7"/>
                      </a:moveTo>
                      <a:cubicBezTo>
                        <a:pt x="4" y="7"/>
                        <a:pt x="3" y="6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4" y="4"/>
                        <a:pt x="6" y="3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moveTo>
                        <a:pt x="11" y="3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5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2" y="3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1" y="4"/>
                        <a:pt x="12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1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6"/>
                        <a:pt x="6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8" y="5"/>
                        <a:pt x="10" y="6"/>
                        <a:pt x="10" y="6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5" y="2"/>
                        <a:pt x="8" y="1"/>
                        <a:pt x="11" y="1"/>
                      </a:cubicBezTo>
                      <a:cubicBezTo>
                        <a:pt x="13" y="1"/>
                        <a:pt x="15" y="1"/>
                        <a:pt x="17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20" y="4"/>
                        <a:pt x="19" y="4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3"/>
                        <a:pt x="17" y="3"/>
                        <a:pt x="17" y="3"/>
                      </a:cubicBezTo>
                      <a:cubicBezTo>
                        <a:pt x="16" y="3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2"/>
                        <a:pt x="5" y="2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moveTo>
                        <a:pt x="11" y="0"/>
                      </a:moveTo>
                      <a:cubicBezTo>
                        <a:pt x="8" y="0"/>
                        <a:pt x="5" y="1"/>
                        <a:pt x="2" y="2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0" y="5"/>
                        <a:pt x="1" y="5"/>
                        <a:pt x="1" y="6"/>
                      </a:cubicBezTo>
                      <a:cubicBezTo>
                        <a:pt x="2" y="7"/>
                        <a:pt x="4" y="8"/>
                        <a:pt x="9" y="8"/>
                      </a:cubicBezTo>
                      <a:cubicBezTo>
                        <a:pt x="12" y="8"/>
                        <a:pt x="19" y="7"/>
                        <a:pt x="20" y="4"/>
                      </a:cubicBezTo>
                      <a:cubicBezTo>
                        <a:pt x="21" y="4"/>
                        <a:pt x="20" y="3"/>
                        <a:pt x="20" y="2"/>
                      </a:cubicBezTo>
                      <a:cubicBezTo>
                        <a:pt x="19" y="2"/>
                        <a:pt x="18" y="1"/>
                        <a:pt x="18" y="1"/>
                      </a:cubicBezTo>
                      <a:cubicBezTo>
                        <a:pt x="15" y="0"/>
                        <a:pt x="13" y="0"/>
                        <a:pt x="1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4" name="iṣlïḋè"/>
                <p:cNvSpPr/>
                <p:nvPr/>
              </p:nvSpPr>
              <p:spPr bwMode="auto">
                <a:xfrm>
                  <a:off x="3577" y="2522"/>
                  <a:ext cx="62" cy="24"/>
                </a:xfrm>
                <a:custGeom>
                  <a:avLst/>
                  <a:gdLst>
                    <a:gd name="T0" fmla="*/ 13 w 26"/>
                    <a:gd name="T1" fmla="*/ 6 h 10"/>
                    <a:gd name="T2" fmla="*/ 12 w 26"/>
                    <a:gd name="T3" fmla="*/ 6 h 10"/>
                    <a:gd name="T4" fmla="*/ 10 w 26"/>
                    <a:gd name="T5" fmla="*/ 9 h 10"/>
                    <a:gd name="T6" fmla="*/ 12 w 26"/>
                    <a:gd name="T7" fmla="*/ 6 h 10"/>
                    <a:gd name="T8" fmla="*/ 14 w 26"/>
                    <a:gd name="T9" fmla="*/ 6 h 10"/>
                    <a:gd name="T10" fmla="*/ 15 w 26"/>
                    <a:gd name="T11" fmla="*/ 6 h 10"/>
                    <a:gd name="T12" fmla="*/ 15 w 26"/>
                    <a:gd name="T13" fmla="*/ 9 h 10"/>
                    <a:gd name="T14" fmla="*/ 15 w 26"/>
                    <a:gd name="T15" fmla="*/ 6 h 10"/>
                    <a:gd name="T16" fmla="*/ 15 w 26"/>
                    <a:gd name="T17" fmla="*/ 9 h 10"/>
                    <a:gd name="T18" fmla="*/ 16 w 26"/>
                    <a:gd name="T19" fmla="*/ 6 h 10"/>
                    <a:gd name="T20" fmla="*/ 16 w 26"/>
                    <a:gd name="T21" fmla="*/ 9 h 10"/>
                    <a:gd name="T22" fmla="*/ 8 w 26"/>
                    <a:gd name="T23" fmla="*/ 6 h 10"/>
                    <a:gd name="T24" fmla="*/ 10 w 26"/>
                    <a:gd name="T25" fmla="*/ 9 h 10"/>
                    <a:gd name="T26" fmla="*/ 17 w 26"/>
                    <a:gd name="T27" fmla="*/ 6 h 10"/>
                    <a:gd name="T28" fmla="*/ 18 w 26"/>
                    <a:gd name="T29" fmla="*/ 8 h 10"/>
                    <a:gd name="T30" fmla="*/ 8 w 26"/>
                    <a:gd name="T31" fmla="*/ 9 h 10"/>
                    <a:gd name="T32" fmla="*/ 8 w 26"/>
                    <a:gd name="T33" fmla="*/ 6 h 10"/>
                    <a:gd name="T34" fmla="*/ 18 w 26"/>
                    <a:gd name="T35" fmla="*/ 8 h 10"/>
                    <a:gd name="T36" fmla="*/ 18 w 26"/>
                    <a:gd name="T37" fmla="*/ 6 h 10"/>
                    <a:gd name="T38" fmla="*/ 18 w 26"/>
                    <a:gd name="T39" fmla="*/ 8 h 10"/>
                    <a:gd name="T40" fmla="*/ 21 w 26"/>
                    <a:gd name="T41" fmla="*/ 5 h 10"/>
                    <a:gd name="T42" fmla="*/ 6 w 26"/>
                    <a:gd name="T43" fmla="*/ 8 h 10"/>
                    <a:gd name="T44" fmla="*/ 6 w 26"/>
                    <a:gd name="T45" fmla="*/ 5 h 10"/>
                    <a:gd name="T46" fmla="*/ 21 w 26"/>
                    <a:gd name="T47" fmla="*/ 5 h 10"/>
                    <a:gd name="T48" fmla="*/ 21 w 26"/>
                    <a:gd name="T49" fmla="*/ 8 h 10"/>
                    <a:gd name="T50" fmla="*/ 3 w 26"/>
                    <a:gd name="T51" fmla="*/ 4 h 10"/>
                    <a:gd name="T52" fmla="*/ 2 w 26"/>
                    <a:gd name="T53" fmla="*/ 6 h 10"/>
                    <a:gd name="T54" fmla="*/ 2 w 26"/>
                    <a:gd name="T55" fmla="*/ 4 h 10"/>
                    <a:gd name="T56" fmla="*/ 22 w 26"/>
                    <a:gd name="T57" fmla="*/ 7 h 10"/>
                    <a:gd name="T58" fmla="*/ 24 w 26"/>
                    <a:gd name="T59" fmla="*/ 3 h 10"/>
                    <a:gd name="T60" fmla="*/ 2 w 26"/>
                    <a:gd name="T61" fmla="*/ 4 h 10"/>
                    <a:gd name="T62" fmla="*/ 2 w 26"/>
                    <a:gd name="T63" fmla="*/ 3 h 10"/>
                    <a:gd name="T64" fmla="*/ 24 w 26"/>
                    <a:gd name="T65" fmla="*/ 3 h 10"/>
                    <a:gd name="T66" fmla="*/ 25 w 26"/>
                    <a:gd name="T67" fmla="*/ 5 h 10"/>
                    <a:gd name="T68" fmla="*/ 25 w 26"/>
                    <a:gd name="T69" fmla="*/ 0 h 10"/>
                    <a:gd name="T70" fmla="*/ 12 w 26"/>
                    <a:gd name="T71" fmla="*/ 5 h 10"/>
                    <a:gd name="T72" fmla="*/ 1 w 26"/>
                    <a:gd name="T73" fmla="*/ 2 h 10"/>
                    <a:gd name="T74" fmla="*/ 1 w 26"/>
                    <a:gd name="T75" fmla="*/ 1 h 10"/>
                    <a:gd name="T76" fmla="*/ 1 w 26"/>
                    <a:gd name="T77" fmla="*/ 5 h 10"/>
                    <a:gd name="T78" fmla="*/ 12 w 26"/>
                    <a:gd name="T79" fmla="*/ 10 h 10"/>
                    <a:gd name="T80" fmla="*/ 23 w 26"/>
                    <a:gd name="T81" fmla="*/ 8 h 10"/>
                    <a:gd name="T82" fmla="*/ 24 w 26"/>
                    <a:gd name="T83" fmla="*/ 7 h 10"/>
                    <a:gd name="T84" fmla="*/ 26 w 26"/>
                    <a:gd name="T85" fmla="*/ 5 h 10"/>
                    <a:gd name="T86" fmla="*/ 26 w 26"/>
                    <a:gd name="T8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" h="10">
                      <a:moveTo>
                        <a:pt x="12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12" y="8"/>
                        <a:pt x="12" y="7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moveTo>
                        <a:pt x="12" y="9"/>
                      </a:move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2" y="7"/>
                        <a:pt x="12" y="8"/>
                        <a:pt x="12" y="9"/>
                      </a:cubicBezTo>
                      <a:moveTo>
                        <a:pt x="14" y="9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8"/>
                        <a:pt x="15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5" y="9"/>
                      </a:move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moveTo>
                        <a:pt x="10" y="9"/>
                      </a:moveTo>
                      <a:cubicBezTo>
                        <a:pt x="9" y="9"/>
                        <a:pt x="9" y="9"/>
                        <a:pt x="8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moveTo>
                        <a:pt x="17" y="9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9"/>
                        <a:pt x="17" y="9"/>
                        <a:pt x="17" y="9"/>
                      </a:cubicBezTo>
                      <a:moveTo>
                        <a:pt x="8" y="9"/>
                      </a:moveTo>
                      <a:cubicBezTo>
                        <a:pt x="7" y="9"/>
                        <a:pt x="7" y="8"/>
                        <a:pt x="6" y="8"/>
                      </a:cubicBezTo>
                      <a:cubicBezTo>
                        <a:pt x="6" y="7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7"/>
                        <a:pt x="8" y="8"/>
                        <a:pt x="8" y="9"/>
                      </a:cubicBezTo>
                      <a:moveTo>
                        <a:pt x="18" y="8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6"/>
                        <a:pt x="19" y="7"/>
                        <a:pt x="19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moveTo>
                        <a:pt x="20" y="8"/>
                      </a:moveTo>
                      <a:cubicBezTo>
                        <a:pt x="19" y="7"/>
                        <a:pt x="19" y="6"/>
                        <a:pt x="20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6"/>
                        <a:pt x="21" y="7"/>
                        <a:pt x="21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moveTo>
                        <a:pt x="6" y="8"/>
                      </a:moveTo>
                      <a:cubicBezTo>
                        <a:pt x="5" y="8"/>
                        <a:pt x="4" y="8"/>
                        <a:pt x="4" y="7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6"/>
                        <a:pt x="6" y="7"/>
                        <a:pt x="6" y="8"/>
                      </a:cubicBezTo>
                      <a:moveTo>
                        <a:pt x="21" y="8"/>
                      </a:move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2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moveTo>
                        <a:pt x="22" y="7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4"/>
                        <a:pt x="24" y="3"/>
                      </a:cubicBezTo>
                      <a:cubicBezTo>
                        <a:pt x="24" y="4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2" y="7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24" y="6"/>
                      </a:moveTo>
                      <a:cubicBezTo>
                        <a:pt x="24" y="5"/>
                        <a:pt x="24" y="4"/>
                        <a:pt x="24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4" y="6"/>
                      </a:cubicBezTo>
                      <a:moveTo>
                        <a:pt x="26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1" y="5"/>
                        <a:pt x="17" y="5"/>
                        <a:pt x="12" y="5"/>
                      </a:cubicBez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7" y="5"/>
                        <a:pt x="4" y="4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8"/>
                        <a:pt x="6" y="10"/>
                        <a:pt x="12" y="10"/>
                      </a:cubicBezTo>
                      <a:cubicBezTo>
                        <a:pt x="14" y="10"/>
                        <a:pt x="19" y="10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6"/>
                        <a:pt x="26" y="6"/>
                        <a:pt x="26" y="5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5" name="îṥļidé"/>
                <p:cNvSpPr/>
                <p:nvPr/>
              </p:nvSpPr>
              <p:spPr bwMode="auto">
                <a:xfrm>
                  <a:off x="3577" y="2536"/>
                  <a:ext cx="62" cy="24"/>
                </a:xfrm>
                <a:custGeom>
                  <a:avLst/>
                  <a:gdLst>
                    <a:gd name="T0" fmla="*/ 13 w 26"/>
                    <a:gd name="T1" fmla="*/ 6 h 10"/>
                    <a:gd name="T2" fmla="*/ 12 w 26"/>
                    <a:gd name="T3" fmla="*/ 6 h 10"/>
                    <a:gd name="T4" fmla="*/ 10 w 26"/>
                    <a:gd name="T5" fmla="*/ 9 h 10"/>
                    <a:gd name="T6" fmla="*/ 12 w 26"/>
                    <a:gd name="T7" fmla="*/ 6 h 10"/>
                    <a:gd name="T8" fmla="*/ 14 w 26"/>
                    <a:gd name="T9" fmla="*/ 6 h 10"/>
                    <a:gd name="T10" fmla="*/ 15 w 26"/>
                    <a:gd name="T11" fmla="*/ 6 h 10"/>
                    <a:gd name="T12" fmla="*/ 15 w 26"/>
                    <a:gd name="T13" fmla="*/ 9 h 10"/>
                    <a:gd name="T14" fmla="*/ 15 w 26"/>
                    <a:gd name="T15" fmla="*/ 6 h 10"/>
                    <a:gd name="T16" fmla="*/ 15 w 26"/>
                    <a:gd name="T17" fmla="*/ 9 h 10"/>
                    <a:gd name="T18" fmla="*/ 16 w 26"/>
                    <a:gd name="T19" fmla="*/ 6 h 10"/>
                    <a:gd name="T20" fmla="*/ 16 w 26"/>
                    <a:gd name="T21" fmla="*/ 9 h 10"/>
                    <a:gd name="T22" fmla="*/ 8 w 26"/>
                    <a:gd name="T23" fmla="*/ 6 h 10"/>
                    <a:gd name="T24" fmla="*/ 10 w 26"/>
                    <a:gd name="T25" fmla="*/ 9 h 10"/>
                    <a:gd name="T26" fmla="*/ 17 w 26"/>
                    <a:gd name="T27" fmla="*/ 6 h 10"/>
                    <a:gd name="T28" fmla="*/ 18 w 26"/>
                    <a:gd name="T29" fmla="*/ 8 h 10"/>
                    <a:gd name="T30" fmla="*/ 8 w 26"/>
                    <a:gd name="T31" fmla="*/ 9 h 10"/>
                    <a:gd name="T32" fmla="*/ 8 w 26"/>
                    <a:gd name="T33" fmla="*/ 6 h 10"/>
                    <a:gd name="T34" fmla="*/ 18 w 26"/>
                    <a:gd name="T35" fmla="*/ 8 h 10"/>
                    <a:gd name="T36" fmla="*/ 18 w 26"/>
                    <a:gd name="T37" fmla="*/ 6 h 10"/>
                    <a:gd name="T38" fmla="*/ 18 w 26"/>
                    <a:gd name="T39" fmla="*/ 8 h 10"/>
                    <a:gd name="T40" fmla="*/ 21 w 26"/>
                    <a:gd name="T41" fmla="*/ 5 h 10"/>
                    <a:gd name="T42" fmla="*/ 6 w 26"/>
                    <a:gd name="T43" fmla="*/ 8 h 10"/>
                    <a:gd name="T44" fmla="*/ 6 w 26"/>
                    <a:gd name="T45" fmla="*/ 6 h 10"/>
                    <a:gd name="T46" fmla="*/ 21 w 26"/>
                    <a:gd name="T47" fmla="*/ 5 h 10"/>
                    <a:gd name="T48" fmla="*/ 21 w 26"/>
                    <a:gd name="T49" fmla="*/ 8 h 10"/>
                    <a:gd name="T50" fmla="*/ 3 w 26"/>
                    <a:gd name="T51" fmla="*/ 4 h 10"/>
                    <a:gd name="T52" fmla="*/ 2 w 26"/>
                    <a:gd name="T53" fmla="*/ 6 h 10"/>
                    <a:gd name="T54" fmla="*/ 2 w 26"/>
                    <a:gd name="T55" fmla="*/ 4 h 10"/>
                    <a:gd name="T56" fmla="*/ 22 w 26"/>
                    <a:gd name="T57" fmla="*/ 7 h 10"/>
                    <a:gd name="T58" fmla="*/ 24 w 26"/>
                    <a:gd name="T59" fmla="*/ 4 h 10"/>
                    <a:gd name="T60" fmla="*/ 2 w 26"/>
                    <a:gd name="T61" fmla="*/ 4 h 10"/>
                    <a:gd name="T62" fmla="*/ 2 w 26"/>
                    <a:gd name="T63" fmla="*/ 3 h 10"/>
                    <a:gd name="T64" fmla="*/ 24 w 26"/>
                    <a:gd name="T65" fmla="*/ 3 h 10"/>
                    <a:gd name="T66" fmla="*/ 25 w 26"/>
                    <a:gd name="T67" fmla="*/ 5 h 10"/>
                    <a:gd name="T68" fmla="*/ 25 w 26"/>
                    <a:gd name="T69" fmla="*/ 0 h 10"/>
                    <a:gd name="T70" fmla="*/ 12 w 26"/>
                    <a:gd name="T71" fmla="*/ 5 h 10"/>
                    <a:gd name="T72" fmla="*/ 1 w 26"/>
                    <a:gd name="T73" fmla="*/ 2 h 10"/>
                    <a:gd name="T74" fmla="*/ 1 w 26"/>
                    <a:gd name="T75" fmla="*/ 1 h 10"/>
                    <a:gd name="T76" fmla="*/ 1 w 26"/>
                    <a:gd name="T77" fmla="*/ 5 h 10"/>
                    <a:gd name="T78" fmla="*/ 12 w 26"/>
                    <a:gd name="T79" fmla="*/ 10 h 10"/>
                    <a:gd name="T80" fmla="*/ 23 w 26"/>
                    <a:gd name="T81" fmla="*/ 8 h 10"/>
                    <a:gd name="T82" fmla="*/ 24 w 26"/>
                    <a:gd name="T83" fmla="*/ 7 h 10"/>
                    <a:gd name="T84" fmla="*/ 26 w 26"/>
                    <a:gd name="T85" fmla="*/ 5 h 10"/>
                    <a:gd name="T86" fmla="*/ 26 w 26"/>
                    <a:gd name="T8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" h="10">
                      <a:moveTo>
                        <a:pt x="12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12" y="8"/>
                        <a:pt x="12" y="7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moveTo>
                        <a:pt x="12" y="9"/>
                      </a:move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2" y="7"/>
                        <a:pt x="12" y="8"/>
                        <a:pt x="12" y="9"/>
                      </a:cubicBezTo>
                      <a:moveTo>
                        <a:pt x="14" y="9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8"/>
                        <a:pt x="15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5" y="9"/>
                      </a:move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moveTo>
                        <a:pt x="10" y="9"/>
                      </a:moveTo>
                      <a:cubicBezTo>
                        <a:pt x="9" y="9"/>
                        <a:pt x="9" y="9"/>
                        <a:pt x="8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moveTo>
                        <a:pt x="17" y="9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moveTo>
                        <a:pt x="8" y="9"/>
                      </a:moveTo>
                      <a:cubicBezTo>
                        <a:pt x="7" y="9"/>
                        <a:pt x="7" y="9"/>
                        <a:pt x="6" y="8"/>
                      </a:cubicBezTo>
                      <a:cubicBezTo>
                        <a:pt x="6" y="7"/>
                        <a:pt x="6" y="7"/>
                        <a:pt x="6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7"/>
                        <a:pt x="8" y="8"/>
                        <a:pt x="8" y="9"/>
                      </a:cubicBezTo>
                      <a:moveTo>
                        <a:pt x="18" y="8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7"/>
                        <a:pt x="19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moveTo>
                        <a:pt x="20" y="8"/>
                      </a:moveTo>
                      <a:cubicBezTo>
                        <a:pt x="19" y="7"/>
                        <a:pt x="19" y="6"/>
                        <a:pt x="20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6"/>
                        <a:pt x="21" y="7"/>
                        <a:pt x="21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moveTo>
                        <a:pt x="6" y="8"/>
                      </a:moveTo>
                      <a:cubicBezTo>
                        <a:pt x="5" y="8"/>
                        <a:pt x="4" y="8"/>
                        <a:pt x="4" y="7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5" y="5"/>
                        <a:pt x="6" y="6"/>
                      </a:cubicBezTo>
                      <a:cubicBezTo>
                        <a:pt x="6" y="6"/>
                        <a:pt x="6" y="7"/>
                        <a:pt x="6" y="8"/>
                      </a:cubicBezTo>
                      <a:moveTo>
                        <a:pt x="21" y="8"/>
                      </a:move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2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moveTo>
                        <a:pt x="22" y="7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4"/>
                        <a:pt x="24" y="4"/>
                      </a:cubicBezTo>
                      <a:cubicBezTo>
                        <a:pt x="24" y="4"/>
                        <a:pt x="24" y="5"/>
                        <a:pt x="24" y="6"/>
                      </a:cubicBezTo>
                      <a:cubicBezTo>
                        <a:pt x="23" y="7"/>
                        <a:pt x="23" y="7"/>
                        <a:pt x="22" y="7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24" y="6"/>
                      </a:moveTo>
                      <a:cubicBezTo>
                        <a:pt x="24" y="5"/>
                        <a:pt x="24" y="4"/>
                        <a:pt x="24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6"/>
                        <a:pt x="24" y="6"/>
                      </a:cubicBezTo>
                      <a:moveTo>
                        <a:pt x="26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1" y="5"/>
                        <a:pt x="17" y="5"/>
                        <a:pt x="12" y="5"/>
                      </a:cubicBez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7" y="5"/>
                        <a:pt x="4" y="5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7"/>
                        <a:pt x="2" y="7"/>
                      </a:cubicBezTo>
                      <a:cubicBezTo>
                        <a:pt x="3" y="8"/>
                        <a:pt x="6" y="10"/>
                        <a:pt x="12" y="10"/>
                      </a:cubicBezTo>
                      <a:cubicBezTo>
                        <a:pt x="14" y="10"/>
                        <a:pt x="19" y="10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6"/>
                        <a:pt x="26" y="6"/>
                        <a:pt x="26" y="5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6" name="iṣḷíḓê"/>
                <p:cNvSpPr/>
                <p:nvPr/>
              </p:nvSpPr>
              <p:spPr bwMode="auto">
                <a:xfrm>
                  <a:off x="3577" y="2550"/>
                  <a:ext cx="62" cy="24"/>
                </a:xfrm>
                <a:custGeom>
                  <a:avLst/>
                  <a:gdLst>
                    <a:gd name="T0" fmla="*/ 13 w 26"/>
                    <a:gd name="T1" fmla="*/ 7 h 10"/>
                    <a:gd name="T2" fmla="*/ 12 w 26"/>
                    <a:gd name="T3" fmla="*/ 6 h 10"/>
                    <a:gd name="T4" fmla="*/ 10 w 26"/>
                    <a:gd name="T5" fmla="*/ 9 h 10"/>
                    <a:gd name="T6" fmla="*/ 12 w 26"/>
                    <a:gd name="T7" fmla="*/ 6 h 10"/>
                    <a:gd name="T8" fmla="*/ 14 w 26"/>
                    <a:gd name="T9" fmla="*/ 7 h 10"/>
                    <a:gd name="T10" fmla="*/ 15 w 26"/>
                    <a:gd name="T11" fmla="*/ 6 h 10"/>
                    <a:gd name="T12" fmla="*/ 15 w 26"/>
                    <a:gd name="T13" fmla="*/ 9 h 10"/>
                    <a:gd name="T14" fmla="*/ 15 w 26"/>
                    <a:gd name="T15" fmla="*/ 6 h 10"/>
                    <a:gd name="T16" fmla="*/ 15 w 26"/>
                    <a:gd name="T17" fmla="*/ 9 h 10"/>
                    <a:gd name="T18" fmla="*/ 16 w 26"/>
                    <a:gd name="T19" fmla="*/ 6 h 10"/>
                    <a:gd name="T20" fmla="*/ 16 w 26"/>
                    <a:gd name="T21" fmla="*/ 9 h 10"/>
                    <a:gd name="T22" fmla="*/ 8 w 26"/>
                    <a:gd name="T23" fmla="*/ 6 h 10"/>
                    <a:gd name="T24" fmla="*/ 10 w 26"/>
                    <a:gd name="T25" fmla="*/ 9 h 10"/>
                    <a:gd name="T26" fmla="*/ 17 w 26"/>
                    <a:gd name="T27" fmla="*/ 6 h 10"/>
                    <a:gd name="T28" fmla="*/ 18 w 26"/>
                    <a:gd name="T29" fmla="*/ 8 h 10"/>
                    <a:gd name="T30" fmla="*/ 8 w 26"/>
                    <a:gd name="T31" fmla="*/ 9 h 10"/>
                    <a:gd name="T32" fmla="*/ 8 w 26"/>
                    <a:gd name="T33" fmla="*/ 6 h 10"/>
                    <a:gd name="T34" fmla="*/ 18 w 26"/>
                    <a:gd name="T35" fmla="*/ 8 h 10"/>
                    <a:gd name="T36" fmla="*/ 18 w 26"/>
                    <a:gd name="T37" fmla="*/ 6 h 10"/>
                    <a:gd name="T38" fmla="*/ 18 w 26"/>
                    <a:gd name="T39" fmla="*/ 9 h 10"/>
                    <a:gd name="T40" fmla="*/ 21 w 26"/>
                    <a:gd name="T41" fmla="*/ 5 h 10"/>
                    <a:gd name="T42" fmla="*/ 6 w 26"/>
                    <a:gd name="T43" fmla="*/ 8 h 10"/>
                    <a:gd name="T44" fmla="*/ 6 w 26"/>
                    <a:gd name="T45" fmla="*/ 6 h 10"/>
                    <a:gd name="T46" fmla="*/ 21 w 26"/>
                    <a:gd name="T47" fmla="*/ 5 h 10"/>
                    <a:gd name="T48" fmla="*/ 21 w 26"/>
                    <a:gd name="T49" fmla="*/ 8 h 10"/>
                    <a:gd name="T50" fmla="*/ 3 w 26"/>
                    <a:gd name="T51" fmla="*/ 4 h 10"/>
                    <a:gd name="T52" fmla="*/ 2 w 26"/>
                    <a:gd name="T53" fmla="*/ 6 h 10"/>
                    <a:gd name="T54" fmla="*/ 2 w 26"/>
                    <a:gd name="T55" fmla="*/ 4 h 10"/>
                    <a:gd name="T56" fmla="*/ 22 w 26"/>
                    <a:gd name="T57" fmla="*/ 7 h 10"/>
                    <a:gd name="T58" fmla="*/ 24 w 26"/>
                    <a:gd name="T59" fmla="*/ 4 h 10"/>
                    <a:gd name="T60" fmla="*/ 2 w 26"/>
                    <a:gd name="T61" fmla="*/ 4 h 10"/>
                    <a:gd name="T62" fmla="*/ 2 w 26"/>
                    <a:gd name="T63" fmla="*/ 4 h 10"/>
                    <a:gd name="T64" fmla="*/ 24 w 26"/>
                    <a:gd name="T65" fmla="*/ 3 h 10"/>
                    <a:gd name="T66" fmla="*/ 25 w 26"/>
                    <a:gd name="T67" fmla="*/ 5 h 10"/>
                    <a:gd name="T68" fmla="*/ 25 w 26"/>
                    <a:gd name="T69" fmla="*/ 0 h 10"/>
                    <a:gd name="T70" fmla="*/ 12 w 26"/>
                    <a:gd name="T71" fmla="*/ 6 h 10"/>
                    <a:gd name="T72" fmla="*/ 1 w 26"/>
                    <a:gd name="T73" fmla="*/ 2 h 10"/>
                    <a:gd name="T74" fmla="*/ 1 w 26"/>
                    <a:gd name="T75" fmla="*/ 1 h 10"/>
                    <a:gd name="T76" fmla="*/ 1 w 26"/>
                    <a:gd name="T77" fmla="*/ 5 h 10"/>
                    <a:gd name="T78" fmla="*/ 12 w 26"/>
                    <a:gd name="T79" fmla="*/ 10 h 10"/>
                    <a:gd name="T80" fmla="*/ 23 w 26"/>
                    <a:gd name="T81" fmla="*/ 8 h 10"/>
                    <a:gd name="T82" fmla="*/ 24 w 26"/>
                    <a:gd name="T83" fmla="*/ 7 h 10"/>
                    <a:gd name="T84" fmla="*/ 26 w 26"/>
                    <a:gd name="T85" fmla="*/ 5 h 10"/>
                    <a:gd name="T86" fmla="*/ 26 w 26"/>
                    <a:gd name="T8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" h="10">
                      <a:moveTo>
                        <a:pt x="12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12" y="8"/>
                        <a:pt x="12" y="7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moveTo>
                        <a:pt x="12" y="9"/>
                      </a:move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2" y="7"/>
                        <a:pt x="12" y="8"/>
                        <a:pt x="12" y="9"/>
                      </a:cubicBezTo>
                      <a:moveTo>
                        <a:pt x="14" y="9"/>
                      </a:move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8"/>
                        <a:pt x="15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5" y="9"/>
                      </a:move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moveTo>
                        <a:pt x="10" y="9"/>
                      </a:moveTo>
                      <a:cubicBezTo>
                        <a:pt x="9" y="9"/>
                        <a:pt x="9" y="9"/>
                        <a:pt x="8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moveTo>
                        <a:pt x="17" y="9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moveTo>
                        <a:pt x="8" y="9"/>
                      </a:moveTo>
                      <a:cubicBezTo>
                        <a:pt x="7" y="9"/>
                        <a:pt x="7" y="9"/>
                        <a:pt x="6" y="8"/>
                      </a:cubicBezTo>
                      <a:cubicBezTo>
                        <a:pt x="6" y="8"/>
                        <a:pt x="6" y="7"/>
                        <a:pt x="6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7"/>
                        <a:pt x="8" y="8"/>
                        <a:pt x="8" y="9"/>
                      </a:cubicBezTo>
                      <a:moveTo>
                        <a:pt x="18" y="9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7"/>
                        <a:pt x="19" y="7"/>
                        <a:pt x="19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moveTo>
                        <a:pt x="20" y="8"/>
                      </a:moveTo>
                      <a:cubicBezTo>
                        <a:pt x="19" y="7"/>
                        <a:pt x="19" y="6"/>
                        <a:pt x="20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6"/>
                        <a:pt x="21" y="7"/>
                        <a:pt x="21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moveTo>
                        <a:pt x="6" y="8"/>
                      </a:moveTo>
                      <a:cubicBezTo>
                        <a:pt x="5" y="8"/>
                        <a:pt x="4" y="8"/>
                        <a:pt x="4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5" y="5"/>
                        <a:pt x="6" y="6"/>
                      </a:cubicBezTo>
                      <a:cubicBezTo>
                        <a:pt x="6" y="7"/>
                        <a:pt x="6" y="7"/>
                        <a:pt x="6" y="8"/>
                      </a:cubicBezTo>
                      <a:moveTo>
                        <a:pt x="21" y="8"/>
                      </a:move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2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moveTo>
                        <a:pt x="22" y="7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4"/>
                        <a:pt x="24" y="4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7"/>
                        <a:pt x="23" y="7"/>
                        <a:pt x="22" y="7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24" y="6"/>
                      </a:moveTo>
                      <a:cubicBezTo>
                        <a:pt x="24" y="5"/>
                        <a:pt x="24" y="4"/>
                        <a:pt x="24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6"/>
                        <a:pt x="24" y="6"/>
                      </a:cubicBezTo>
                      <a:moveTo>
                        <a:pt x="26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1" y="5"/>
                        <a:pt x="17" y="6"/>
                        <a:pt x="12" y="6"/>
                      </a:cubicBezTo>
                      <a:cubicBezTo>
                        <a:pt x="11" y="6"/>
                        <a:pt x="10" y="5"/>
                        <a:pt x="9" y="5"/>
                      </a:cubicBezTo>
                      <a:cubicBezTo>
                        <a:pt x="7" y="5"/>
                        <a:pt x="4" y="5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2" y="7"/>
                      </a:cubicBezTo>
                      <a:cubicBezTo>
                        <a:pt x="3" y="8"/>
                        <a:pt x="6" y="10"/>
                        <a:pt x="12" y="10"/>
                      </a:cubicBezTo>
                      <a:cubicBezTo>
                        <a:pt x="14" y="10"/>
                        <a:pt x="19" y="10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4" y="8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7"/>
                        <a:pt x="26" y="6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7" name="îṥlîḑe"/>
                <p:cNvSpPr/>
                <p:nvPr/>
              </p:nvSpPr>
              <p:spPr bwMode="auto">
                <a:xfrm>
                  <a:off x="3577" y="2565"/>
                  <a:ext cx="62" cy="23"/>
                </a:xfrm>
                <a:custGeom>
                  <a:avLst/>
                  <a:gdLst>
                    <a:gd name="T0" fmla="*/ 13 w 26"/>
                    <a:gd name="T1" fmla="*/ 7 h 10"/>
                    <a:gd name="T2" fmla="*/ 12 w 26"/>
                    <a:gd name="T3" fmla="*/ 7 h 10"/>
                    <a:gd name="T4" fmla="*/ 10 w 26"/>
                    <a:gd name="T5" fmla="*/ 9 h 10"/>
                    <a:gd name="T6" fmla="*/ 12 w 26"/>
                    <a:gd name="T7" fmla="*/ 7 h 10"/>
                    <a:gd name="T8" fmla="*/ 14 w 26"/>
                    <a:gd name="T9" fmla="*/ 7 h 10"/>
                    <a:gd name="T10" fmla="*/ 15 w 26"/>
                    <a:gd name="T11" fmla="*/ 6 h 10"/>
                    <a:gd name="T12" fmla="*/ 15 w 26"/>
                    <a:gd name="T13" fmla="*/ 9 h 10"/>
                    <a:gd name="T14" fmla="*/ 15 w 26"/>
                    <a:gd name="T15" fmla="*/ 6 h 10"/>
                    <a:gd name="T16" fmla="*/ 15 w 26"/>
                    <a:gd name="T17" fmla="*/ 9 h 10"/>
                    <a:gd name="T18" fmla="*/ 16 w 26"/>
                    <a:gd name="T19" fmla="*/ 6 h 10"/>
                    <a:gd name="T20" fmla="*/ 16 w 26"/>
                    <a:gd name="T21" fmla="*/ 9 h 10"/>
                    <a:gd name="T22" fmla="*/ 8 w 26"/>
                    <a:gd name="T23" fmla="*/ 6 h 10"/>
                    <a:gd name="T24" fmla="*/ 10 w 26"/>
                    <a:gd name="T25" fmla="*/ 9 h 10"/>
                    <a:gd name="T26" fmla="*/ 17 w 26"/>
                    <a:gd name="T27" fmla="*/ 6 h 10"/>
                    <a:gd name="T28" fmla="*/ 18 w 26"/>
                    <a:gd name="T29" fmla="*/ 9 h 10"/>
                    <a:gd name="T30" fmla="*/ 8 w 26"/>
                    <a:gd name="T31" fmla="*/ 9 h 10"/>
                    <a:gd name="T32" fmla="*/ 8 w 26"/>
                    <a:gd name="T33" fmla="*/ 6 h 10"/>
                    <a:gd name="T34" fmla="*/ 18 w 26"/>
                    <a:gd name="T35" fmla="*/ 8 h 10"/>
                    <a:gd name="T36" fmla="*/ 18 w 26"/>
                    <a:gd name="T37" fmla="*/ 6 h 10"/>
                    <a:gd name="T38" fmla="*/ 18 w 26"/>
                    <a:gd name="T39" fmla="*/ 9 h 10"/>
                    <a:gd name="T40" fmla="*/ 21 w 26"/>
                    <a:gd name="T41" fmla="*/ 5 h 10"/>
                    <a:gd name="T42" fmla="*/ 6 w 26"/>
                    <a:gd name="T43" fmla="*/ 8 h 10"/>
                    <a:gd name="T44" fmla="*/ 6 w 26"/>
                    <a:gd name="T45" fmla="*/ 6 h 10"/>
                    <a:gd name="T46" fmla="*/ 21 w 26"/>
                    <a:gd name="T47" fmla="*/ 5 h 10"/>
                    <a:gd name="T48" fmla="*/ 21 w 26"/>
                    <a:gd name="T49" fmla="*/ 8 h 10"/>
                    <a:gd name="T50" fmla="*/ 3 w 26"/>
                    <a:gd name="T51" fmla="*/ 5 h 10"/>
                    <a:gd name="T52" fmla="*/ 2 w 26"/>
                    <a:gd name="T53" fmla="*/ 7 h 10"/>
                    <a:gd name="T54" fmla="*/ 2 w 26"/>
                    <a:gd name="T55" fmla="*/ 4 h 10"/>
                    <a:gd name="T56" fmla="*/ 22 w 26"/>
                    <a:gd name="T57" fmla="*/ 7 h 10"/>
                    <a:gd name="T58" fmla="*/ 24 w 26"/>
                    <a:gd name="T59" fmla="*/ 4 h 10"/>
                    <a:gd name="T60" fmla="*/ 2 w 26"/>
                    <a:gd name="T61" fmla="*/ 4 h 10"/>
                    <a:gd name="T62" fmla="*/ 2 w 26"/>
                    <a:gd name="T63" fmla="*/ 4 h 10"/>
                    <a:gd name="T64" fmla="*/ 24 w 26"/>
                    <a:gd name="T65" fmla="*/ 3 h 10"/>
                    <a:gd name="T66" fmla="*/ 25 w 26"/>
                    <a:gd name="T67" fmla="*/ 5 h 10"/>
                    <a:gd name="T68" fmla="*/ 25 w 26"/>
                    <a:gd name="T69" fmla="*/ 1 h 10"/>
                    <a:gd name="T70" fmla="*/ 12 w 26"/>
                    <a:gd name="T71" fmla="*/ 6 h 10"/>
                    <a:gd name="T72" fmla="*/ 1 w 26"/>
                    <a:gd name="T73" fmla="*/ 2 h 10"/>
                    <a:gd name="T74" fmla="*/ 1 w 26"/>
                    <a:gd name="T75" fmla="*/ 1 h 10"/>
                    <a:gd name="T76" fmla="*/ 1 w 26"/>
                    <a:gd name="T77" fmla="*/ 5 h 10"/>
                    <a:gd name="T78" fmla="*/ 12 w 26"/>
                    <a:gd name="T79" fmla="*/ 10 h 10"/>
                    <a:gd name="T80" fmla="*/ 23 w 26"/>
                    <a:gd name="T81" fmla="*/ 8 h 10"/>
                    <a:gd name="T82" fmla="*/ 24 w 26"/>
                    <a:gd name="T83" fmla="*/ 7 h 10"/>
                    <a:gd name="T84" fmla="*/ 26 w 26"/>
                    <a:gd name="T85" fmla="*/ 5 h 10"/>
                    <a:gd name="T86" fmla="*/ 26 w 26"/>
                    <a:gd name="T8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" h="10">
                      <a:moveTo>
                        <a:pt x="12" y="7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12" y="9"/>
                      </a:move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7"/>
                        <a:pt x="12" y="7"/>
                      </a:cubicBezTo>
                      <a:cubicBezTo>
                        <a:pt x="12" y="7"/>
                        <a:pt x="12" y="8"/>
                        <a:pt x="12" y="9"/>
                      </a:cubicBezTo>
                      <a:moveTo>
                        <a:pt x="14" y="9"/>
                      </a:move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8"/>
                        <a:pt x="15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5" y="9"/>
                      </a:move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8"/>
                        <a:pt x="15" y="7"/>
                        <a:pt x="15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moveTo>
                        <a:pt x="10" y="9"/>
                      </a:moveTo>
                      <a:cubicBezTo>
                        <a:pt x="9" y="9"/>
                        <a:pt x="9" y="9"/>
                        <a:pt x="8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moveTo>
                        <a:pt x="17" y="9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moveTo>
                        <a:pt x="8" y="9"/>
                      </a:moveTo>
                      <a:cubicBezTo>
                        <a:pt x="7" y="9"/>
                        <a:pt x="7" y="9"/>
                        <a:pt x="6" y="9"/>
                      </a:cubicBezTo>
                      <a:cubicBezTo>
                        <a:pt x="6" y="8"/>
                        <a:pt x="6" y="7"/>
                        <a:pt x="6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7"/>
                        <a:pt x="8" y="8"/>
                        <a:pt x="8" y="9"/>
                      </a:cubicBezTo>
                      <a:moveTo>
                        <a:pt x="18" y="9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7"/>
                        <a:pt x="19" y="8"/>
                        <a:pt x="19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moveTo>
                        <a:pt x="20" y="8"/>
                      </a:moveTo>
                      <a:cubicBezTo>
                        <a:pt x="19" y="7"/>
                        <a:pt x="19" y="7"/>
                        <a:pt x="20" y="6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6"/>
                        <a:pt x="21" y="7"/>
                        <a:pt x="21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moveTo>
                        <a:pt x="6" y="8"/>
                      </a:moveTo>
                      <a:cubicBezTo>
                        <a:pt x="5" y="8"/>
                        <a:pt x="4" y="8"/>
                        <a:pt x="4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5" y="6"/>
                        <a:pt x="6" y="6"/>
                      </a:cubicBezTo>
                      <a:cubicBezTo>
                        <a:pt x="6" y="7"/>
                        <a:pt x="6" y="8"/>
                        <a:pt x="6" y="8"/>
                      </a:cubicBezTo>
                      <a:moveTo>
                        <a:pt x="21" y="8"/>
                      </a:move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2" y="7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7"/>
                        <a:pt x="2" y="7"/>
                        <a:pt x="2" y="7"/>
                      </a:cubicBezTo>
                      <a:moveTo>
                        <a:pt x="22" y="7"/>
                      </a:move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3" y="4"/>
                        <a:pt x="23" y="4"/>
                        <a:pt x="24" y="4"/>
                      </a:cubicBezTo>
                      <a:cubicBezTo>
                        <a:pt x="24" y="5"/>
                        <a:pt x="24" y="6"/>
                        <a:pt x="24" y="6"/>
                      </a:cubicBezTo>
                      <a:cubicBezTo>
                        <a:pt x="23" y="7"/>
                        <a:pt x="23" y="7"/>
                        <a:pt x="22" y="7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24" y="6"/>
                      </a:moveTo>
                      <a:cubicBezTo>
                        <a:pt x="24" y="5"/>
                        <a:pt x="24" y="4"/>
                        <a:pt x="24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6"/>
                        <a:pt x="24" y="6"/>
                      </a:cubicBezTo>
                      <a:moveTo>
                        <a:pt x="26" y="0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1" y="5"/>
                        <a:pt x="17" y="6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7" y="5"/>
                        <a:pt x="4" y="5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2" y="7"/>
                      </a:cubicBezTo>
                      <a:cubicBezTo>
                        <a:pt x="3" y="8"/>
                        <a:pt x="6" y="10"/>
                        <a:pt x="12" y="10"/>
                      </a:cubicBezTo>
                      <a:cubicBezTo>
                        <a:pt x="14" y="10"/>
                        <a:pt x="19" y="10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4" y="8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7"/>
                        <a:pt x="26" y="6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8" name="íš1íḍé"/>
                <p:cNvSpPr/>
                <p:nvPr/>
              </p:nvSpPr>
              <p:spPr bwMode="auto">
                <a:xfrm>
                  <a:off x="3515" y="1822"/>
                  <a:ext cx="74" cy="65"/>
                </a:xfrm>
                <a:custGeom>
                  <a:avLst/>
                  <a:gdLst>
                    <a:gd name="T0" fmla="*/ 22 w 31"/>
                    <a:gd name="T1" fmla="*/ 26 h 27"/>
                    <a:gd name="T2" fmla="*/ 20 w 31"/>
                    <a:gd name="T3" fmla="*/ 23 h 27"/>
                    <a:gd name="T4" fmla="*/ 17 w 31"/>
                    <a:gd name="T5" fmla="*/ 21 h 27"/>
                    <a:gd name="T6" fmla="*/ 21 w 31"/>
                    <a:gd name="T7" fmla="*/ 18 h 27"/>
                    <a:gd name="T8" fmla="*/ 22 w 31"/>
                    <a:gd name="T9" fmla="*/ 25 h 27"/>
                    <a:gd name="T10" fmla="*/ 22 w 31"/>
                    <a:gd name="T11" fmla="*/ 26 h 27"/>
                    <a:gd name="T12" fmla="*/ 22 w 31"/>
                    <a:gd name="T13" fmla="*/ 24 h 27"/>
                    <a:gd name="T14" fmla="*/ 21 w 31"/>
                    <a:gd name="T15" fmla="*/ 18 h 27"/>
                    <a:gd name="T16" fmla="*/ 21 w 31"/>
                    <a:gd name="T17" fmla="*/ 18 h 27"/>
                    <a:gd name="T18" fmla="*/ 21 w 31"/>
                    <a:gd name="T19" fmla="*/ 17 h 27"/>
                    <a:gd name="T20" fmla="*/ 15 w 31"/>
                    <a:gd name="T21" fmla="*/ 12 h 27"/>
                    <a:gd name="T22" fmla="*/ 6 w 31"/>
                    <a:gd name="T23" fmla="*/ 4 h 27"/>
                    <a:gd name="T24" fmla="*/ 8 w 31"/>
                    <a:gd name="T25" fmla="*/ 6 h 27"/>
                    <a:gd name="T26" fmla="*/ 16 w 31"/>
                    <a:gd name="T27" fmla="*/ 11 h 27"/>
                    <a:gd name="T28" fmla="*/ 24 w 31"/>
                    <a:gd name="T29" fmla="*/ 16 h 27"/>
                    <a:gd name="T30" fmla="*/ 22 w 31"/>
                    <a:gd name="T31" fmla="*/ 24 h 27"/>
                    <a:gd name="T32" fmla="*/ 13 w 31"/>
                    <a:gd name="T33" fmla="*/ 23 h 27"/>
                    <a:gd name="T34" fmla="*/ 2 w 31"/>
                    <a:gd name="T35" fmla="*/ 2 h 27"/>
                    <a:gd name="T36" fmla="*/ 15 w 31"/>
                    <a:gd name="T37" fmla="*/ 13 h 27"/>
                    <a:gd name="T38" fmla="*/ 20 w 31"/>
                    <a:gd name="T39" fmla="*/ 18 h 27"/>
                    <a:gd name="T40" fmla="*/ 17 w 31"/>
                    <a:gd name="T41" fmla="*/ 20 h 27"/>
                    <a:gd name="T42" fmla="*/ 13 w 31"/>
                    <a:gd name="T43" fmla="*/ 23 h 27"/>
                    <a:gd name="T44" fmla="*/ 24 w 31"/>
                    <a:gd name="T45" fmla="*/ 15 h 27"/>
                    <a:gd name="T46" fmla="*/ 16 w 31"/>
                    <a:gd name="T47" fmla="*/ 10 h 27"/>
                    <a:gd name="T48" fmla="*/ 9 w 31"/>
                    <a:gd name="T49" fmla="*/ 5 h 27"/>
                    <a:gd name="T50" fmla="*/ 3 w 31"/>
                    <a:gd name="T51" fmla="*/ 2 h 27"/>
                    <a:gd name="T52" fmla="*/ 8 w 31"/>
                    <a:gd name="T53" fmla="*/ 3 h 27"/>
                    <a:gd name="T54" fmla="*/ 10 w 31"/>
                    <a:gd name="T55" fmla="*/ 4 h 27"/>
                    <a:gd name="T56" fmla="*/ 30 w 31"/>
                    <a:gd name="T57" fmla="*/ 12 h 27"/>
                    <a:gd name="T58" fmla="*/ 24 w 31"/>
                    <a:gd name="T59" fmla="*/ 15 h 27"/>
                    <a:gd name="T60" fmla="*/ 1 w 31"/>
                    <a:gd name="T61" fmla="*/ 0 h 27"/>
                    <a:gd name="T62" fmla="*/ 1 w 31"/>
                    <a:gd name="T63" fmla="*/ 1 h 27"/>
                    <a:gd name="T64" fmla="*/ 1 w 31"/>
                    <a:gd name="T65" fmla="*/ 1 h 27"/>
                    <a:gd name="T66" fmla="*/ 1 w 31"/>
                    <a:gd name="T67" fmla="*/ 1 h 27"/>
                    <a:gd name="T68" fmla="*/ 5 w 31"/>
                    <a:gd name="T69" fmla="*/ 11 h 27"/>
                    <a:gd name="T70" fmla="*/ 12 w 31"/>
                    <a:gd name="T71" fmla="*/ 24 h 27"/>
                    <a:gd name="T72" fmla="*/ 12 w 31"/>
                    <a:gd name="T73" fmla="*/ 24 h 27"/>
                    <a:gd name="T74" fmla="*/ 17 w 31"/>
                    <a:gd name="T75" fmla="*/ 21 h 27"/>
                    <a:gd name="T76" fmla="*/ 19 w 31"/>
                    <a:gd name="T77" fmla="*/ 24 h 27"/>
                    <a:gd name="T78" fmla="*/ 22 w 31"/>
                    <a:gd name="T79" fmla="*/ 27 h 27"/>
                    <a:gd name="T80" fmla="*/ 22 w 31"/>
                    <a:gd name="T81" fmla="*/ 27 h 27"/>
                    <a:gd name="T82" fmla="*/ 22 w 31"/>
                    <a:gd name="T83" fmla="*/ 27 h 27"/>
                    <a:gd name="T84" fmla="*/ 22 w 31"/>
                    <a:gd name="T85" fmla="*/ 27 h 27"/>
                    <a:gd name="T86" fmla="*/ 23 w 31"/>
                    <a:gd name="T87" fmla="*/ 27 h 27"/>
                    <a:gd name="T88" fmla="*/ 23 w 31"/>
                    <a:gd name="T89" fmla="*/ 26 h 27"/>
                    <a:gd name="T90" fmla="*/ 24 w 31"/>
                    <a:gd name="T91" fmla="*/ 16 h 27"/>
                    <a:gd name="T92" fmla="*/ 30 w 31"/>
                    <a:gd name="T93" fmla="*/ 13 h 27"/>
                    <a:gd name="T94" fmla="*/ 31 w 31"/>
                    <a:gd name="T95" fmla="*/ 13 h 27"/>
                    <a:gd name="T96" fmla="*/ 31 w 31"/>
                    <a:gd name="T97" fmla="*/ 12 h 27"/>
                    <a:gd name="T98" fmla="*/ 31 w 31"/>
                    <a:gd name="T99" fmla="*/ 12 h 27"/>
                    <a:gd name="T100" fmla="*/ 11 w 31"/>
                    <a:gd name="T101" fmla="*/ 4 h 27"/>
                    <a:gd name="T102" fmla="*/ 8 w 31"/>
                    <a:gd name="T103" fmla="*/ 3 h 27"/>
                    <a:gd name="T104" fmla="*/ 1 w 31"/>
                    <a:gd name="T10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1" h="27">
                      <a:moveTo>
                        <a:pt x="22" y="26"/>
                      </a:moveTo>
                      <a:cubicBezTo>
                        <a:pt x="21" y="25"/>
                        <a:pt x="20" y="24"/>
                        <a:pt x="20" y="23"/>
                      </a:cubicBezTo>
                      <a:cubicBezTo>
                        <a:pt x="19" y="22"/>
                        <a:pt x="18" y="22"/>
                        <a:pt x="17" y="21"/>
                      </a:cubicBezTo>
                      <a:cubicBezTo>
                        <a:pt x="18" y="20"/>
                        <a:pt x="19" y="19"/>
                        <a:pt x="21" y="18"/>
                      </a:cubicBezTo>
                      <a:cubicBezTo>
                        <a:pt x="21" y="20"/>
                        <a:pt x="21" y="22"/>
                        <a:pt x="22" y="25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moveTo>
                        <a:pt x="22" y="24"/>
                      </a:moveTo>
                      <a:cubicBezTo>
                        <a:pt x="22" y="21"/>
                        <a:pt x="22" y="20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9" y="15"/>
                        <a:pt x="17" y="14"/>
                        <a:pt x="15" y="12"/>
                      </a:cubicBezTo>
                      <a:cubicBezTo>
                        <a:pt x="12" y="9"/>
                        <a:pt x="9" y="7"/>
                        <a:pt x="6" y="4"/>
                      </a:cubicBezTo>
                      <a:cubicBezTo>
                        <a:pt x="7" y="5"/>
                        <a:pt x="8" y="5"/>
                        <a:pt x="8" y="6"/>
                      </a:cubicBezTo>
                      <a:cubicBezTo>
                        <a:pt x="11" y="7"/>
                        <a:pt x="13" y="9"/>
                        <a:pt x="16" y="11"/>
                      </a:cubicBezTo>
                      <a:cubicBezTo>
                        <a:pt x="19" y="13"/>
                        <a:pt x="22" y="15"/>
                        <a:pt x="24" y="1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moveTo>
                        <a:pt x="13" y="23"/>
                      </a:moveTo>
                      <a:cubicBezTo>
                        <a:pt x="10" y="19"/>
                        <a:pt x="3" y="5"/>
                        <a:pt x="2" y="2"/>
                      </a:cubicBezTo>
                      <a:cubicBezTo>
                        <a:pt x="7" y="6"/>
                        <a:pt x="10" y="9"/>
                        <a:pt x="15" y="13"/>
                      </a:cubicBezTo>
                      <a:cubicBezTo>
                        <a:pt x="16" y="14"/>
                        <a:pt x="18" y="16"/>
                        <a:pt x="20" y="18"/>
                      </a:cubicBezTo>
                      <a:cubicBezTo>
                        <a:pt x="19" y="18"/>
                        <a:pt x="18" y="19"/>
                        <a:pt x="17" y="20"/>
                      </a:cubicBezTo>
                      <a:cubicBezTo>
                        <a:pt x="15" y="22"/>
                        <a:pt x="14" y="23"/>
                        <a:pt x="13" y="23"/>
                      </a:cubicBezTo>
                      <a:moveTo>
                        <a:pt x="24" y="15"/>
                      </a:moveTo>
                      <a:cubicBezTo>
                        <a:pt x="22" y="14"/>
                        <a:pt x="20" y="12"/>
                        <a:pt x="16" y="10"/>
                      </a:cubicBezTo>
                      <a:cubicBezTo>
                        <a:pt x="13" y="8"/>
                        <a:pt x="11" y="7"/>
                        <a:pt x="9" y="5"/>
                      </a:cubicBezTo>
                      <a:cubicBezTo>
                        <a:pt x="7" y="4"/>
                        <a:pt x="5" y="3"/>
                        <a:pt x="3" y="2"/>
                      </a:cubicBezTo>
                      <a:cubicBezTo>
                        <a:pt x="5" y="2"/>
                        <a:pt x="6" y="3"/>
                        <a:pt x="8" y="3"/>
                      </a:cubicBezTo>
                      <a:cubicBezTo>
                        <a:pt x="9" y="4"/>
                        <a:pt x="9" y="4"/>
                        <a:pt x="10" y="4"/>
                      </a:cubicBezTo>
                      <a:cubicBezTo>
                        <a:pt x="16" y="7"/>
                        <a:pt x="23" y="9"/>
                        <a:pt x="30" y="12"/>
                      </a:cubicBezTo>
                      <a:cubicBezTo>
                        <a:pt x="28" y="13"/>
                        <a:pt x="26" y="14"/>
                        <a:pt x="24" y="15"/>
                      </a:cubicBezTo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5" y="11"/>
                      </a:cubicBezTo>
                      <a:cubicBezTo>
                        <a:pt x="7" y="15"/>
                        <a:pt x="11" y="21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4" y="24"/>
                        <a:pt x="15" y="23"/>
                        <a:pt x="17" y="21"/>
                      </a:cubicBezTo>
                      <a:cubicBezTo>
                        <a:pt x="17" y="22"/>
                        <a:pt x="18" y="23"/>
                        <a:pt x="19" y="24"/>
                      </a:cubicBezTo>
                      <a:cubicBezTo>
                        <a:pt x="20" y="25"/>
                        <a:pt x="21" y="25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6" y="15"/>
                        <a:pt x="28" y="14"/>
                        <a:pt x="30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4" y="9"/>
                        <a:pt x="17" y="6"/>
                        <a:pt x="11" y="4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6" y="2"/>
                        <a:pt x="5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9" name="iŝḷïdè"/>
                <p:cNvSpPr/>
                <p:nvPr/>
              </p:nvSpPr>
              <p:spPr bwMode="auto">
                <a:xfrm>
                  <a:off x="3453" y="1742"/>
                  <a:ext cx="74" cy="64"/>
                </a:xfrm>
                <a:custGeom>
                  <a:avLst/>
                  <a:gdLst>
                    <a:gd name="T0" fmla="*/ 22 w 31"/>
                    <a:gd name="T1" fmla="*/ 25 h 27"/>
                    <a:gd name="T2" fmla="*/ 20 w 31"/>
                    <a:gd name="T3" fmla="*/ 23 h 27"/>
                    <a:gd name="T4" fmla="*/ 17 w 31"/>
                    <a:gd name="T5" fmla="*/ 21 h 27"/>
                    <a:gd name="T6" fmla="*/ 21 w 31"/>
                    <a:gd name="T7" fmla="*/ 18 h 27"/>
                    <a:gd name="T8" fmla="*/ 22 w 31"/>
                    <a:gd name="T9" fmla="*/ 25 h 27"/>
                    <a:gd name="T10" fmla="*/ 22 w 31"/>
                    <a:gd name="T11" fmla="*/ 25 h 27"/>
                    <a:gd name="T12" fmla="*/ 23 w 31"/>
                    <a:gd name="T13" fmla="*/ 23 h 27"/>
                    <a:gd name="T14" fmla="*/ 21 w 31"/>
                    <a:gd name="T15" fmla="*/ 18 h 27"/>
                    <a:gd name="T16" fmla="*/ 22 w 31"/>
                    <a:gd name="T17" fmla="*/ 18 h 27"/>
                    <a:gd name="T18" fmla="*/ 21 w 31"/>
                    <a:gd name="T19" fmla="*/ 17 h 27"/>
                    <a:gd name="T20" fmla="*/ 15 w 31"/>
                    <a:gd name="T21" fmla="*/ 12 h 27"/>
                    <a:gd name="T22" fmla="*/ 9 w 31"/>
                    <a:gd name="T23" fmla="*/ 6 h 27"/>
                    <a:gd name="T24" fmla="*/ 16 w 31"/>
                    <a:gd name="T25" fmla="*/ 11 h 27"/>
                    <a:gd name="T26" fmla="*/ 24 w 31"/>
                    <a:gd name="T27" fmla="*/ 16 h 27"/>
                    <a:gd name="T28" fmla="*/ 23 w 31"/>
                    <a:gd name="T29" fmla="*/ 23 h 27"/>
                    <a:gd name="T30" fmla="*/ 13 w 31"/>
                    <a:gd name="T31" fmla="*/ 23 h 27"/>
                    <a:gd name="T32" fmla="*/ 2 w 31"/>
                    <a:gd name="T33" fmla="*/ 2 h 27"/>
                    <a:gd name="T34" fmla="*/ 15 w 31"/>
                    <a:gd name="T35" fmla="*/ 13 h 27"/>
                    <a:gd name="T36" fmla="*/ 20 w 31"/>
                    <a:gd name="T37" fmla="*/ 17 h 27"/>
                    <a:gd name="T38" fmla="*/ 17 w 31"/>
                    <a:gd name="T39" fmla="*/ 20 h 27"/>
                    <a:gd name="T40" fmla="*/ 13 w 31"/>
                    <a:gd name="T41" fmla="*/ 23 h 27"/>
                    <a:gd name="T42" fmla="*/ 24 w 31"/>
                    <a:gd name="T43" fmla="*/ 15 h 27"/>
                    <a:gd name="T44" fmla="*/ 16 w 31"/>
                    <a:gd name="T45" fmla="*/ 10 h 27"/>
                    <a:gd name="T46" fmla="*/ 9 w 31"/>
                    <a:gd name="T47" fmla="*/ 5 h 27"/>
                    <a:gd name="T48" fmla="*/ 4 w 31"/>
                    <a:gd name="T49" fmla="*/ 2 h 27"/>
                    <a:gd name="T50" fmla="*/ 8 w 31"/>
                    <a:gd name="T51" fmla="*/ 4 h 27"/>
                    <a:gd name="T52" fmla="*/ 10 w 31"/>
                    <a:gd name="T53" fmla="*/ 4 h 27"/>
                    <a:gd name="T54" fmla="*/ 29 w 31"/>
                    <a:gd name="T55" fmla="*/ 12 h 27"/>
                    <a:gd name="T56" fmla="*/ 24 w 31"/>
                    <a:gd name="T57" fmla="*/ 15 h 27"/>
                    <a:gd name="T58" fmla="*/ 1 w 31"/>
                    <a:gd name="T59" fmla="*/ 0 h 27"/>
                    <a:gd name="T60" fmla="*/ 1 w 31"/>
                    <a:gd name="T61" fmla="*/ 1 h 27"/>
                    <a:gd name="T62" fmla="*/ 1 w 31"/>
                    <a:gd name="T63" fmla="*/ 1 h 27"/>
                    <a:gd name="T64" fmla="*/ 1 w 31"/>
                    <a:gd name="T65" fmla="*/ 1 h 27"/>
                    <a:gd name="T66" fmla="*/ 5 w 31"/>
                    <a:gd name="T67" fmla="*/ 11 h 27"/>
                    <a:gd name="T68" fmla="*/ 12 w 31"/>
                    <a:gd name="T69" fmla="*/ 24 h 27"/>
                    <a:gd name="T70" fmla="*/ 12 w 31"/>
                    <a:gd name="T71" fmla="*/ 24 h 27"/>
                    <a:gd name="T72" fmla="*/ 17 w 31"/>
                    <a:gd name="T73" fmla="*/ 22 h 27"/>
                    <a:gd name="T74" fmla="*/ 19 w 31"/>
                    <a:gd name="T75" fmla="*/ 24 h 27"/>
                    <a:gd name="T76" fmla="*/ 22 w 31"/>
                    <a:gd name="T77" fmla="*/ 27 h 27"/>
                    <a:gd name="T78" fmla="*/ 22 w 31"/>
                    <a:gd name="T79" fmla="*/ 27 h 27"/>
                    <a:gd name="T80" fmla="*/ 22 w 31"/>
                    <a:gd name="T81" fmla="*/ 27 h 27"/>
                    <a:gd name="T82" fmla="*/ 22 w 31"/>
                    <a:gd name="T83" fmla="*/ 27 h 27"/>
                    <a:gd name="T84" fmla="*/ 23 w 31"/>
                    <a:gd name="T85" fmla="*/ 27 h 27"/>
                    <a:gd name="T86" fmla="*/ 23 w 31"/>
                    <a:gd name="T87" fmla="*/ 26 h 27"/>
                    <a:gd name="T88" fmla="*/ 25 w 31"/>
                    <a:gd name="T89" fmla="*/ 16 h 27"/>
                    <a:gd name="T90" fmla="*/ 30 w 31"/>
                    <a:gd name="T91" fmla="*/ 13 h 27"/>
                    <a:gd name="T92" fmla="*/ 31 w 31"/>
                    <a:gd name="T93" fmla="*/ 13 h 27"/>
                    <a:gd name="T94" fmla="*/ 31 w 31"/>
                    <a:gd name="T95" fmla="*/ 12 h 27"/>
                    <a:gd name="T96" fmla="*/ 31 w 31"/>
                    <a:gd name="T97" fmla="*/ 12 h 27"/>
                    <a:gd name="T98" fmla="*/ 11 w 31"/>
                    <a:gd name="T99" fmla="*/ 3 h 27"/>
                    <a:gd name="T100" fmla="*/ 9 w 31"/>
                    <a:gd name="T101" fmla="*/ 3 h 27"/>
                    <a:gd name="T102" fmla="*/ 1 w 31"/>
                    <a:gd name="T10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27">
                      <a:moveTo>
                        <a:pt x="22" y="25"/>
                      </a:moveTo>
                      <a:cubicBezTo>
                        <a:pt x="21" y="24"/>
                        <a:pt x="20" y="24"/>
                        <a:pt x="20" y="23"/>
                      </a:cubicBezTo>
                      <a:cubicBezTo>
                        <a:pt x="19" y="22"/>
                        <a:pt x="18" y="22"/>
                        <a:pt x="17" y="21"/>
                      </a:cubicBezTo>
                      <a:cubicBezTo>
                        <a:pt x="18" y="20"/>
                        <a:pt x="19" y="19"/>
                        <a:pt x="21" y="18"/>
                      </a:cubicBezTo>
                      <a:cubicBezTo>
                        <a:pt x="21" y="20"/>
                        <a:pt x="21" y="22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moveTo>
                        <a:pt x="23" y="23"/>
                      </a:moveTo>
                      <a:cubicBezTo>
                        <a:pt x="22" y="21"/>
                        <a:pt x="22" y="19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9" y="15"/>
                        <a:pt x="17" y="14"/>
                        <a:pt x="15" y="12"/>
                      </a:cubicBezTo>
                      <a:cubicBezTo>
                        <a:pt x="13" y="10"/>
                        <a:pt x="11" y="8"/>
                        <a:pt x="9" y="6"/>
                      </a:cubicBezTo>
                      <a:cubicBezTo>
                        <a:pt x="11" y="8"/>
                        <a:pt x="13" y="9"/>
                        <a:pt x="16" y="11"/>
                      </a:cubicBezTo>
                      <a:cubicBezTo>
                        <a:pt x="19" y="13"/>
                        <a:pt x="22" y="15"/>
                        <a:pt x="24" y="16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moveTo>
                        <a:pt x="13" y="23"/>
                      </a:moveTo>
                      <a:cubicBezTo>
                        <a:pt x="10" y="19"/>
                        <a:pt x="4" y="6"/>
                        <a:pt x="2" y="2"/>
                      </a:cubicBezTo>
                      <a:cubicBezTo>
                        <a:pt x="7" y="6"/>
                        <a:pt x="10" y="9"/>
                        <a:pt x="15" y="13"/>
                      </a:cubicBezTo>
                      <a:cubicBezTo>
                        <a:pt x="16" y="14"/>
                        <a:pt x="18" y="16"/>
                        <a:pt x="20" y="17"/>
                      </a:cubicBezTo>
                      <a:cubicBezTo>
                        <a:pt x="19" y="18"/>
                        <a:pt x="18" y="19"/>
                        <a:pt x="17" y="20"/>
                      </a:cubicBezTo>
                      <a:cubicBezTo>
                        <a:pt x="15" y="22"/>
                        <a:pt x="14" y="23"/>
                        <a:pt x="13" y="23"/>
                      </a:cubicBezTo>
                      <a:moveTo>
                        <a:pt x="24" y="15"/>
                      </a:moveTo>
                      <a:cubicBezTo>
                        <a:pt x="22" y="14"/>
                        <a:pt x="20" y="12"/>
                        <a:pt x="16" y="10"/>
                      </a:cubicBezTo>
                      <a:cubicBezTo>
                        <a:pt x="13" y="8"/>
                        <a:pt x="11" y="7"/>
                        <a:pt x="9" y="5"/>
                      </a:cubicBezTo>
                      <a:cubicBezTo>
                        <a:pt x="7" y="4"/>
                        <a:pt x="6" y="3"/>
                        <a:pt x="4" y="2"/>
                      </a:cubicBezTo>
                      <a:cubicBezTo>
                        <a:pt x="6" y="3"/>
                        <a:pt x="7" y="3"/>
                        <a:pt x="8" y="4"/>
                      </a:cubicBezTo>
                      <a:cubicBezTo>
                        <a:pt x="9" y="4"/>
                        <a:pt x="9" y="4"/>
                        <a:pt x="10" y="4"/>
                      </a:cubicBezTo>
                      <a:cubicBezTo>
                        <a:pt x="16" y="7"/>
                        <a:pt x="23" y="10"/>
                        <a:pt x="29" y="12"/>
                      </a:cubicBezTo>
                      <a:cubicBezTo>
                        <a:pt x="28" y="13"/>
                        <a:pt x="26" y="14"/>
                        <a:pt x="24" y="15"/>
                      </a:cubicBezTo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5" y="11"/>
                      </a:cubicBezTo>
                      <a:cubicBezTo>
                        <a:pt x="7" y="15"/>
                        <a:pt x="10" y="22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4" y="24"/>
                        <a:pt x="15" y="23"/>
                        <a:pt x="17" y="22"/>
                      </a:cubicBezTo>
                      <a:cubicBezTo>
                        <a:pt x="17" y="22"/>
                        <a:pt x="18" y="23"/>
                        <a:pt x="19" y="24"/>
                      </a:cubicBezTo>
                      <a:cubicBezTo>
                        <a:pt x="20" y="25"/>
                        <a:pt x="21" y="26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7" y="15"/>
                        <a:pt x="28" y="14"/>
                        <a:pt x="30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4" y="9"/>
                        <a:pt x="17" y="6"/>
                        <a:pt x="11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6" y="2"/>
                        <a:pt x="5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0" name="işlíďé"/>
                <p:cNvSpPr/>
                <p:nvPr/>
              </p:nvSpPr>
              <p:spPr bwMode="auto">
                <a:xfrm>
                  <a:off x="3539" y="2108"/>
                  <a:ext cx="119" cy="112"/>
                </a:xfrm>
                <a:custGeom>
                  <a:avLst/>
                  <a:gdLst>
                    <a:gd name="T0" fmla="*/ 14 w 50"/>
                    <a:gd name="T1" fmla="*/ 46 h 47"/>
                    <a:gd name="T2" fmla="*/ 16 w 50"/>
                    <a:gd name="T3" fmla="*/ 46 h 47"/>
                    <a:gd name="T4" fmla="*/ 19 w 50"/>
                    <a:gd name="T5" fmla="*/ 46 h 47"/>
                    <a:gd name="T6" fmla="*/ 20 w 50"/>
                    <a:gd name="T7" fmla="*/ 46 h 47"/>
                    <a:gd name="T8" fmla="*/ 22 w 50"/>
                    <a:gd name="T9" fmla="*/ 46 h 47"/>
                    <a:gd name="T10" fmla="*/ 24 w 50"/>
                    <a:gd name="T11" fmla="*/ 46 h 47"/>
                    <a:gd name="T12" fmla="*/ 27 w 50"/>
                    <a:gd name="T13" fmla="*/ 46 h 47"/>
                    <a:gd name="T14" fmla="*/ 28 w 50"/>
                    <a:gd name="T15" fmla="*/ 46 h 47"/>
                    <a:gd name="T16" fmla="*/ 33 w 50"/>
                    <a:gd name="T17" fmla="*/ 46 h 47"/>
                    <a:gd name="T18" fmla="*/ 34 w 50"/>
                    <a:gd name="T19" fmla="*/ 46 h 47"/>
                    <a:gd name="T20" fmla="*/ 37 w 50"/>
                    <a:gd name="T21" fmla="*/ 45 h 47"/>
                    <a:gd name="T22" fmla="*/ 38 w 50"/>
                    <a:gd name="T23" fmla="*/ 45 h 47"/>
                    <a:gd name="T24" fmla="*/ 13 w 50"/>
                    <a:gd name="T25" fmla="*/ 45 h 47"/>
                    <a:gd name="T26" fmla="*/ 19 w 50"/>
                    <a:gd name="T27" fmla="*/ 42 h 47"/>
                    <a:gd name="T28" fmla="*/ 31 w 50"/>
                    <a:gd name="T29" fmla="*/ 40 h 47"/>
                    <a:gd name="T30" fmla="*/ 38 w 50"/>
                    <a:gd name="T31" fmla="*/ 44 h 47"/>
                    <a:gd name="T32" fmla="*/ 13 w 50"/>
                    <a:gd name="T33" fmla="*/ 43 h 47"/>
                    <a:gd name="T34" fmla="*/ 6 w 50"/>
                    <a:gd name="T35" fmla="*/ 37 h 47"/>
                    <a:gd name="T36" fmla="*/ 4 w 50"/>
                    <a:gd name="T37" fmla="*/ 37 h 47"/>
                    <a:gd name="T38" fmla="*/ 42 w 50"/>
                    <a:gd name="T39" fmla="*/ 36 h 47"/>
                    <a:gd name="T40" fmla="*/ 8 w 50"/>
                    <a:gd name="T41" fmla="*/ 37 h 47"/>
                    <a:gd name="T42" fmla="*/ 39 w 50"/>
                    <a:gd name="T43" fmla="*/ 36 h 47"/>
                    <a:gd name="T44" fmla="*/ 36 w 50"/>
                    <a:gd name="T45" fmla="*/ 37 h 47"/>
                    <a:gd name="T46" fmla="*/ 43 w 50"/>
                    <a:gd name="T47" fmla="*/ 36 h 47"/>
                    <a:gd name="T48" fmla="*/ 35 w 50"/>
                    <a:gd name="T49" fmla="*/ 35 h 47"/>
                    <a:gd name="T50" fmla="*/ 34 w 50"/>
                    <a:gd name="T51" fmla="*/ 35 h 47"/>
                    <a:gd name="T52" fmla="*/ 31 w 50"/>
                    <a:gd name="T53" fmla="*/ 35 h 47"/>
                    <a:gd name="T54" fmla="*/ 30 w 50"/>
                    <a:gd name="T55" fmla="*/ 35 h 47"/>
                    <a:gd name="T56" fmla="*/ 28 w 50"/>
                    <a:gd name="T57" fmla="*/ 35 h 47"/>
                    <a:gd name="T58" fmla="*/ 26 w 50"/>
                    <a:gd name="T59" fmla="*/ 35 h 47"/>
                    <a:gd name="T60" fmla="*/ 25 w 50"/>
                    <a:gd name="T61" fmla="*/ 35 h 47"/>
                    <a:gd name="T62" fmla="*/ 24 w 50"/>
                    <a:gd name="T63" fmla="*/ 35 h 47"/>
                    <a:gd name="T64" fmla="*/ 11 w 50"/>
                    <a:gd name="T65" fmla="*/ 35 h 47"/>
                    <a:gd name="T66" fmla="*/ 20 w 50"/>
                    <a:gd name="T67" fmla="*/ 35 h 47"/>
                    <a:gd name="T68" fmla="*/ 18 w 50"/>
                    <a:gd name="T69" fmla="*/ 35 h 47"/>
                    <a:gd name="T70" fmla="*/ 17 w 50"/>
                    <a:gd name="T71" fmla="*/ 35 h 47"/>
                    <a:gd name="T72" fmla="*/ 15 w 50"/>
                    <a:gd name="T73" fmla="*/ 35 h 47"/>
                    <a:gd name="T74" fmla="*/ 47 w 50"/>
                    <a:gd name="T75" fmla="*/ 35 h 47"/>
                    <a:gd name="T76" fmla="*/ 4 w 50"/>
                    <a:gd name="T77" fmla="*/ 35 h 47"/>
                    <a:gd name="T78" fmla="*/ 47 w 50"/>
                    <a:gd name="T79" fmla="*/ 36 h 47"/>
                    <a:gd name="T80" fmla="*/ 2 w 50"/>
                    <a:gd name="T81" fmla="*/ 31 h 47"/>
                    <a:gd name="T82" fmla="*/ 7 w 50"/>
                    <a:gd name="T83" fmla="*/ 1 h 47"/>
                    <a:gd name="T84" fmla="*/ 49 w 50"/>
                    <a:gd name="T85" fmla="*/ 9 h 47"/>
                    <a:gd name="T86" fmla="*/ 41 w 50"/>
                    <a:gd name="T87" fmla="*/ 35 h 47"/>
                    <a:gd name="T88" fmla="*/ 7 w 50"/>
                    <a:gd name="T89" fmla="*/ 0 h 47"/>
                    <a:gd name="T90" fmla="*/ 1 w 50"/>
                    <a:gd name="T91" fmla="*/ 32 h 47"/>
                    <a:gd name="T92" fmla="*/ 18 w 50"/>
                    <a:gd name="T93" fmla="*/ 41 h 47"/>
                    <a:gd name="T94" fmla="*/ 12 w 50"/>
                    <a:gd name="T95" fmla="*/ 42 h 47"/>
                    <a:gd name="T96" fmla="*/ 14 w 50"/>
                    <a:gd name="T97" fmla="*/ 47 h 47"/>
                    <a:gd name="T98" fmla="*/ 39 w 50"/>
                    <a:gd name="T99" fmla="*/ 46 h 47"/>
                    <a:gd name="T100" fmla="*/ 32 w 50"/>
                    <a:gd name="T101" fmla="*/ 42 h 47"/>
                    <a:gd name="T102" fmla="*/ 49 w 50"/>
                    <a:gd name="T103" fmla="*/ 37 h 47"/>
                    <a:gd name="T104" fmla="*/ 50 w 50"/>
                    <a:gd name="T105" fmla="*/ 9 h 47"/>
                    <a:gd name="T106" fmla="*/ 7 w 50"/>
                    <a:gd name="T10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0" h="47">
                      <a:moveTo>
                        <a:pt x="14" y="46"/>
                      </a:move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moveTo>
                        <a:pt x="15" y="46"/>
                      </a:move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moveTo>
                        <a:pt x="17" y="46"/>
                      </a:move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8" y="46"/>
                        <a:pt x="18" y="46"/>
                        <a:pt x="17" y="46"/>
                      </a:cubicBezTo>
                      <a:moveTo>
                        <a:pt x="19" y="46"/>
                      </a:move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moveTo>
                        <a:pt x="21" y="46"/>
                      </a:move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moveTo>
                        <a:pt x="23" y="46"/>
                      </a:move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3" y="46"/>
                        <a:pt x="23" y="46"/>
                        <a:pt x="23" y="46"/>
                      </a:cubicBezTo>
                      <a:moveTo>
                        <a:pt x="25" y="46"/>
                      </a:move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27" y="46"/>
                        <a:pt x="27" y="46"/>
                        <a:pt x="27" y="46"/>
                      </a:cubicBezTo>
                      <a:cubicBezTo>
                        <a:pt x="27" y="46"/>
                        <a:pt x="27" y="46"/>
                        <a:pt x="27" y="46"/>
                      </a:cubicBezTo>
                      <a:cubicBezTo>
                        <a:pt x="26" y="46"/>
                        <a:pt x="25" y="46"/>
                        <a:pt x="25" y="46"/>
                      </a:cubicBezTo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moveTo>
                        <a:pt x="31" y="46"/>
                      </a:moveTo>
                      <a:cubicBezTo>
                        <a:pt x="31" y="46"/>
                        <a:pt x="30" y="46"/>
                        <a:pt x="30" y="46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moveTo>
                        <a:pt x="33" y="46"/>
                      </a:move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moveTo>
                        <a:pt x="35" y="46"/>
                      </a:move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moveTo>
                        <a:pt x="36" y="46"/>
                      </a:move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moveTo>
                        <a:pt x="37" y="46"/>
                      </a:move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38" y="46"/>
                        <a:pt x="38" y="46"/>
                        <a:pt x="38" y="46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moveTo>
                        <a:pt x="13" y="46"/>
                      </a:move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moveTo>
                        <a:pt x="15" y="43"/>
                      </a:move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6" y="43"/>
                        <a:pt x="16" y="43"/>
                        <a:pt x="17" y="43"/>
                      </a:cubicBezTo>
                      <a:cubicBezTo>
                        <a:pt x="18" y="43"/>
                        <a:pt x="18" y="43"/>
                        <a:pt x="19" y="42"/>
                      </a:cubicBezTo>
                      <a:cubicBezTo>
                        <a:pt x="19" y="42"/>
                        <a:pt x="19" y="42"/>
                        <a:pt x="19" y="41"/>
                      </a:cubicBezTo>
                      <a:cubicBezTo>
                        <a:pt x="19" y="40"/>
                        <a:pt x="19" y="39"/>
                        <a:pt x="19" y="39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3" y="38"/>
                        <a:pt x="27" y="38"/>
                        <a:pt x="31" y="38"/>
                      </a:cubicBezTo>
                      <a:cubicBezTo>
                        <a:pt x="31" y="38"/>
                        <a:pt x="31" y="39"/>
                        <a:pt x="31" y="39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1"/>
                        <a:pt x="31" y="42"/>
                        <a:pt x="31" y="42"/>
                      </a:cubicBezTo>
                      <a:cubicBezTo>
                        <a:pt x="31" y="43"/>
                        <a:pt x="32" y="43"/>
                        <a:pt x="32" y="43"/>
                      </a:cubicBez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37" y="43"/>
                        <a:pt x="37" y="43"/>
                        <a:pt x="38" y="43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43"/>
                        <a:pt x="15" y="43"/>
                        <a:pt x="15" y="43"/>
                      </a:cubicBezTo>
                      <a:moveTo>
                        <a:pt x="7" y="37"/>
                      </a:move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6" y="36"/>
                        <a:pt x="7" y="36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36"/>
                        <a:pt x="7" y="36"/>
                        <a:pt x="7" y="37"/>
                      </a:cubicBezTo>
                      <a:moveTo>
                        <a:pt x="5" y="37"/>
                      </a:moveTo>
                      <a:cubicBezTo>
                        <a:pt x="5" y="37"/>
                        <a:pt x="5" y="37"/>
                        <a:pt x="4" y="37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moveTo>
                        <a:pt x="41" y="36"/>
                      </a:moveTo>
                      <a:cubicBezTo>
                        <a:pt x="42" y="36"/>
                        <a:pt x="42" y="36"/>
                        <a:pt x="42" y="36"/>
                      </a:cubicBezTo>
                      <a:cubicBezTo>
                        <a:pt x="43" y="36"/>
                        <a:pt x="43" y="36"/>
                        <a:pt x="43" y="36"/>
                      </a:cubicBezTo>
                      <a:cubicBezTo>
                        <a:pt x="42" y="36"/>
                        <a:pt x="42" y="36"/>
                        <a:pt x="42" y="36"/>
                      </a:cubicBezTo>
                      <a:cubicBezTo>
                        <a:pt x="42" y="36"/>
                        <a:pt x="42" y="36"/>
                        <a:pt x="42" y="36"/>
                      </a:cubicBezTo>
                      <a:cubicBezTo>
                        <a:pt x="42" y="36"/>
                        <a:pt x="41" y="36"/>
                        <a:pt x="41" y="36"/>
                      </a:cubicBezTo>
                      <a:moveTo>
                        <a:pt x="9" y="37"/>
                      </a:move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6"/>
                        <a:pt x="9" y="36"/>
                        <a:pt x="9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0" y="36"/>
                        <a:pt x="9" y="36"/>
                        <a:pt x="9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moveTo>
                        <a:pt x="39" y="37"/>
                      </a:move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0" y="37"/>
                        <a:pt x="39" y="37"/>
                        <a:pt x="39" y="37"/>
                      </a:cubicBezTo>
                      <a:moveTo>
                        <a:pt x="36" y="37"/>
                      </a:move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8" y="36"/>
                        <a:pt x="38" y="36"/>
                        <a:pt x="39" y="36"/>
                      </a:cubicBezTo>
                      <a:cubicBezTo>
                        <a:pt x="38" y="36"/>
                        <a:pt x="38" y="36"/>
                        <a:pt x="38" y="36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37" y="37"/>
                        <a:pt x="37" y="37"/>
                        <a:pt x="36" y="37"/>
                      </a:cubicBezTo>
                      <a:moveTo>
                        <a:pt x="43" y="36"/>
                      </a:move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6"/>
                        <a:pt x="44" y="36"/>
                        <a:pt x="45" y="35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6"/>
                        <a:pt x="43" y="36"/>
                        <a:pt x="43" y="36"/>
                      </a:cubicBezTo>
                      <a:moveTo>
                        <a:pt x="35" y="37"/>
                      </a:move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6"/>
                        <a:pt x="36" y="36"/>
                        <a:pt x="35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moveTo>
                        <a:pt x="32" y="37"/>
                      </a:moveTo>
                      <a:cubicBezTo>
                        <a:pt x="32" y="36"/>
                        <a:pt x="32" y="36"/>
                        <a:pt x="33" y="35"/>
                      </a:cubicBezTo>
                      <a:cubicBezTo>
                        <a:pt x="33" y="35"/>
                        <a:pt x="34" y="35"/>
                        <a:pt x="34" y="35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3" y="37"/>
                        <a:pt x="32" y="37"/>
                        <a:pt x="32" y="37"/>
                      </a:cubicBezTo>
                      <a:moveTo>
                        <a:pt x="30" y="37"/>
                      </a:moveTo>
                      <a:cubicBezTo>
                        <a:pt x="31" y="36"/>
                        <a:pt x="31" y="36"/>
                        <a:pt x="31" y="36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moveTo>
                        <a:pt x="29" y="37"/>
                      </a:move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moveTo>
                        <a:pt x="27" y="37"/>
                      </a:moveTo>
                      <a:cubicBezTo>
                        <a:pt x="27" y="36"/>
                        <a:pt x="28" y="36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moveTo>
                        <a:pt x="26" y="37"/>
                      </a:move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cubicBezTo>
                        <a:pt x="27" y="36"/>
                        <a:pt x="26" y="36"/>
                        <a:pt x="26" y="37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moveTo>
                        <a:pt x="24" y="37"/>
                      </a:moveTo>
                      <a:cubicBezTo>
                        <a:pt x="24" y="36"/>
                        <a:pt x="25" y="36"/>
                        <a:pt x="25" y="35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25" y="36"/>
                        <a:pt x="25" y="36"/>
                        <a:pt x="25" y="37"/>
                      </a:cubicBezTo>
                      <a:cubicBezTo>
                        <a:pt x="24" y="37"/>
                        <a:pt x="24" y="37"/>
                        <a:pt x="24" y="37"/>
                      </a:cubicBezTo>
                      <a:moveTo>
                        <a:pt x="22" y="37"/>
                      </a:moveTo>
                      <a:cubicBezTo>
                        <a:pt x="22" y="36"/>
                        <a:pt x="23" y="36"/>
                        <a:pt x="23" y="35"/>
                      </a:cubicBezTo>
                      <a:cubicBezTo>
                        <a:pt x="23" y="35"/>
                        <a:pt x="24" y="35"/>
                        <a:pt x="24" y="35"/>
                      </a:cubicBezTo>
                      <a:cubicBezTo>
                        <a:pt x="24" y="36"/>
                        <a:pt x="24" y="36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2" y="37"/>
                        <a:pt x="22" y="37"/>
                      </a:cubicBezTo>
                      <a:moveTo>
                        <a:pt x="11" y="37"/>
                      </a:moveTo>
                      <a:cubicBezTo>
                        <a:pt x="11" y="37"/>
                        <a:pt x="10" y="37"/>
                        <a:pt x="10" y="37"/>
                      </a:cubicBezTo>
                      <a:cubicBezTo>
                        <a:pt x="10" y="36"/>
                        <a:pt x="10" y="36"/>
                        <a:pt x="11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moveTo>
                        <a:pt x="19" y="37"/>
                      </a:move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1" y="35"/>
                        <a:pt x="21" y="35"/>
                        <a:pt x="22" y="35"/>
                      </a:cubicBezTo>
                      <a:cubicBezTo>
                        <a:pt x="22" y="36"/>
                        <a:pt x="22" y="36"/>
                        <a:pt x="21" y="37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0" y="37"/>
                        <a:pt x="20" y="37"/>
                        <a:pt x="19" y="37"/>
                      </a:cubicBezTo>
                      <a:moveTo>
                        <a:pt x="17" y="37"/>
                      </a:moveTo>
                      <a:cubicBezTo>
                        <a:pt x="17" y="36"/>
                        <a:pt x="17" y="36"/>
                        <a:pt x="18" y="35"/>
                      </a:cubicBezTo>
                      <a:cubicBezTo>
                        <a:pt x="18" y="35"/>
                        <a:pt x="19" y="35"/>
                        <a:pt x="19" y="35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moveTo>
                        <a:pt x="15" y="3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6" y="35"/>
                        <a:pt x="16" y="35"/>
                        <a:pt x="17" y="35"/>
                      </a:cubicBezTo>
                      <a:cubicBezTo>
                        <a:pt x="17" y="36"/>
                        <a:pt x="16" y="36"/>
                        <a:pt x="16" y="37"/>
                      </a:cubicBezTo>
                      <a:cubicBezTo>
                        <a:pt x="16" y="37"/>
                        <a:pt x="15" y="37"/>
                        <a:pt x="15" y="37"/>
                      </a:cubicBezTo>
                      <a:moveTo>
                        <a:pt x="12" y="37"/>
                      </a:move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3" y="37"/>
                        <a:pt x="13" y="37"/>
                        <a:pt x="12" y="37"/>
                      </a:cubicBezTo>
                      <a:moveTo>
                        <a:pt x="45" y="36"/>
                      </a:move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5"/>
                        <a:pt x="47" y="35"/>
                        <a:pt x="47" y="35"/>
                      </a:cubicBezTo>
                      <a:cubicBezTo>
                        <a:pt x="47" y="36"/>
                        <a:pt x="46" y="36"/>
                        <a:pt x="46" y="36"/>
                      </a:cubicBezTo>
                      <a:cubicBezTo>
                        <a:pt x="46" y="36"/>
                        <a:pt x="46" y="36"/>
                        <a:pt x="45" y="36"/>
                      </a:cubicBezTo>
                      <a:moveTo>
                        <a:pt x="4" y="36"/>
                      </a:move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36"/>
                        <a:pt x="4" y="36"/>
                        <a:pt x="4" y="36"/>
                      </a:cubicBezTo>
                      <a:moveTo>
                        <a:pt x="47" y="36"/>
                      </a:moveTo>
                      <a:cubicBezTo>
                        <a:pt x="47" y="36"/>
                        <a:pt x="48" y="35"/>
                        <a:pt x="48" y="35"/>
                      </a:cubicBezTo>
                      <a:cubicBezTo>
                        <a:pt x="48" y="35"/>
                        <a:pt x="49" y="35"/>
                        <a:pt x="49" y="34"/>
                      </a:cubicBezTo>
                      <a:cubicBezTo>
                        <a:pt x="49" y="35"/>
                        <a:pt x="49" y="35"/>
                        <a:pt x="48" y="36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moveTo>
                        <a:pt x="2" y="36"/>
                      </a:moveTo>
                      <a:cubicBezTo>
                        <a:pt x="2" y="35"/>
                        <a:pt x="2" y="35"/>
                        <a:pt x="2" y="34"/>
                      </a:cubicBezTo>
                      <a:cubicBezTo>
                        <a:pt x="2" y="34"/>
                        <a:pt x="2" y="35"/>
                        <a:pt x="3" y="35"/>
                      </a:cubicBezTo>
                      <a:cubicBezTo>
                        <a:pt x="2" y="36"/>
                        <a:pt x="2" y="36"/>
                        <a:pt x="2" y="36"/>
                      </a:cubicBezTo>
                      <a:moveTo>
                        <a:pt x="7" y="35"/>
                      </a:moveTo>
                      <a:cubicBezTo>
                        <a:pt x="3" y="35"/>
                        <a:pt x="2" y="34"/>
                        <a:pt x="2" y="31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3"/>
                        <a:pt x="1" y="12"/>
                      </a:cubicBezTo>
                      <a:cubicBezTo>
                        <a:pt x="1" y="9"/>
                        <a:pt x="1" y="4"/>
                        <a:pt x="2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6" y="1"/>
                        <a:pt x="7" y="1"/>
                      </a:cubicBezTo>
                      <a:cubicBezTo>
                        <a:pt x="8" y="1"/>
                        <a:pt x="10" y="1"/>
                        <a:pt x="11" y="1"/>
                      </a:cubicBezTo>
                      <a:cubicBezTo>
                        <a:pt x="12" y="1"/>
                        <a:pt x="14" y="1"/>
                        <a:pt x="15" y="1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7" y="1"/>
                        <a:pt x="48" y="2"/>
                        <a:pt x="48" y="2"/>
                      </a:cubicBezTo>
                      <a:cubicBezTo>
                        <a:pt x="49" y="3"/>
                        <a:pt x="49" y="6"/>
                        <a:pt x="49" y="7"/>
                      </a:cubicBezTo>
                      <a:cubicBezTo>
                        <a:pt x="49" y="8"/>
                        <a:pt x="49" y="8"/>
                        <a:pt x="49" y="9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4"/>
                        <a:pt x="49" y="25"/>
                        <a:pt x="49" y="26"/>
                      </a:cubicBezTo>
                      <a:cubicBezTo>
                        <a:pt x="49" y="28"/>
                        <a:pt x="49" y="30"/>
                        <a:pt x="49" y="32"/>
                      </a:cubicBezTo>
                      <a:cubicBezTo>
                        <a:pt x="49" y="33"/>
                        <a:pt x="49" y="33"/>
                        <a:pt x="48" y="33"/>
                      </a:cubicBezTo>
                      <a:cubicBezTo>
                        <a:pt x="47" y="34"/>
                        <a:pt x="45" y="35"/>
                        <a:pt x="43" y="35"/>
                      </a:cubicBezTo>
                      <a:cubicBezTo>
                        <a:pt x="42" y="35"/>
                        <a:pt x="42" y="35"/>
                        <a:pt x="41" y="35"/>
                      </a:cubicBezTo>
                      <a:cubicBezTo>
                        <a:pt x="41" y="35"/>
                        <a:pt x="40" y="35"/>
                        <a:pt x="40" y="35"/>
                      </a:cubicBezTo>
                      <a:cubicBezTo>
                        <a:pt x="36" y="35"/>
                        <a:pt x="31" y="34"/>
                        <a:pt x="27" y="34"/>
                      </a:cubicBezTo>
                      <a:cubicBezTo>
                        <a:pt x="22" y="34"/>
                        <a:pt x="18" y="34"/>
                        <a:pt x="14" y="34"/>
                      </a:cubicBezTo>
                      <a:cubicBezTo>
                        <a:pt x="13" y="34"/>
                        <a:pt x="12" y="34"/>
                        <a:pt x="11" y="34"/>
                      </a:cubicBezTo>
                      <a:cubicBezTo>
                        <a:pt x="10" y="35"/>
                        <a:pt x="9" y="35"/>
                        <a:pt x="7" y="35"/>
                      </a:cubicBezTo>
                      <a:moveTo>
                        <a:pt x="7" y="0"/>
                      </a:moveTo>
                      <a:cubicBezTo>
                        <a:pt x="6" y="0"/>
                        <a:pt x="4" y="0"/>
                        <a:pt x="3" y="0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0" y="3"/>
                        <a:pt x="0" y="8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1" y="34"/>
                        <a:pt x="1" y="35"/>
                        <a:pt x="2" y="36"/>
                      </a:cubicBezTo>
                      <a:cubicBezTo>
                        <a:pt x="3" y="38"/>
                        <a:pt x="4" y="38"/>
                        <a:pt x="6" y="38"/>
                      </a:cubicBezTo>
                      <a:cubicBezTo>
                        <a:pt x="9" y="38"/>
                        <a:pt x="13" y="38"/>
                        <a:pt x="17" y="38"/>
                      </a:cubicBezTo>
                      <a:cubicBezTo>
                        <a:pt x="17" y="38"/>
                        <a:pt x="18" y="38"/>
                        <a:pt x="18" y="38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18" y="39"/>
                        <a:pt x="18" y="40"/>
                        <a:pt x="18" y="41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7" y="42"/>
                        <a:pt x="17" y="42"/>
                      </a:cubicBezTo>
                      <a:cubicBezTo>
                        <a:pt x="16" y="42"/>
                        <a:pt x="16" y="42"/>
                        <a:pt x="15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4" y="42"/>
                        <a:pt x="13" y="42"/>
                      </a:cubicBezTo>
                      <a:cubicBezTo>
                        <a:pt x="13" y="42"/>
                        <a:pt x="12" y="42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12" y="44"/>
                        <a:pt x="12" y="46"/>
                        <a:pt x="12" y="46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7"/>
                        <a:pt x="13" y="47"/>
                        <a:pt x="14" y="47"/>
                      </a:cubicBez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8" y="47"/>
                        <a:pt x="21" y="47"/>
                        <a:pt x="23" y="47"/>
                      </a:cubicBezTo>
                      <a:cubicBezTo>
                        <a:pt x="25" y="47"/>
                        <a:pt x="27" y="47"/>
                        <a:pt x="29" y="47"/>
                      </a:cubicBezTo>
                      <a:cubicBezTo>
                        <a:pt x="31" y="47"/>
                        <a:pt x="33" y="47"/>
                        <a:pt x="35" y="47"/>
                      </a:cubicBezTo>
                      <a:cubicBezTo>
                        <a:pt x="35" y="47"/>
                        <a:pt x="39" y="47"/>
                        <a:pt x="39" y="46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39" y="43"/>
                        <a:pt x="38" y="42"/>
                        <a:pt x="37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1"/>
                        <a:pt x="32" y="41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2" y="39"/>
                        <a:pt x="32" y="39"/>
                        <a:pt x="32" y="39"/>
                      </a:cubicBezTo>
                      <a:cubicBezTo>
                        <a:pt x="32" y="39"/>
                        <a:pt x="32" y="38"/>
                        <a:pt x="32" y="38"/>
                      </a:cubicBezTo>
                      <a:cubicBezTo>
                        <a:pt x="39" y="38"/>
                        <a:pt x="45" y="37"/>
                        <a:pt x="47" y="37"/>
                      </a:cubicBezTo>
                      <a:cubicBezTo>
                        <a:pt x="47" y="37"/>
                        <a:pt x="48" y="37"/>
                        <a:pt x="49" y="37"/>
                      </a:cubicBezTo>
                      <a:cubicBezTo>
                        <a:pt x="50" y="36"/>
                        <a:pt x="50" y="34"/>
                        <a:pt x="50" y="33"/>
                      </a:cubicBezTo>
                      <a:cubicBezTo>
                        <a:pt x="50" y="32"/>
                        <a:pt x="50" y="32"/>
                        <a:pt x="50" y="32"/>
                      </a:cubicBezTo>
                      <a:cubicBezTo>
                        <a:pt x="50" y="32"/>
                        <a:pt x="50" y="32"/>
                        <a:pt x="50" y="32"/>
                      </a:cubicBezTo>
                      <a:cubicBezTo>
                        <a:pt x="50" y="30"/>
                        <a:pt x="50" y="28"/>
                        <a:pt x="50" y="26"/>
                      </a:cubicBezTo>
                      <a:cubicBezTo>
                        <a:pt x="50" y="25"/>
                        <a:pt x="50" y="24"/>
                        <a:pt x="50" y="23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6"/>
                        <a:pt x="50" y="3"/>
                        <a:pt x="49" y="1"/>
                      </a:cubicBezTo>
                      <a:cubicBezTo>
                        <a:pt x="48" y="1"/>
                        <a:pt x="48" y="0"/>
                        <a:pt x="47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1" name="i$ḷïḓè"/>
                <p:cNvSpPr/>
                <p:nvPr/>
              </p:nvSpPr>
              <p:spPr bwMode="auto">
                <a:xfrm>
                  <a:off x="3672" y="2213"/>
                  <a:ext cx="60" cy="49"/>
                </a:xfrm>
                <a:custGeom>
                  <a:avLst/>
                  <a:gdLst>
                    <a:gd name="T0" fmla="*/ 15 w 25"/>
                    <a:gd name="T1" fmla="*/ 18 h 21"/>
                    <a:gd name="T2" fmla="*/ 8 w 25"/>
                    <a:gd name="T3" fmla="*/ 13 h 21"/>
                    <a:gd name="T4" fmla="*/ 2 w 25"/>
                    <a:gd name="T5" fmla="*/ 8 h 21"/>
                    <a:gd name="T6" fmla="*/ 4 w 25"/>
                    <a:gd name="T7" fmla="*/ 9 h 21"/>
                    <a:gd name="T8" fmla="*/ 12 w 25"/>
                    <a:gd name="T9" fmla="*/ 15 h 21"/>
                    <a:gd name="T10" fmla="*/ 19 w 25"/>
                    <a:gd name="T11" fmla="*/ 19 h 21"/>
                    <a:gd name="T12" fmla="*/ 22 w 25"/>
                    <a:gd name="T13" fmla="*/ 18 h 21"/>
                    <a:gd name="T14" fmla="*/ 19 w 25"/>
                    <a:gd name="T15" fmla="*/ 18 h 21"/>
                    <a:gd name="T16" fmla="*/ 13 w 25"/>
                    <a:gd name="T17" fmla="*/ 15 h 21"/>
                    <a:gd name="T18" fmla="*/ 7 w 25"/>
                    <a:gd name="T19" fmla="*/ 10 h 21"/>
                    <a:gd name="T20" fmla="*/ 8 w 25"/>
                    <a:gd name="T21" fmla="*/ 7 h 21"/>
                    <a:gd name="T22" fmla="*/ 13 w 25"/>
                    <a:gd name="T23" fmla="*/ 5 h 21"/>
                    <a:gd name="T24" fmla="*/ 18 w 25"/>
                    <a:gd name="T25" fmla="*/ 3 h 21"/>
                    <a:gd name="T26" fmla="*/ 24 w 25"/>
                    <a:gd name="T27" fmla="*/ 14 h 21"/>
                    <a:gd name="T28" fmla="*/ 24 w 25"/>
                    <a:gd name="T29" fmla="*/ 16 h 21"/>
                    <a:gd name="T30" fmla="*/ 6 w 25"/>
                    <a:gd name="T31" fmla="*/ 9 h 21"/>
                    <a:gd name="T32" fmla="*/ 4 w 25"/>
                    <a:gd name="T33" fmla="*/ 8 h 21"/>
                    <a:gd name="T34" fmla="*/ 2 w 25"/>
                    <a:gd name="T35" fmla="*/ 6 h 21"/>
                    <a:gd name="T36" fmla="*/ 11 w 25"/>
                    <a:gd name="T37" fmla="*/ 5 h 21"/>
                    <a:gd name="T38" fmla="*/ 11 w 25"/>
                    <a:gd name="T39" fmla="*/ 5 h 21"/>
                    <a:gd name="T40" fmla="*/ 6 w 25"/>
                    <a:gd name="T41" fmla="*/ 9 h 21"/>
                    <a:gd name="T42" fmla="*/ 11 w 25"/>
                    <a:gd name="T43" fmla="*/ 4 h 21"/>
                    <a:gd name="T44" fmla="*/ 7 w 25"/>
                    <a:gd name="T45" fmla="*/ 1 h 21"/>
                    <a:gd name="T46" fmla="*/ 16 w 25"/>
                    <a:gd name="T47" fmla="*/ 2 h 21"/>
                    <a:gd name="T48" fmla="*/ 12 w 25"/>
                    <a:gd name="T49" fmla="*/ 4 h 21"/>
                    <a:gd name="T50" fmla="*/ 7 w 25"/>
                    <a:gd name="T51" fmla="*/ 0 h 21"/>
                    <a:gd name="T52" fmla="*/ 5 w 25"/>
                    <a:gd name="T53" fmla="*/ 1 h 21"/>
                    <a:gd name="T54" fmla="*/ 1 w 25"/>
                    <a:gd name="T55" fmla="*/ 4 h 21"/>
                    <a:gd name="T56" fmla="*/ 1 w 25"/>
                    <a:gd name="T57" fmla="*/ 8 h 21"/>
                    <a:gd name="T58" fmla="*/ 8 w 25"/>
                    <a:gd name="T59" fmla="*/ 14 h 21"/>
                    <a:gd name="T60" fmla="*/ 14 w 25"/>
                    <a:gd name="T61" fmla="*/ 19 h 21"/>
                    <a:gd name="T62" fmla="*/ 23 w 25"/>
                    <a:gd name="T63" fmla="*/ 19 h 21"/>
                    <a:gd name="T64" fmla="*/ 19 w 25"/>
                    <a:gd name="T6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5" h="21">
                      <a:moveTo>
                        <a:pt x="19" y="20"/>
                      </a:moveTo>
                      <a:cubicBezTo>
                        <a:pt x="18" y="20"/>
                        <a:pt x="16" y="19"/>
                        <a:pt x="15" y="18"/>
                      </a:cubicBezTo>
                      <a:cubicBezTo>
                        <a:pt x="14" y="18"/>
                        <a:pt x="12" y="17"/>
                        <a:pt x="11" y="16"/>
                      </a:cubicBezTo>
                      <a:cubicBezTo>
                        <a:pt x="10" y="15"/>
                        <a:pt x="9" y="14"/>
                        <a:pt x="8" y="13"/>
                      </a:cubicBezTo>
                      <a:cubicBezTo>
                        <a:pt x="8" y="13"/>
                        <a:pt x="7" y="13"/>
                        <a:pt x="6" y="12"/>
                      </a:cubicBezTo>
                      <a:cubicBezTo>
                        <a:pt x="4" y="11"/>
                        <a:pt x="2" y="10"/>
                        <a:pt x="2" y="8"/>
                      </a:cubicBezTo>
                      <a:cubicBezTo>
                        <a:pt x="2" y="8"/>
                        <a:pt x="3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7" y="11"/>
                        <a:pt x="10" y="13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6"/>
                        <a:pt x="14" y="17"/>
                        <a:pt x="15" y="18"/>
                      </a:cubicBezTo>
                      <a:cubicBezTo>
                        <a:pt x="16" y="19"/>
                        <a:pt x="18" y="19"/>
                        <a:pt x="19" y="19"/>
                      </a:cubicBezTo>
                      <a:cubicBezTo>
                        <a:pt x="20" y="19"/>
                        <a:pt x="22" y="18"/>
                        <a:pt x="23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1" y="19"/>
                        <a:pt x="20" y="20"/>
                        <a:pt x="19" y="20"/>
                      </a:cubicBezTo>
                      <a:moveTo>
                        <a:pt x="19" y="18"/>
                      </a:moveTo>
                      <a:cubicBezTo>
                        <a:pt x="18" y="18"/>
                        <a:pt x="17" y="18"/>
                        <a:pt x="16" y="17"/>
                      </a:cubicBezTo>
                      <a:cubicBezTo>
                        <a:pt x="15" y="16"/>
                        <a:pt x="14" y="16"/>
                        <a:pt x="13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12"/>
                        <a:pt x="9" y="11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8" y="8"/>
                        <a:pt x="8" y="7"/>
                      </a:cubicBezTo>
                      <a:cubicBezTo>
                        <a:pt x="9" y="7"/>
                        <a:pt x="10" y="6"/>
                        <a:pt x="11" y="6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6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2" y="6"/>
                        <a:pt x="24" y="10"/>
                        <a:pt x="24" y="14"/>
                      </a:cubicBezTo>
                      <a:cubicBezTo>
                        <a:pt x="24" y="14"/>
                        <a:pt x="24" y="15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2" y="17"/>
                        <a:pt x="21" y="18"/>
                        <a:pt x="19" y="18"/>
                      </a:cubicBezTo>
                      <a:moveTo>
                        <a:pt x="6" y="9"/>
                      </a:move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3" y="8"/>
                        <a:pt x="2" y="7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3"/>
                        <a:pt x="5" y="2"/>
                      </a:cubicBezTo>
                      <a:cubicBezTo>
                        <a:pt x="7" y="3"/>
                        <a:pt x="9" y="4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5"/>
                        <a:pt x="9" y="6"/>
                        <a:pt x="8" y="7"/>
                      </a:cubicBezTo>
                      <a:cubicBezTo>
                        <a:pt x="7" y="8"/>
                        <a:pt x="6" y="8"/>
                        <a:pt x="6" y="9"/>
                      </a:cubicBezTo>
                      <a:moveTo>
                        <a:pt x="12" y="4"/>
                      </a:move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3"/>
                        <a:pt x="8" y="2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9" y="1"/>
                        <a:pt x="10" y="1"/>
                      </a:cubicBezTo>
                      <a:cubicBezTo>
                        <a:pt x="12" y="1"/>
                        <a:pt x="15" y="1"/>
                        <a:pt x="16" y="2"/>
                      </a:cubicBezTo>
                      <a:cubicBezTo>
                        <a:pt x="15" y="3"/>
                        <a:pt x="14" y="3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moveTo>
                        <a:pt x="10" y="0"/>
                      </a:move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6" y="0"/>
                        <a:pt x="6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0" y="7"/>
                        <a:pt x="0" y="7"/>
                        <a:pt x="1" y="8"/>
                      </a:cubicBezTo>
                      <a:cubicBezTo>
                        <a:pt x="1" y="10"/>
                        <a:pt x="4" y="12"/>
                        <a:pt x="6" y="13"/>
                      </a:cubicBezTo>
                      <a:cubicBezTo>
                        <a:pt x="6" y="13"/>
                        <a:pt x="7" y="14"/>
                        <a:pt x="8" y="14"/>
                      </a:cubicBezTo>
                      <a:cubicBezTo>
                        <a:pt x="9" y="15"/>
                        <a:pt x="10" y="16"/>
                        <a:pt x="11" y="16"/>
                      </a:cubicBezTo>
                      <a:cubicBezTo>
                        <a:pt x="12" y="17"/>
                        <a:pt x="13" y="18"/>
                        <a:pt x="14" y="19"/>
                      </a:cubicBezTo>
                      <a:cubicBezTo>
                        <a:pt x="16" y="20"/>
                        <a:pt x="17" y="21"/>
                        <a:pt x="19" y="21"/>
                      </a:cubicBezTo>
                      <a:cubicBezTo>
                        <a:pt x="21" y="21"/>
                        <a:pt x="22" y="20"/>
                        <a:pt x="23" y="19"/>
                      </a:cubicBezTo>
                      <a:cubicBezTo>
                        <a:pt x="24" y="18"/>
                        <a:pt x="25" y="16"/>
                        <a:pt x="25" y="14"/>
                      </a:cubicBezTo>
                      <a:cubicBezTo>
                        <a:pt x="25" y="9"/>
                        <a:pt x="22" y="5"/>
                        <a:pt x="19" y="3"/>
                      </a:cubicBezTo>
                      <a:cubicBezTo>
                        <a:pt x="17" y="1"/>
                        <a:pt x="13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2" name="í$ļiďe"/>
                <p:cNvSpPr/>
                <p:nvPr/>
              </p:nvSpPr>
              <p:spPr bwMode="auto">
                <a:xfrm>
                  <a:off x="3530" y="2224"/>
                  <a:ext cx="133" cy="34"/>
                </a:xfrm>
                <a:custGeom>
                  <a:avLst/>
                  <a:gdLst>
                    <a:gd name="T0" fmla="*/ 10 w 56"/>
                    <a:gd name="T1" fmla="*/ 12 h 14"/>
                    <a:gd name="T2" fmla="*/ 8 w 56"/>
                    <a:gd name="T3" fmla="*/ 12 h 14"/>
                    <a:gd name="T4" fmla="*/ 11 w 56"/>
                    <a:gd name="T5" fmla="*/ 12 h 14"/>
                    <a:gd name="T6" fmla="*/ 11 w 56"/>
                    <a:gd name="T7" fmla="*/ 12 h 14"/>
                    <a:gd name="T8" fmla="*/ 16 w 56"/>
                    <a:gd name="T9" fmla="*/ 12 h 14"/>
                    <a:gd name="T10" fmla="*/ 17 w 56"/>
                    <a:gd name="T11" fmla="*/ 12 h 14"/>
                    <a:gd name="T12" fmla="*/ 19 w 56"/>
                    <a:gd name="T13" fmla="*/ 12 h 14"/>
                    <a:gd name="T14" fmla="*/ 6 w 56"/>
                    <a:gd name="T15" fmla="*/ 12 h 14"/>
                    <a:gd name="T16" fmla="*/ 7 w 56"/>
                    <a:gd name="T17" fmla="*/ 12 h 14"/>
                    <a:gd name="T18" fmla="*/ 20 w 56"/>
                    <a:gd name="T19" fmla="*/ 12 h 14"/>
                    <a:gd name="T20" fmla="*/ 23 w 56"/>
                    <a:gd name="T21" fmla="*/ 12 h 14"/>
                    <a:gd name="T22" fmla="*/ 24 w 56"/>
                    <a:gd name="T23" fmla="*/ 12 h 14"/>
                    <a:gd name="T24" fmla="*/ 24 w 56"/>
                    <a:gd name="T25" fmla="*/ 12 h 14"/>
                    <a:gd name="T26" fmla="*/ 29 w 56"/>
                    <a:gd name="T27" fmla="*/ 11 h 14"/>
                    <a:gd name="T28" fmla="*/ 29 w 56"/>
                    <a:gd name="T29" fmla="*/ 12 h 14"/>
                    <a:gd name="T30" fmla="*/ 29 w 56"/>
                    <a:gd name="T31" fmla="*/ 11 h 14"/>
                    <a:gd name="T32" fmla="*/ 29 w 56"/>
                    <a:gd name="T33" fmla="*/ 12 h 14"/>
                    <a:gd name="T34" fmla="*/ 33 w 56"/>
                    <a:gd name="T35" fmla="*/ 11 h 14"/>
                    <a:gd name="T36" fmla="*/ 34 w 56"/>
                    <a:gd name="T37" fmla="*/ 12 h 14"/>
                    <a:gd name="T38" fmla="*/ 35 w 56"/>
                    <a:gd name="T39" fmla="*/ 12 h 14"/>
                    <a:gd name="T40" fmla="*/ 37 w 56"/>
                    <a:gd name="T41" fmla="*/ 12 h 14"/>
                    <a:gd name="T42" fmla="*/ 38 w 56"/>
                    <a:gd name="T43" fmla="*/ 12 h 14"/>
                    <a:gd name="T44" fmla="*/ 39 w 56"/>
                    <a:gd name="T45" fmla="*/ 12 h 14"/>
                    <a:gd name="T46" fmla="*/ 41 w 56"/>
                    <a:gd name="T47" fmla="*/ 12 h 14"/>
                    <a:gd name="T48" fmla="*/ 42 w 56"/>
                    <a:gd name="T49" fmla="*/ 11 h 14"/>
                    <a:gd name="T50" fmla="*/ 42 w 56"/>
                    <a:gd name="T51" fmla="*/ 12 h 14"/>
                    <a:gd name="T52" fmla="*/ 46 w 56"/>
                    <a:gd name="T53" fmla="*/ 11 h 14"/>
                    <a:gd name="T54" fmla="*/ 46 w 56"/>
                    <a:gd name="T55" fmla="*/ 12 h 14"/>
                    <a:gd name="T56" fmla="*/ 48 w 56"/>
                    <a:gd name="T57" fmla="*/ 12 h 14"/>
                    <a:gd name="T58" fmla="*/ 49 w 56"/>
                    <a:gd name="T59" fmla="*/ 12 h 14"/>
                    <a:gd name="T60" fmla="*/ 50 w 56"/>
                    <a:gd name="T61" fmla="*/ 12 h 14"/>
                    <a:gd name="T62" fmla="*/ 4 w 56"/>
                    <a:gd name="T63" fmla="*/ 11 h 14"/>
                    <a:gd name="T64" fmla="*/ 3 w 56"/>
                    <a:gd name="T65" fmla="*/ 12 h 14"/>
                    <a:gd name="T66" fmla="*/ 53 w 56"/>
                    <a:gd name="T67" fmla="*/ 11 h 14"/>
                    <a:gd name="T68" fmla="*/ 53 w 56"/>
                    <a:gd name="T69" fmla="*/ 12 h 14"/>
                    <a:gd name="T70" fmla="*/ 55 w 56"/>
                    <a:gd name="T71" fmla="*/ 12 h 14"/>
                    <a:gd name="T72" fmla="*/ 1 w 56"/>
                    <a:gd name="T73" fmla="*/ 11 h 14"/>
                    <a:gd name="T74" fmla="*/ 2 w 56"/>
                    <a:gd name="T75" fmla="*/ 12 h 14"/>
                    <a:gd name="T76" fmla="*/ 9 w 56"/>
                    <a:gd name="T77" fmla="*/ 2 h 14"/>
                    <a:gd name="T78" fmla="*/ 51 w 56"/>
                    <a:gd name="T79" fmla="*/ 1 h 14"/>
                    <a:gd name="T80" fmla="*/ 10 w 56"/>
                    <a:gd name="T81" fmla="*/ 11 h 14"/>
                    <a:gd name="T82" fmla="*/ 8 w 56"/>
                    <a:gd name="T83" fmla="*/ 1 h 14"/>
                    <a:gd name="T84" fmla="*/ 1 w 56"/>
                    <a:gd name="T85" fmla="*/ 10 h 14"/>
                    <a:gd name="T86" fmla="*/ 0 w 56"/>
                    <a:gd name="T87" fmla="*/ 13 h 14"/>
                    <a:gd name="T88" fmla="*/ 1 w 56"/>
                    <a:gd name="T89" fmla="*/ 14 h 14"/>
                    <a:gd name="T90" fmla="*/ 13 w 56"/>
                    <a:gd name="T91" fmla="*/ 13 h 14"/>
                    <a:gd name="T92" fmla="*/ 13 w 56"/>
                    <a:gd name="T93" fmla="*/ 13 h 14"/>
                    <a:gd name="T94" fmla="*/ 16 w 56"/>
                    <a:gd name="T95" fmla="*/ 13 h 14"/>
                    <a:gd name="T96" fmla="*/ 19 w 56"/>
                    <a:gd name="T97" fmla="*/ 13 h 14"/>
                    <a:gd name="T98" fmla="*/ 20 w 56"/>
                    <a:gd name="T99" fmla="*/ 13 h 14"/>
                    <a:gd name="T100" fmla="*/ 23 w 56"/>
                    <a:gd name="T101" fmla="*/ 13 h 14"/>
                    <a:gd name="T102" fmla="*/ 28 w 56"/>
                    <a:gd name="T103" fmla="*/ 13 h 14"/>
                    <a:gd name="T104" fmla="*/ 33 w 56"/>
                    <a:gd name="T105" fmla="*/ 13 h 14"/>
                    <a:gd name="T106" fmla="*/ 33 w 56"/>
                    <a:gd name="T107" fmla="*/ 13 h 14"/>
                    <a:gd name="T108" fmla="*/ 55 w 56"/>
                    <a:gd name="T109" fmla="*/ 13 h 14"/>
                    <a:gd name="T110" fmla="*/ 56 w 56"/>
                    <a:gd name="T111" fmla="*/ 13 h 14"/>
                    <a:gd name="T112" fmla="*/ 56 w 56"/>
                    <a:gd name="T113" fmla="*/ 11 h 14"/>
                    <a:gd name="T114" fmla="*/ 50 w 56"/>
                    <a:gd name="T1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14">
                      <a:moveTo>
                        <a:pt x="9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moveTo>
                        <a:pt x="11" y="12"/>
                      </a:move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moveTo>
                        <a:pt x="17" y="12"/>
                      </a:move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moveTo>
                        <a:pt x="6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moveTo>
                        <a:pt x="20" y="12"/>
                      </a:move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moveTo>
                        <a:pt x="27" y="12"/>
                      </a:move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moveTo>
                        <a:pt x="29" y="12"/>
                      </a:move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moveTo>
                        <a:pt x="32" y="12"/>
                      </a:move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moveTo>
                        <a:pt x="34" y="12"/>
                      </a:move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moveTo>
                        <a:pt x="36" y="12"/>
                      </a:move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moveTo>
                        <a:pt x="39" y="12"/>
                      </a:move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moveTo>
                        <a:pt x="42" y="12"/>
                      </a:move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moveTo>
                        <a:pt x="44" y="12"/>
                      </a:move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moveTo>
                        <a:pt x="46" y="12"/>
                      </a:move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6" y="12"/>
                        <a:pt x="46" y="12"/>
                        <a:pt x="46" y="12"/>
                      </a:cubicBezTo>
                      <a:moveTo>
                        <a:pt x="49" y="12"/>
                      </a:move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0" y="11"/>
                        <a:pt x="50" y="11"/>
                        <a:pt x="50" y="11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moveTo>
                        <a:pt x="3" y="12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5" y="11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51" y="12"/>
                      </a:move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1" y="12"/>
                        <a:pt x="51" y="12"/>
                        <a:pt x="51" y="12"/>
                      </a:cubicBezTo>
                      <a:moveTo>
                        <a:pt x="53" y="12"/>
                      </a:move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55" y="12"/>
                        <a:pt x="55" y="12"/>
                        <a:pt x="55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moveTo>
                        <a:pt x="2" y="12"/>
                      </a:move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moveTo>
                        <a:pt x="9" y="11"/>
                      </a:moveTo>
                      <a:cubicBezTo>
                        <a:pt x="6" y="11"/>
                        <a:pt x="4" y="11"/>
                        <a:pt x="2" y="1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7" y="1"/>
                        <a:pt x="26" y="1"/>
                        <a:pt x="34" y="1"/>
                      </a:cubicBezTo>
                      <a:cubicBezTo>
                        <a:pt x="40" y="1"/>
                        <a:pt x="45" y="1"/>
                        <a:pt x="50" y="1"/>
                      </a:cubicBezTo>
                      <a:cubicBezTo>
                        <a:pt x="50" y="1"/>
                        <a:pt x="51" y="1"/>
                        <a:pt x="51" y="1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moveTo>
                        <a:pt x="34" y="0"/>
                      </a:moveTo>
                      <a:cubicBezTo>
                        <a:pt x="26" y="0"/>
                        <a:pt x="17" y="0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1"/>
                        <a:pt x="0" y="12"/>
                        <a:pt x="1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3"/>
                        <a:pt x="7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4" y="13"/>
                        <a:pt x="15" y="13"/>
                        <a:pt x="15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7" y="13"/>
                        <a:pt x="18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5" y="13"/>
                        <a:pt x="27" y="13"/>
                        <a:pt x="28" y="13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30" y="13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44" y="13"/>
                        <a:pt x="54" y="13"/>
                        <a:pt x="55" y="13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3" y="2"/>
                        <a:pt x="53" y="1"/>
                        <a:pt x="52" y="1"/>
                      </a:cubicBezTo>
                      <a:cubicBezTo>
                        <a:pt x="51" y="0"/>
                        <a:pt x="51" y="0"/>
                        <a:pt x="50" y="0"/>
                      </a:cubicBezTo>
                      <a:cubicBezTo>
                        <a:pt x="45" y="0"/>
                        <a:pt x="39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3" name="ïṡ1iḍè"/>
                <p:cNvSpPr/>
                <p:nvPr/>
              </p:nvSpPr>
              <p:spPr bwMode="auto">
                <a:xfrm>
                  <a:off x="3565" y="2239"/>
                  <a:ext cx="55" cy="7"/>
                </a:xfrm>
                <a:custGeom>
                  <a:avLst/>
                  <a:gdLst>
                    <a:gd name="T0" fmla="*/ 1 w 23"/>
                    <a:gd name="T1" fmla="*/ 2 h 3"/>
                    <a:gd name="T2" fmla="*/ 1 w 23"/>
                    <a:gd name="T3" fmla="*/ 2 h 3"/>
                    <a:gd name="T4" fmla="*/ 1 w 23"/>
                    <a:gd name="T5" fmla="*/ 1 h 3"/>
                    <a:gd name="T6" fmla="*/ 13 w 23"/>
                    <a:gd name="T7" fmla="*/ 1 h 3"/>
                    <a:gd name="T8" fmla="*/ 22 w 23"/>
                    <a:gd name="T9" fmla="*/ 1 h 3"/>
                    <a:gd name="T10" fmla="*/ 22 w 23"/>
                    <a:gd name="T11" fmla="*/ 2 h 3"/>
                    <a:gd name="T12" fmla="*/ 11 w 23"/>
                    <a:gd name="T13" fmla="*/ 2 h 3"/>
                    <a:gd name="T14" fmla="*/ 1 w 23"/>
                    <a:gd name="T15" fmla="*/ 2 h 3"/>
                    <a:gd name="T16" fmla="*/ 13 w 23"/>
                    <a:gd name="T17" fmla="*/ 0 h 3"/>
                    <a:gd name="T18" fmla="*/ 0 w 23"/>
                    <a:gd name="T19" fmla="*/ 0 h 3"/>
                    <a:gd name="T20" fmla="*/ 0 w 23"/>
                    <a:gd name="T21" fmla="*/ 1 h 3"/>
                    <a:gd name="T22" fmla="*/ 0 w 23"/>
                    <a:gd name="T23" fmla="*/ 1 h 3"/>
                    <a:gd name="T24" fmla="*/ 0 w 23"/>
                    <a:gd name="T25" fmla="*/ 2 h 3"/>
                    <a:gd name="T26" fmla="*/ 0 w 23"/>
                    <a:gd name="T27" fmla="*/ 3 h 3"/>
                    <a:gd name="T28" fmla="*/ 0 w 23"/>
                    <a:gd name="T29" fmla="*/ 3 h 3"/>
                    <a:gd name="T30" fmla="*/ 11 w 23"/>
                    <a:gd name="T31" fmla="*/ 3 h 3"/>
                    <a:gd name="T32" fmla="*/ 23 w 23"/>
                    <a:gd name="T33" fmla="*/ 3 h 3"/>
                    <a:gd name="T34" fmla="*/ 23 w 23"/>
                    <a:gd name="T35" fmla="*/ 3 h 3"/>
                    <a:gd name="T36" fmla="*/ 23 w 23"/>
                    <a:gd name="T37" fmla="*/ 3 h 3"/>
                    <a:gd name="T38" fmla="*/ 23 w 23"/>
                    <a:gd name="T39" fmla="*/ 1 h 3"/>
                    <a:gd name="T40" fmla="*/ 23 w 23"/>
                    <a:gd name="T41" fmla="*/ 0 h 3"/>
                    <a:gd name="T42" fmla="*/ 13 w 23"/>
                    <a:gd name="T4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5" y="1"/>
                        <a:pt x="9" y="1"/>
                        <a:pt x="13" y="1"/>
                      </a:cubicBezTo>
                      <a:cubicBezTo>
                        <a:pt x="16" y="1"/>
                        <a:pt x="19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18" y="2"/>
                        <a:pt x="14" y="2"/>
                        <a:pt x="11" y="2"/>
                      </a:cubicBezTo>
                      <a:cubicBezTo>
                        <a:pt x="7" y="2"/>
                        <a:pt x="4" y="2"/>
                        <a:pt x="1" y="2"/>
                      </a:cubicBezTo>
                      <a:moveTo>
                        <a:pt x="13" y="0"/>
                      </a:moveTo>
                      <a:cubicBezTo>
                        <a:pt x="9" y="0"/>
                        <a:pt x="5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4" y="3"/>
                        <a:pt x="7" y="3"/>
                        <a:pt x="11" y="3"/>
                      </a:cubicBezTo>
                      <a:cubicBezTo>
                        <a:pt x="15" y="3"/>
                        <a:pt x="19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9" y="0"/>
                        <a:pt x="16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4" name="iSlidè"/>
                <p:cNvSpPr/>
                <p:nvPr/>
              </p:nvSpPr>
              <p:spPr bwMode="auto">
                <a:xfrm>
                  <a:off x="3551" y="2229"/>
                  <a:ext cx="19" cy="7"/>
                </a:xfrm>
                <a:custGeom>
                  <a:avLst/>
                  <a:gdLst>
                    <a:gd name="T0" fmla="*/ 1 w 8"/>
                    <a:gd name="T1" fmla="*/ 2 h 3"/>
                    <a:gd name="T2" fmla="*/ 2 w 8"/>
                    <a:gd name="T3" fmla="*/ 1 h 3"/>
                    <a:gd name="T4" fmla="*/ 7 w 8"/>
                    <a:gd name="T5" fmla="*/ 1 h 3"/>
                    <a:gd name="T6" fmla="*/ 6 w 8"/>
                    <a:gd name="T7" fmla="*/ 2 h 3"/>
                    <a:gd name="T8" fmla="*/ 6 w 8"/>
                    <a:gd name="T9" fmla="*/ 2 h 3"/>
                    <a:gd name="T10" fmla="*/ 1 w 8"/>
                    <a:gd name="T11" fmla="*/ 2 h 3"/>
                    <a:gd name="T12" fmla="*/ 7 w 8"/>
                    <a:gd name="T13" fmla="*/ 0 h 3"/>
                    <a:gd name="T14" fmla="*/ 2 w 8"/>
                    <a:gd name="T15" fmla="*/ 0 h 3"/>
                    <a:gd name="T16" fmla="*/ 1 w 8"/>
                    <a:gd name="T17" fmla="*/ 1 h 3"/>
                    <a:gd name="T18" fmla="*/ 1 w 8"/>
                    <a:gd name="T19" fmla="*/ 1 h 3"/>
                    <a:gd name="T20" fmla="*/ 1 w 8"/>
                    <a:gd name="T21" fmla="*/ 1 h 3"/>
                    <a:gd name="T22" fmla="*/ 0 w 8"/>
                    <a:gd name="T23" fmla="*/ 2 h 3"/>
                    <a:gd name="T24" fmla="*/ 0 w 8"/>
                    <a:gd name="T25" fmla="*/ 3 h 3"/>
                    <a:gd name="T26" fmla="*/ 7 w 8"/>
                    <a:gd name="T27" fmla="*/ 3 h 3"/>
                    <a:gd name="T28" fmla="*/ 7 w 8"/>
                    <a:gd name="T29" fmla="*/ 2 h 3"/>
                    <a:gd name="T30" fmla="*/ 7 w 8"/>
                    <a:gd name="T31" fmla="*/ 2 h 3"/>
                    <a:gd name="T32" fmla="*/ 8 w 8"/>
                    <a:gd name="T33" fmla="*/ 1 h 3"/>
                    <a:gd name="T34" fmla="*/ 8 w 8"/>
                    <a:gd name="T35" fmla="*/ 0 h 3"/>
                    <a:gd name="T36" fmla="*/ 7 w 8"/>
                    <a:gd name="T3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3">
                      <a:moveTo>
                        <a:pt x="1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1"/>
                        <a:pt x="5" y="1"/>
                        <a:pt x="7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3" y="2"/>
                        <a:pt x="1" y="2"/>
                      </a:cubicBezTo>
                      <a:moveTo>
                        <a:pt x="7" y="0"/>
                      </a:moveTo>
                      <a:cubicBezTo>
                        <a:pt x="5" y="0"/>
                        <a:pt x="4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5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5" name="ïśľiḍê"/>
                <p:cNvSpPr/>
                <p:nvPr/>
              </p:nvSpPr>
              <p:spPr bwMode="auto">
                <a:xfrm>
                  <a:off x="3544" y="2239"/>
                  <a:ext cx="19" cy="7"/>
                </a:xfrm>
                <a:custGeom>
                  <a:avLst/>
                  <a:gdLst>
                    <a:gd name="T0" fmla="*/ 2 w 8"/>
                    <a:gd name="T1" fmla="*/ 2 h 3"/>
                    <a:gd name="T2" fmla="*/ 2 w 8"/>
                    <a:gd name="T3" fmla="*/ 2 h 3"/>
                    <a:gd name="T4" fmla="*/ 7 w 8"/>
                    <a:gd name="T5" fmla="*/ 1 h 3"/>
                    <a:gd name="T6" fmla="*/ 7 w 8"/>
                    <a:gd name="T7" fmla="*/ 2 h 3"/>
                    <a:gd name="T8" fmla="*/ 6 w 8"/>
                    <a:gd name="T9" fmla="*/ 2 h 3"/>
                    <a:gd name="T10" fmla="*/ 2 w 8"/>
                    <a:gd name="T11" fmla="*/ 2 h 3"/>
                    <a:gd name="T12" fmla="*/ 8 w 8"/>
                    <a:gd name="T13" fmla="*/ 0 h 3"/>
                    <a:gd name="T14" fmla="*/ 2 w 8"/>
                    <a:gd name="T15" fmla="*/ 1 h 3"/>
                    <a:gd name="T16" fmla="*/ 1 w 8"/>
                    <a:gd name="T17" fmla="*/ 1 h 3"/>
                    <a:gd name="T18" fmla="*/ 1 w 8"/>
                    <a:gd name="T19" fmla="*/ 1 h 3"/>
                    <a:gd name="T20" fmla="*/ 1 w 8"/>
                    <a:gd name="T21" fmla="*/ 1 h 3"/>
                    <a:gd name="T22" fmla="*/ 0 w 8"/>
                    <a:gd name="T23" fmla="*/ 3 h 3"/>
                    <a:gd name="T24" fmla="*/ 0 w 8"/>
                    <a:gd name="T25" fmla="*/ 3 h 3"/>
                    <a:gd name="T26" fmla="*/ 7 w 8"/>
                    <a:gd name="T27" fmla="*/ 3 h 3"/>
                    <a:gd name="T28" fmla="*/ 7 w 8"/>
                    <a:gd name="T29" fmla="*/ 2 h 3"/>
                    <a:gd name="T30" fmla="*/ 7 w 8"/>
                    <a:gd name="T31" fmla="*/ 2 h 3"/>
                    <a:gd name="T32" fmla="*/ 8 w 8"/>
                    <a:gd name="T33" fmla="*/ 1 h 3"/>
                    <a:gd name="T34" fmla="*/ 8 w 8"/>
                    <a:gd name="T35" fmla="*/ 1 h 3"/>
                    <a:gd name="T36" fmla="*/ 8 w 8"/>
                    <a:gd name="T3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3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4" y="1"/>
                        <a:pt x="5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3" y="2"/>
                        <a:pt x="2" y="2"/>
                      </a:cubicBezTo>
                      <a:moveTo>
                        <a:pt x="8" y="0"/>
                      </a:moveTo>
                      <a:cubicBezTo>
                        <a:pt x="6" y="0"/>
                        <a:pt x="4" y="0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3"/>
                        <a:pt x="5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2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6" name="îsḷîḍè"/>
                <p:cNvSpPr/>
                <p:nvPr/>
              </p:nvSpPr>
              <p:spPr bwMode="auto">
                <a:xfrm>
                  <a:off x="3603" y="2229"/>
                  <a:ext cx="12" cy="7"/>
                </a:xfrm>
                <a:custGeom>
                  <a:avLst/>
                  <a:gdLst>
                    <a:gd name="T0" fmla="*/ 1 w 5"/>
                    <a:gd name="T1" fmla="*/ 2 h 3"/>
                    <a:gd name="T2" fmla="*/ 1 w 5"/>
                    <a:gd name="T3" fmla="*/ 1 h 3"/>
                    <a:gd name="T4" fmla="*/ 4 w 5"/>
                    <a:gd name="T5" fmla="*/ 1 h 3"/>
                    <a:gd name="T6" fmla="*/ 4 w 5"/>
                    <a:gd name="T7" fmla="*/ 2 h 3"/>
                    <a:gd name="T8" fmla="*/ 1 w 5"/>
                    <a:gd name="T9" fmla="*/ 2 h 3"/>
                    <a:gd name="T10" fmla="*/ 1 w 5"/>
                    <a:gd name="T11" fmla="*/ 0 h 3"/>
                    <a:gd name="T12" fmla="*/ 0 w 5"/>
                    <a:gd name="T13" fmla="*/ 0 h 3"/>
                    <a:gd name="T14" fmla="*/ 0 w 5"/>
                    <a:gd name="T15" fmla="*/ 2 h 3"/>
                    <a:gd name="T16" fmla="*/ 0 w 5"/>
                    <a:gd name="T17" fmla="*/ 2 h 3"/>
                    <a:gd name="T18" fmla="*/ 0 w 5"/>
                    <a:gd name="T19" fmla="*/ 3 h 3"/>
                    <a:gd name="T20" fmla="*/ 5 w 5"/>
                    <a:gd name="T21" fmla="*/ 3 h 3"/>
                    <a:gd name="T22" fmla="*/ 5 w 5"/>
                    <a:gd name="T23" fmla="*/ 2 h 3"/>
                    <a:gd name="T24" fmla="*/ 5 w 5"/>
                    <a:gd name="T25" fmla="*/ 2 h 3"/>
                    <a:gd name="T26" fmla="*/ 5 w 5"/>
                    <a:gd name="T27" fmla="*/ 0 h 3"/>
                    <a:gd name="T28" fmla="*/ 5 w 5"/>
                    <a:gd name="T29" fmla="*/ 0 h 3"/>
                    <a:gd name="T30" fmla="*/ 1 w 5"/>
                    <a:gd name="T3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7" name="íṩ1ïde"/>
                <p:cNvSpPr/>
                <p:nvPr/>
              </p:nvSpPr>
              <p:spPr bwMode="auto">
                <a:xfrm>
                  <a:off x="3634" y="2229"/>
                  <a:ext cx="17" cy="5"/>
                </a:xfrm>
                <a:custGeom>
                  <a:avLst/>
                  <a:gdLst>
                    <a:gd name="T0" fmla="*/ 1 w 7"/>
                    <a:gd name="T1" fmla="*/ 1 h 2"/>
                    <a:gd name="T2" fmla="*/ 1 w 7"/>
                    <a:gd name="T3" fmla="*/ 1 h 2"/>
                    <a:gd name="T4" fmla="*/ 5 w 7"/>
                    <a:gd name="T5" fmla="*/ 1 h 2"/>
                    <a:gd name="T6" fmla="*/ 6 w 7"/>
                    <a:gd name="T7" fmla="*/ 1 h 2"/>
                    <a:gd name="T8" fmla="*/ 6 w 7"/>
                    <a:gd name="T9" fmla="*/ 1 h 2"/>
                    <a:gd name="T10" fmla="*/ 1 w 7"/>
                    <a:gd name="T11" fmla="*/ 1 h 2"/>
                    <a:gd name="T12" fmla="*/ 0 w 7"/>
                    <a:gd name="T13" fmla="*/ 0 h 2"/>
                    <a:gd name="T14" fmla="*/ 0 w 7"/>
                    <a:gd name="T15" fmla="*/ 0 h 2"/>
                    <a:gd name="T16" fmla="*/ 0 w 7"/>
                    <a:gd name="T17" fmla="*/ 1 h 2"/>
                    <a:gd name="T18" fmla="*/ 0 w 7"/>
                    <a:gd name="T19" fmla="*/ 2 h 2"/>
                    <a:gd name="T20" fmla="*/ 1 w 7"/>
                    <a:gd name="T21" fmla="*/ 2 h 2"/>
                    <a:gd name="T22" fmla="*/ 7 w 7"/>
                    <a:gd name="T23" fmla="*/ 2 h 2"/>
                    <a:gd name="T24" fmla="*/ 7 w 7"/>
                    <a:gd name="T25" fmla="*/ 2 h 2"/>
                    <a:gd name="T26" fmla="*/ 7 w 7"/>
                    <a:gd name="T27" fmla="*/ 2 h 2"/>
                    <a:gd name="T28" fmla="*/ 7 w 7"/>
                    <a:gd name="T29" fmla="*/ 1 h 2"/>
                    <a:gd name="T30" fmla="*/ 5 w 7"/>
                    <a:gd name="T31" fmla="*/ 0 h 2"/>
                    <a:gd name="T32" fmla="*/ 0 w 7"/>
                    <a:gd name="T3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4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1"/>
                        <a:pt x="3" y="1"/>
                        <a:pt x="1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5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5" y="0"/>
                      </a:cubicBezTo>
                      <a:cubicBezTo>
                        <a:pt x="4" y="0"/>
                        <a:pt x="2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8" name="išḷîďé"/>
                <p:cNvSpPr/>
                <p:nvPr/>
              </p:nvSpPr>
              <p:spPr bwMode="auto">
                <a:xfrm>
                  <a:off x="3637" y="2239"/>
                  <a:ext cx="19" cy="7"/>
                </a:xfrm>
                <a:custGeom>
                  <a:avLst/>
                  <a:gdLst>
                    <a:gd name="T0" fmla="*/ 2 w 8"/>
                    <a:gd name="T1" fmla="*/ 2 h 3"/>
                    <a:gd name="T2" fmla="*/ 2 w 8"/>
                    <a:gd name="T3" fmla="*/ 1 h 3"/>
                    <a:gd name="T4" fmla="*/ 6 w 8"/>
                    <a:gd name="T5" fmla="*/ 1 h 3"/>
                    <a:gd name="T6" fmla="*/ 7 w 8"/>
                    <a:gd name="T7" fmla="*/ 2 h 3"/>
                    <a:gd name="T8" fmla="*/ 7 w 8"/>
                    <a:gd name="T9" fmla="*/ 2 h 3"/>
                    <a:gd name="T10" fmla="*/ 2 w 8"/>
                    <a:gd name="T11" fmla="*/ 2 h 3"/>
                    <a:gd name="T12" fmla="*/ 1 w 8"/>
                    <a:gd name="T13" fmla="*/ 0 h 3"/>
                    <a:gd name="T14" fmla="*/ 0 w 8"/>
                    <a:gd name="T15" fmla="*/ 1 h 3"/>
                    <a:gd name="T16" fmla="*/ 0 w 8"/>
                    <a:gd name="T17" fmla="*/ 1 h 3"/>
                    <a:gd name="T18" fmla="*/ 1 w 8"/>
                    <a:gd name="T19" fmla="*/ 3 h 3"/>
                    <a:gd name="T20" fmla="*/ 1 w 8"/>
                    <a:gd name="T21" fmla="*/ 3 h 3"/>
                    <a:gd name="T22" fmla="*/ 7 w 8"/>
                    <a:gd name="T23" fmla="*/ 3 h 3"/>
                    <a:gd name="T24" fmla="*/ 8 w 8"/>
                    <a:gd name="T25" fmla="*/ 2 h 3"/>
                    <a:gd name="T26" fmla="*/ 8 w 8"/>
                    <a:gd name="T27" fmla="*/ 2 h 3"/>
                    <a:gd name="T28" fmla="*/ 8 w 8"/>
                    <a:gd name="T29" fmla="*/ 1 h 3"/>
                    <a:gd name="T30" fmla="*/ 6 w 8"/>
                    <a:gd name="T31" fmla="*/ 0 h 3"/>
                    <a:gd name="T32" fmla="*/ 1 w 8"/>
                    <a:gd name="T3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" h="3"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4" y="1"/>
                        <a:pt x="6" y="1"/>
                      </a:cubicBezTo>
                      <a:cubicBezTo>
                        <a:pt x="6" y="1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2"/>
                        <a:pt x="3" y="2"/>
                        <a:pt x="2" y="2"/>
                      </a:cubicBezTo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3"/>
                        <a:pt x="5" y="3"/>
                        <a:pt x="7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4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9" name="íşľïḋê"/>
                <p:cNvSpPr/>
                <p:nvPr/>
              </p:nvSpPr>
              <p:spPr bwMode="auto">
                <a:xfrm>
                  <a:off x="3618" y="2229"/>
                  <a:ext cx="14" cy="7"/>
                </a:xfrm>
                <a:custGeom>
                  <a:avLst/>
                  <a:gdLst>
                    <a:gd name="T0" fmla="*/ 1 w 6"/>
                    <a:gd name="T1" fmla="*/ 2 h 3"/>
                    <a:gd name="T2" fmla="*/ 1 w 6"/>
                    <a:gd name="T3" fmla="*/ 1 h 3"/>
                    <a:gd name="T4" fmla="*/ 5 w 6"/>
                    <a:gd name="T5" fmla="*/ 1 h 3"/>
                    <a:gd name="T6" fmla="*/ 5 w 6"/>
                    <a:gd name="T7" fmla="*/ 1 h 3"/>
                    <a:gd name="T8" fmla="*/ 5 w 6"/>
                    <a:gd name="T9" fmla="*/ 1 h 3"/>
                    <a:gd name="T10" fmla="*/ 5 w 6"/>
                    <a:gd name="T11" fmla="*/ 2 h 3"/>
                    <a:gd name="T12" fmla="*/ 1 w 6"/>
                    <a:gd name="T13" fmla="*/ 2 h 3"/>
                    <a:gd name="T14" fmla="*/ 1 w 6"/>
                    <a:gd name="T15" fmla="*/ 0 h 3"/>
                    <a:gd name="T16" fmla="*/ 0 w 6"/>
                    <a:gd name="T17" fmla="*/ 0 h 3"/>
                    <a:gd name="T18" fmla="*/ 0 w 6"/>
                    <a:gd name="T19" fmla="*/ 1 h 3"/>
                    <a:gd name="T20" fmla="*/ 0 w 6"/>
                    <a:gd name="T21" fmla="*/ 2 h 3"/>
                    <a:gd name="T22" fmla="*/ 1 w 6"/>
                    <a:gd name="T23" fmla="*/ 3 h 3"/>
                    <a:gd name="T24" fmla="*/ 6 w 6"/>
                    <a:gd name="T25" fmla="*/ 3 h 3"/>
                    <a:gd name="T26" fmla="*/ 6 w 6"/>
                    <a:gd name="T27" fmla="*/ 2 h 3"/>
                    <a:gd name="T28" fmla="*/ 6 w 6"/>
                    <a:gd name="T29" fmla="*/ 2 h 3"/>
                    <a:gd name="T30" fmla="*/ 6 w 6"/>
                    <a:gd name="T31" fmla="*/ 1 h 3"/>
                    <a:gd name="T32" fmla="*/ 6 w 6"/>
                    <a:gd name="T33" fmla="*/ 1 h 3"/>
                    <a:gd name="T34" fmla="*/ 6 w 6"/>
                    <a:gd name="T35" fmla="*/ 0 h 3"/>
                    <a:gd name="T36" fmla="*/ 5 w 6"/>
                    <a:gd name="T37" fmla="*/ 0 h 3"/>
                    <a:gd name="T38" fmla="*/ 1 w 6"/>
                    <a:gd name="T3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0" name="í$1íďè"/>
                <p:cNvSpPr/>
                <p:nvPr/>
              </p:nvSpPr>
              <p:spPr bwMode="auto">
                <a:xfrm>
                  <a:off x="3622" y="2239"/>
                  <a:ext cx="15" cy="7"/>
                </a:xfrm>
                <a:custGeom>
                  <a:avLst/>
                  <a:gdLst>
                    <a:gd name="T0" fmla="*/ 1 w 6"/>
                    <a:gd name="T1" fmla="*/ 2 h 3"/>
                    <a:gd name="T2" fmla="*/ 1 w 6"/>
                    <a:gd name="T3" fmla="*/ 1 h 3"/>
                    <a:gd name="T4" fmla="*/ 4 w 6"/>
                    <a:gd name="T5" fmla="*/ 1 h 3"/>
                    <a:gd name="T6" fmla="*/ 4 w 6"/>
                    <a:gd name="T7" fmla="*/ 2 h 3"/>
                    <a:gd name="T8" fmla="*/ 5 w 6"/>
                    <a:gd name="T9" fmla="*/ 2 h 3"/>
                    <a:gd name="T10" fmla="*/ 5 w 6"/>
                    <a:gd name="T11" fmla="*/ 2 h 3"/>
                    <a:gd name="T12" fmla="*/ 1 w 6"/>
                    <a:gd name="T13" fmla="*/ 2 h 3"/>
                    <a:gd name="T14" fmla="*/ 0 w 6"/>
                    <a:gd name="T15" fmla="*/ 0 h 3"/>
                    <a:gd name="T16" fmla="*/ 0 w 6"/>
                    <a:gd name="T17" fmla="*/ 0 h 3"/>
                    <a:gd name="T18" fmla="*/ 0 w 6"/>
                    <a:gd name="T19" fmla="*/ 1 h 3"/>
                    <a:gd name="T20" fmla="*/ 0 w 6"/>
                    <a:gd name="T21" fmla="*/ 2 h 3"/>
                    <a:gd name="T22" fmla="*/ 0 w 6"/>
                    <a:gd name="T23" fmla="*/ 3 h 3"/>
                    <a:gd name="T24" fmla="*/ 5 w 6"/>
                    <a:gd name="T25" fmla="*/ 3 h 3"/>
                    <a:gd name="T26" fmla="*/ 6 w 6"/>
                    <a:gd name="T27" fmla="*/ 2 h 3"/>
                    <a:gd name="T28" fmla="*/ 6 w 6"/>
                    <a:gd name="T29" fmla="*/ 2 h 3"/>
                    <a:gd name="T30" fmla="*/ 5 w 6"/>
                    <a:gd name="T31" fmla="*/ 1 h 3"/>
                    <a:gd name="T32" fmla="*/ 5 w 6"/>
                    <a:gd name="T33" fmla="*/ 1 h 3"/>
                    <a:gd name="T34" fmla="*/ 5 w 6"/>
                    <a:gd name="T35" fmla="*/ 1 h 3"/>
                    <a:gd name="T36" fmla="*/ 5 w 6"/>
                    <a:gd name="T37" fmla="*/ 0 h 3"/>
                    <a:gd name="T38" fmla="*/ 0 w 6"/>
                    <a:gd name="T3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1" name="ï$ḻïḑê"/>
                <p:cNvSpPr/>
                <p:nvPr/>
              </p:nvSpPr>
              <p:spPr bwMode="auto">
                <a:xfrm>
                  <a:off x="3587" y="2229"/>
                  <a:ext cx="14" cy="7"/>
                </a:xfrm>
                <a:custGeom>
                  <a:avLst/>
                  <a:gdLst>
                    <a:gd name="T0" fmla="*/ 1 w 6"/>
                    <a:gd name="T1" fmla="*/ 2 h 3"/>
                    <a:gd name="T2" fmla="*/ 2 w 6"/>
                    <a:gd name="T3" fmla="*/ 1 h 3"/>
                    <a:gd name="T4" fmla="*/ 5 w 6"/>
                    <a:gd name="T5" fmla="*/ 1 h 3"/>
                    <a:gd name="T6" fmla="*/ 5 w 6"/>
                    <a:gd name="T7" fmla="*/ 2 h 3"/>
                    <a:gd name="T8" fmla="*/ 1 w 6"/>
                    <a:gd name="T9" fmla="*/ 2 h 3"/>
                    <a:gd name="T10" fmla="*/ 6 w 6"/>
                    <a:gd name="T11" fmla="*/ 0 h 3"/>
                    <a:gd name="T12" fmla="*/ 1 w 6"/>
                    <a:gd name="T13" fmla="*/ 0 h 3"/>
                    <a:gd name="T14" fmla="*/ 1 w 6"/>
                    <a:gd name="T15" fmla="*/ 0 h 3"/>
                    <a:gd name="T16" fmla="*/ 0 w 6"/>
                    <a:gd name="T17" fmla="*/ 2 h 3"/>
                    <a:gd name="T18" fmla="*/ 0 w 6"/>
                    <a:gd name="T19" fmla="*/ 2 h 3"/>
                    <a:gd name="T20" fmla="*/ 1 w 6"/>
                    <a:gd name="T21" fmla="*/ 3 h 3"/>
                    <a:gd name="T22" fmla="*/ 5 w 6"/>
                    <a:gd name="T23" fmla="*/ 3 h 3"/>
                    <a:gd name="T24" fmla="*/ 6 w 6"/>
                    <a:gd name="T25" fmla="*/ 2 h 3"/>
                    <a:gd name="T26" fmla="*/ 6 w 6"/>
                    <a:gd name="T27" fmla="*/ 2 h 3"/>
                    <a:gd name="T28" fmla="*/ 6 w 6"/>
                    <a:gd name="T29" fmla="*/ 2 h 3"/>
                    <a:gd name="T30" fmla="*/ 6 w 6"/>
                    <a:gd name="T31" fmla="*/ 1 h 3"/>
                    <a:gd name="T32" fmla="*/ 6 w 6"/>
                    <a:gd name="T33" fmla="*/ 0 h 3"/>
                    <a:gd name="T34" fmla="*/ 6 w 6"/>
                    <a:gd name="T3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6" y="0"/>
                      </a:move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2" name="îṩḻîḑê"/>
                <p:cNvSpPr/>
                <p:nvPr/>
              </p:nvSpPr>
              <p:spPr bwMode="auto">
                <a:xfrm>
                  <a:off x="3570" y="2229"/>
                  <a:ext cx="17" cy="7"/>
                </a:xfrm>
                <a:custGeom>
                  <a:avLst/>
                  <a:gdLst>
                    <a:gd name="T0" fmla="*/ 2 w 7"/>
                    <a:gd name="T1" fmla="*/ 2 h 3"/>
                    <a:gd name="T2" fmla="*/ 2 w 7"/>
                    <a:gd name="T3" fmla="*/ 1 h 3"/>
                    <a:gd name="T4" fmla="*/ 5 w 7"/>
                    <a:gd name="T5" fmla="*/ 1 h 3"/>
                    <a:gd name="T6" fmla="*/ 5 w 7"/>
                    <a:gd name="T7" fmla="*/ 1 h 3"/>
                    <a:gd name="T8" fmla="*/ 5 w 7"/>
                    <a:gd name="T9" fmla="*/ 2 h 3"/>
                    <a:gd name="T10" fmla="*/ 2 w 7"/>
                    <a:gd name="T11" fmla="*/ 2 h 3"/>
                    <a:gd name="T12" fmla="*/ 6 w 7"/>
                    <a:gd name="T13" fmla="*/ 0 h 3"/>
                    <a:gd name="T14" fmla="*/ 1 w 7"/>
                    <a:gd name="T15" fmla="*/ 0 h 3"/>
                    <a:gd name="T16" fmla="*/ 1 w 7"/>
                    <a:gd name="T17" fmla="*/ 0 h 3"/>
                    <a:gd name="T18" fmla="*/ 0 w 7"/>
                    <a:gd name="T19" fmla="*/ 2 h 3"/>
                    <a:gd name="T20" fmla="*/ 0 w 7"/>
                    <a:gd name="T21" fmla="*/ 3 h 3"/>
                    <a:gd name="T22" fmla="*/ 1 w 7"/>
                    <a:gd name="T23" fmla="*/ 3 h 3"/>
                    <a:gd name="T24" fmla="*/ 6 w 7"/>
                    <a:gd name="T25" fmla="*/ 3 h 3"/>
                    <a:gd name="T26" fmla="*/ 6 w 7"/>
                    <a:gd name="T27" fmla="*/ 2 h 3"/>
                    <a:gd name="T28" fmla="*/ 6 w 7"/>
                    <a:gd name="T29" fmla="*/ 2 h 3"/>
                    <a:gd name="T30" fmla="*/ 6 w 7"/>
                    <a:gd name="T31" fmla="*/ 2 h 3"/>
                    <a:gd name="T32" fmla="*/ 7 w 7"/>
                    <a:gd name="T33" fmla="*/ 1 h 3"/>
                    <a:gd name="T34" fmla="*/ 7 w 7"/>
                    <a:gd name="T35" fmla="*/ 0 h 3"/>
                    <a:gd name="T36" fmla="*/ 6 w 7"/>
                    <a:gd name="T3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3"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6" y="0"/>
                      </a:move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3" name="iṡ1ïde"/>
                <p:cNvSpPr/>
                <p:nvPr/>
              </p:nvSpPr>
              <p:spPr bwMode="auto">
                <a:xfrm>
                  <a:off x="3558" y="2298"/>
                  <a:ext cx="10" cy="12"/>
                </a:xfrm>
                <a:custGeom>
                  <a:avLst/>
                  <a:gdLst>
                    <a:gd name="T0" fmla="*/ 10 w 10"/>
                    <a:gd name="T1" fmla="*/ 0 h 12"/>
                    <a:gd name="T2" fmla="*/ 7 w 10"/>
                    <a:gd name="T3" fmla="*/ 0 h 12"/>
                    <a:gd name="T4" fmla="*/ 0 w 10"/>
                    <a:gd name="T5" fmla="*/ 12 h 12"/>
                    <a:gd name="T6" fmla="*/ 0 w 10"/>
                    <a:gd name="T7" fmla="*/ 12 h 12"/>
                    <a:gd name="T8" fmla="*/ 0 w 10"/>
                    <a:gd name="T9" fmla="*/ 12 h 12"/>
                    <a:gd name="T10" fmla="*/ 0 w 10"/>
                    <a:gd name="T11" fmla="*/ 12 h 12"/>
                    <a:gd name="T12" fmla="*/ 10 w 10"/>
                    <a:gd name="T13" fmla="*/ 0 h 12"/>
                    <a:gd name="T14" fmla="*/ 10 w 10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2">
                      <a:moveTo>
                        <a:pt x="10" y="0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4" name="î$ľïďè"/>
                <p:cNvSpPr/>
                <p:nvPr/>
              </p:nvSpPr>
              <p:spPr bwMode="auto">
                <a:xfrm>
                  <a:off x="3558" y="2298"/>
                  <a:ext cx="10" cy="12"/>
                </a:xfrm>
                <a:custGeom>
                  <a:avLst/>
                  <a:gdLst>
                    <a:gd name="T0" fmla="*/ 10 w 10"/>
                    <a:gd name="T1" fmla="*/ 0 h 12"/>
                    <a:gd name="T2" fmla="*/ 7 w 10"/>
                    <a:gd name="T3" fmla="*/ 0 h 12"/>
                    <a:gd name="T4" fmla="*/ 0 w 10"/>
                    <a:gd name="T5" fmla="*/ 12 h 12"/>
                    <a:gd name="T6" fmla="*/ 0 w 10"/>
                    <a:gd name="T7" fmla="*/ 12 h 12"/>
                    <a:gd name="T8" fmla="*/ 0 w 10"/>
                    <a:gd name="T9" fmla="*/ 12 h 12"/>
                    <a:gd name="T10" fmla="*/ 0 w 10"/>
                    <a:gd name="T11" fmla="*/ 12 h 12"/>
                    <a:gd name="T12" fmla="*/ 10 w 10"/>
                    <a:gd name="T13" fmla="*/ 0 h 12"/>
                    <a:gd name="T14" fmla="*/ 10 w 10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2">
                      <a:moveTo>
                        <a:pt x="10" y="0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0" y="0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5" name="íṧḻïdè"/>
                <p:cNvSpPr/>
                <p:nvPr/>
              </p:nvSpPr>
              <p:spPr bwMode="auto">
                <a:xfrm>
                  <a:off x="3558" y="2327"/>
                  <a:ext cx="7" cy="9"/>
                </a:xfrm>
                <a:custGeom>
                  <a:avLst/>
                  <a:gdLst>
                    <a:gd name="T0" fmla="*/ 7 w 7"/>
                    <a:gd name="T1" fmla="*/ 0 h 9"/>
                    <a:gd name="T2" fmla="*/ 7 w 7"/>
                    <a:gd name="T3" fmla="*/ 0 h 9"/>
                    <a:gd name="T4" fmla="*/ 0 w 7"/>
                    <a:gd name="T5" fmla="*/ 9 h 9"/>
                    <a:gd name="T6" fmla="*/ 0 w 7"/>
                    <a:gd name="T7" fmla="*/ 9 h 9"/>
                    <a:gd name="T8" fmla="*/ 0 w 7"/>
                    <a:gd name="T9" fmla="*/ 9 h 9"/>
                    <a:gd name="T10" fmla="*/ 0 w 7"/>
                    <a:gd name="T11" fmla="*/ 9 h 9"/>
                    <a:gd name="T12" fmla="*/ 7 w 7"/>
                    <a:gd name="T13" fmla="*/ 0 h 9"/>
                    <a:gd name="T14" fmla="*/ 7 w 7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9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6" name="iSļïďê"/>
                <p:cNvSpPr/>
                <p:nvPr/>
              </p:nvSpPr>
              <p:spPr bwMode="auto">
                <a:xfrm>
                  <a:off x="3558" y="2327"/>
                  <a:ext cx="7" cy="9"/>
                </a:xfrm>
                <a:custGeom>
                  <a:avLst/>
                  <a:gdLst>
                    <a:gd name="T0" fmla="*/ 7 w 7"/>
                    <a:gd name="T1" fmla="*/ 0 h 9"/>
                    <a:gd name="T2" fmla="*/ 7 w 7"/>
                    <a:gd name="T3" fmla="*/ 0 h 9"/>
                    <a:gd name="T4" fmla="*/ 0 w 7"/>
                    <a:gd name="T5" fmla="*/ 9 h 9"/>
                    <a:gd name="T6" fmla="*/ 0 w 7"/>
                    <a:gd name="T7" fmla="*/ 9 h 9"/>
                    <a:gd name="T8" fmla="*/ 0 w 7"/>
                    <a:gd name="T9" fmla="*/ 9 h 9"/>
                    <a:gd name="T10" fmla="*/ 0 w 7"/>
                    <a:gd name="T11" fmla="*/ 9 h 9"/>
                    <a:gd name="T12" fmla="*/ 7 w 7"/>
                    <a:gd name="T13" fmla="*/ 0 h 9"/>
                    <a:gd name="T14" fmla="*/ 7 w 7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9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7" y="0"/>
                      </a:lnTo>
                      <a:lnTo>
                        <a:pt x="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7" name="í$lïdè"/>
                <p:cNvSpPr/>
                <p:nvPr/>
              </p:nvSpPr>
              <p:spPr bwMode="auto">
                <a:xfrm>
                  <a:off x="3556" y="2334"/>
                  <a:ext cx="9" cy="12"/>
                </a:xfrm>
                <a:custGeom>
                  <a:avLst/>
                  <a:gdLst>
                    <a:gd name="T0" fmla="*/ 9 w 9"/>
                    <a:gd name="T1" fmla="*/ 0 h 12"/>
                    <a:gd name="T2" fmla="*/ 9 w 9"/>
                    <a:gd name="T3" fmla="*/ 0 h 12"/>
                    <a:gd name="T4" fmla="*/ 0 w 9"/>
                    <a:gd name="T5" fmla="*/ 12 h 12"/>
                    <a:gd name="T6" fmla="*/ 0 w 9"/>
                    <a:gd name="T7" fmla="*/ 12 h 12"/>
                    <a:gd name="T8" fmla="*/ 0 w 9"/>
                    <a:gd name="T9" fmla="*/ 12 h 12"/>
                    <a:gd name="T10" fmla="*/ 0 w 9"/>
                    <a:gd name="T11" fmla="*/ 12 h 12"/>
                    <a:gd name="T12" fmla="*/ 9 w 9"/>
                    <a:gd name="T13" fmla="*/ 2 h 12"/>
                    <a:gd name="T14" fmla="*/ 9 w 9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2">
                      <a:moveTo>
                        <a:pt x="9" y="0"/>
                      </a:moveTo>
                      <a:lnTo>
                        <a:pt x="9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9" y="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8" name="ïṣľîḓê"/>
                <p:cNvSpPr/>
                <p:nvPr/>
              </p:nvSpPr>
              <p:spPr bwMode="auto">
                <a:xfrm>
                  <a:off x="3556" y="2334"/>
                  <a:ext cx="9" cy="12"/>
                </a:xfrm>
                <a:custGeom>
                  <a:avLst/>
                  <a:gdLst>
                    <a:gd name="T0" fmla="*/ 9 w 9"/>
                    <a:gd name="T1" fmla="*/ 0 h 12"/>
                    <a:gd name="T2" fmla="*/ 9 w 9"/>
                    <a:gd name="T3" fmla="*/ 0 h 12"/>
                    <a:gd name="T4" fmla="*/ 0 w 9"/>
                    <a:gd name="T5" fmla="*/ 12 h 12"/>
                    <a:gd name="T6" fmla="*/ 0 w 9"/>
                    <a:gd name="T7" fmla="*/ 12 h 12"/>
                    <a:gd name="T8" fmla="*/ 0 w 9"/>
                    <a:gd name="T9" fmla="*/ 12 h 12"/>
                    <a:gd name="T10" fmla="*/ 0 w 9"/>
                    <a:gd name="T11" fmla="*/ 12 h 12"/>
                    <a:gd name="T12" fmla="*/ 9 w 9"/>
                    <a:gd name="T13" fmla="*/ 2 h 12"/>
                    <a:gd name="T14" fmla="*/ 9 w 9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2">
                      <a:moveTo>
                        <a:pt x="9" y="0"/>
                      </a:moveTo>
                      <a:lnTo>
                        <a:pt x="9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9" y="2"/>
                      </a:lnTo>
                      <a:lnTo>
                        <a:pt x="9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9" name="ïṥ1ïďé"/>
                <p:cNvSpPr/>
                <p:nvPr/>
              </p:nvSpPr>
              <p:spPr bwMode="auto">
                <a:xfrm>
                  <a:off x="3660" y="2477"/>
                  <a:ext cx="17" cy="9"/>
                </a:xfrm>
                <a:custGeom>
                  <a:avLst/>
                  <a:gdLst>
                    <a:gd name="T0" fmla="*/ 3 w 7"/>
                    <a:gd name="T1" fmla="*/ 3 h 4"/>
                    <a:gd name="T2" fmla="*/ 2 w 7"/>
                    <a:gd name="T3" fmla="*/ 3 h 4"/>
                    <a:gd name="T4" fmla="*/ 2 w 7"/>
                    <a:gd name="T5" fmla="*/ 3 h 4"/>
                    <a:gd name="T6" fmla="*/ 2 w 7"/>
                    <a:gd name="T7" fmla="*/ 2 h 4"/>
                    <a:gd name="T8" fmla="*/ 2 w 7"/>
                    <a:gd name="T9" fmla="*/ 1 h 4"/>
                    <a:gd name="T10" fmla="*/ 2 w 7"/>
                    <a:gd name="T11" fmla="*/ 1 h 4"/>
                    <a:gd name="T12" fmla="*/ 2 w 7"/>
                    <a:gd name="T13" fmla="*/ 3 h 4"/>
                    <a:gd name="T14" fmla="*/ 2 w 7"/>
                    <a:gd name="T15" fmla="*/ 3 h 4"/>
                    <a:gd name="T16" fmla="*/ 2 w 7"/>
                    <a:gd name="T17" fmla="*/ 3 h 4"/>
                    <a:gd name="T18" fmla="*/ 5 w 7"/>
                    <a:gd name="T19" fmla="*/ 3 h 4"/>
                    <a:gd name="T20" fmla="*/ 5 w 7"/>
                    <a:gd name="T21" fmla="*/ 2 h 4"/>
                    <a:gd name="T22" fmla="*/ 5 w 7"/>
                    <a:gd name="T23" fmla="*/ 3 h 4"/>
                    <a:gd name="T24" fmla="*/ 3 w 7"/>
                    <a:gd name="T25" fmla="*/ 3 h 4"/>
                    <a:gd name="T26" fmla="*/ 2 w 7"/>
                    <a:gd name="T27" fmla="*/ 2 h 4"/>
                    <a:gd name="T28" fmla="*/ 2 w 7"/>
                    <a:gd name="T29" fmla="*/ 1 h 4"/>
                    <a:gd name="T30" fmla="*/ 2 w 7"/>
                    <a:gd name="T31" fmla="*/ 1 h 4"/>
                    <a:gd name="T32" fmla="*/ 3 w 7"/>
                    <a:gd name="T33" fmla="*/ 1 h 4"/>
                    <a:gd name="T34" fmla="*/ 5 w 7"/>
                    <a:gd name="T35" fmla="*/ 1 h 4"/>
                    <a:gd name="T36" fmla="*/ 5 w 7"/>
                    <a:gd name="T37" fmla="*/ 1 h 4"/>
                    <a:gd name="T38" fmla="*/ 5 w 7"/>
                    <a:gd name="T39" fmla="*/ 2 h 4"/>
                    <a:gd name="T40" fmla="*/ 5 w 7"/>
                    <a:gd name="T41" fmla="*/ 2 h 4"/>
                    <a:gd name="T42" fmla="*/ 5 w 7"/>
                    <a:gd name="T43" fmla="*/ 2 h 4"/>
                    <a:gd name="T44" fmla="*/ 2 w 7"/>
                    <a:gd name="T45" fmla="*/ 2 h 4"/>
                    <a:gd name="T46" fmla="*/ 3 w 7"/>
                    <a:gd name="T47" fmla="*/ 0 h 4"/>
                    <a:gd name="T48" fmla="*/ 1 w 7"/>
                    <a:gd name="T49" fmla="*/ 1 h 4"/>
                    <a:gd name="T50" fmla="*/ 1 w 7"/>
                    <a:gd name="T51" fmla="*/ 2 h 4"/>
                    <a:gd name="T52" fmla="*/ 1 w 7"/>
                    <a:gd name="T53" fmla="*/ 4 h 4"/>
                    <a:gd name="T54" fmla="*/ 2 w 7"/>
                    <a:gd name="T55" fmla="*/ 4 h 4"/>
                    <a:gd name="T56" fmla="*/ 3 w 7"/>
                    <a:gd name="T57" fmla="*/ 4 h 4"/>
                    <a:gd name="T58" fmla="*/ 6 w 7"/>
                    <a:gd name="T59" fmla="*/ 4 h 4"/>
                    <a:gd name="T60" fmla="*/ 6 w 7"/>
                    <a:gd name="T61" fmla="*/ 4 h 4"/>
                    <a:gd name="T62" fmla="*/ 6 w 7"/>
                    <a:gd name="T63" fmla="*/ 0 h 4"/>
                    <a:gd name="T64" fmla="*/ 5 w 7"/>
                    <a:gd name="T65" fmla="*/ 0 h 4"/>
                    <a:gd name="T66" fmla="*/ 5 w 7"/>
                    <a:gd name="T67" fmla="*/ 0 h 4"/>
                    <a:gd name="T68" fmla="*/ 3 w 7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7" h="4">
                      <a:moveTo>
                        <a:pt x="3" y="3"/>
                      </a:move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moveTo>
                        <a:pt x="2" y="2"/>
                      </a:move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7" y="1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0" name="ïSľîḑê"/>
                <p:cNvSpPr/>
                <p:nvPr/>
              </p:nvSpPr>
              <p:spPr bwMode="auto">
                <a:xfrm>
                  <a:off x="3660" y="2465"/>
                  <a:ext cx="17" cy="9"/>
                </a:xfrm>
                <a:custGeom>
                  <a:avLst/>
                  <a:gdLst>
                    <a:gd name="T0" fmla="*/ 3 w 7"/>
                    <a:gd name="T1" fmla="*/ 2 h 4"/>
                    <a:gd name="T2" fmla="*/ 2 w 7"/>
                    <a:gd name="T3" fmla="*/ 2 h 4"/>
                    <a:gd name="T4" fmla="*/ 2 w 7"/>
                    <a:gd name="T5" fmla="*/ 1 h 4"/>
                    <a:gd name="T6" fmla="*/ 3 w 7"/>
                    <a:gd name="T7" fmla="*/ 1 h 4"/>
                    <a:gd name="T8" fmla="*/ 5 w 7"/>
                    <a:gd name="T9" fmla="*/ 1 h 4"/>
                    <a:gd name="T10" fmla="*/ 5 w 7"/>
                    <a:gd name="T11" fmla="*/ 1 h 4"/>
                    <a:gd name="T12" fmla="*/ 5 w 7"/>
                    <a:gd name="T13" fmla="*/ 3 h 4"/>
                    <a:gd name="T14" fmla="*/ 3 w 7"/>
                    <a:gd name="T15" fmla="*/ 3 h 4"/>
                    <a:gd name="T16" fmla="*/ 2 w 7"/>
                    <a:gd name="T17" fmla="*/ 3 h 4"/>
                    <a:gd name="T18" fmla="*/ 2 w 7"/>
                    <a:gd name="T19" fmla="*/ 3 h 4"/>
                    <a:gd name="T20" fmla="*/ 2 w 7"/>
                    <a:gd name="T21" fmla="*/ 1 h 4"/>
                    <a:gd name="T22" fmla="*/ 2 w 7"/>
                    <a:gd name="T23" fmla="*/ 1 h 4"/>
                    <a:gd name="T24" fmla="*/ 2 w 7"/>
                    <a:gd name="T25" fmla="*/ 1 h 4"/>
                    <a:gd name="T26" fmla="*/ 2 w 7"/>
                    <a:gd name="T27" fmla="*/ 2 h 4"/>
                    <a:gd name="T28" fmla="*/ 2 w 7"/>
                    <a:gd name="T29" fmla="*/ 3 h 4"/>
                    <a:gd name="T30" fmla="*/ 3 w 7"/>
                    <a:gd name="T31" fmla="*/ 3 h 4"/>
                    <a:gd name="T32" fmla="*/ 5 w 7"/>
                    <a:gd name="T33" fmla="*/ 2 h 4"/>
                    <a:gd name="T34" fmla="*/ 5 w 7"/>
                    <a:gd name="T35" fmla="*/ 2 h 4"/>
                    <a:gd name="T36" fmla="*/ 5 w 7"/>
                    <a:gd name="T37" fmla="*/ 2 h 4"/>
                    <a:gd name="T38" fmla="*/ 3 w 7"/>
                    <a:gd name="T39" fmla="*/ 2 h 4"/>
                    <a:gd name="T40" fmla="*/ 3 w 7"/>
                    <a:gd name="T41" fmla="*/ 0 h 4"/>
                    <a:gd name="T42" fmla="*/ 1 w 7"/>
                    <a:gd name="T43" fmla="*/ 1 h 4"/>
                    <a:gd name="T44" fmla="*/ 1 w 7"/>
                    <a:gd name="T45" fmla="*/ 1 h 4"/>
                    <a:gd name="T46" fmla="*/ 1 w 7"/>
                    <a:gd name="T47" fmla="*/ 4 h 4"/>
                    <a:gd name="T48" fmla="*/ 2 w 7"/>
                    <a:gd name="T49" fmla="*/ 4 h 4"/>
                    <a:gd name="T50" fmla="*/ 3 w 7"/>
                    <a:gd name="T51" fmla="*/ 4 h 4"/>
                    <a:gd name="T52" fmla="*/ 6 w 7"/>
                    <a:gd name="T53" fmla="*/ 4 h 4"/>
                    <a:gd name="T54" fmla="*/ 6 w 7"/>
                    <a:gd name="T55" fmla="*/ 4 h 4"/>
                    <a:gd name="T56" fmla="*/ 6 w 7"/>
                    <a:gd name="T57" fmla="*/ 0 h 4"/>
                    <a:gd name="T58" fmla="*/ 5 w 7"/>
                    <a:gd name="T59" fmla="*/ 0 h 4"/>
                    <a:gd name="T60" fmla="*/ 5 w 7"/>
                    <a:gd name="T61" fmla="*/ 0 h 4"/>
                    <a:gd name="T62" fmla="*/ 3 w 7"/>
                    <a:gd name="T6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" h="4">
                      <a:moveTo>
                        <a:pt x="3" y="2"/>
                      </a:move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7" y="1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1" name="ïṣľîḑé"/>
                <p:cNvSpPr/>
                <p:nvPr/>
              </p:nvSpPr>
              <p:spPr bwMode="auto">
                <a:xfrm>
                  <a:off x="3660" y="2503"/>
                  <a:ext cx="38" cy="12"/>
                </a:xfrm>
                <a:custGeom>
                  <a:avLst/>
                  <a:gdLst>
                    <a:gd name="T0" fmla="*/ 9 w 16"/>
                    <a:gd name="T1" fmla="*/ 4 h 5"/>
                    <a:gd name="T2" fmla="*/ 2 w 16"/>
                    <a:gd name="T3" fmla="*/ 4 h 5"/>
                    <a:gd name="T4" fmla="*/ 1 w 16"/>
                    <a:gd name="T5" fmla="*/ 4 h 5"/>
                    <a:gd name="T6" fmla="*/ 1 w 16"/>
                    <a:gd name="T7" fmla="*/ 1 h 5"/>
                    <a:gd name="T8" fmla="*/ 2 w 16"/>
                    <a:gd name="T9" fmla="*/ 1 h 5"/>
                    <a:gd name="T10" fmla="*/ 2 w 16"/>
                    <a:gd name="T11" fmla="*/ 3 h 5"/>
                    <a:gd name="T12" fmla="*/ 3 w 16"/>
                    <a:gd name="T13" fmla="*/ 4 h 5"/>
                    <a:gd name="T14" fmla="*/ 4 w 16"/>
                    <a:gd name="T15" fmla="*/ 4 h 5"/>
                    <a:gd name="T16" fmla="*/ 7 w 16"/>
                    <a:gd name="T17" fmla="*/ 3 h 5"/>
                    <a:gd name="T18" fmla="*/ 14 w 16"/>
                    <a:gd name="T19" fmla="*/ 3 h 5"/>
                    <a:gd name="T20" fmla="*/ 14 w 16"/>
                    <a:gd name="T21" fmla="*/ 3 h 5"/>
                    <a:gd name="T22" fmla="*/ 14 w 16"/>
                    <a:gd name="T23" fmla="*/ 4 h 5"/>
                    <a:gd name="T24" fmla="*/ 9 w 16"/>
                    <a:gd name="T25" fmla="*/ 4 h 5"/>
                    <a:gd name="T26" fmla="*/ 3 w 16"/>
                    <a:gd name="T27" fmla="*/ 3 h 5"/>
                    <a:gd name="T28" fmla="*/ 2 w 16"/>
                    <a:gd name="T29" fmla="*/ 3 h 5"/>
                    <a:gd name="T30" fmla="*/ 2 w 16"/>
                    <a:gd name="T31" fmla="*/ 1 h 5"/>
                    <a:gd name="T32" fmla="*/ 2 w 16"/>
                    <a:gd name="T33" fmla="*/ 1 h 5"/>
                    <a:gd name="T34" fmla="*/ 8 w 16"/>
                    <a:gd name="T35" fmla="*/ 1 h 5"/>
                    <a:gd name="T36" fmla="*/ 14 w 16"/>
                    <a:gd name="T37" fmla="*/ 1 h 5"/>
                    <a:gd name="T38" fmla="*/ 14 w 16"/>
                    <a:gd name="T39" fmla="*/ 1 h 5"/>
                    <a:gd name="T40" fmla="*/ 14 w 16"/>
                    <a:gd name="T41" fmla="*/ 3 h 5"/>
                    <a:gd name="T42" fmla="*/ 14 w 16"/>
                    <a:gd name="T43" fmla="*/ 3 h 5"/>
                    <a:gd name="T44" fmla="*/ 7 w 16"/>
                    <a:gd name="T45" fmla="*/ 3 h 5"/>
                    <a:gd name="T46" fmla="*/ 4 w 16"/>
                    <a:gd name="T47" fmla="*/ 3 h 5"/>
                    <a:gd name="T48" fmla="*/ 3 w 16"/>
                    <a:gd name="T49" fmla="*/ 3 h 5"/>
                    <a:gd name="T50" fmla="*/ 8 w 16"/>
                    <a:gd name="T51" fmla="*/ 0 h 5"/>
                    <a:gd name="T52" fmla="*/ 0 w 16"/>
                    <a:gd name="T53" fmla="*/ 1 h 5"/>
                    <a:gd name="T54" fmla="*/ 1 w 16"/>
                    <a:gd name="T55" fmla="*/ 4 h 5"/>
                    <a:gd name="T56" fmla="*/ 1 w 16"/>
                    <a:gd name="T57" fmla="*/ 5 h 5"/>
                    <a:gd name="T58" fmla="*/ 9 w 16"/>
                    <a:gd name="T59" fmla="*/ 5 h 5"/>
                    <a:gd name="T60" fmla="*/ 15 w 16"/>
                    <a:gd name="T61" fmla="*/ 4 h 5"/>
                    <a:gd name="T62" fmla="*/ 15 w 16"/>
                    <a:gd name="T63" fmla="*/ 0 h 5"/>
                    <a:gd name="T64" fmla="*/ 14 w 16"/>
                    <a:gd name="T65" fmla="*/ 0 h 5"/>
                    <a:gd name="T66" fmla="*/ 8 w 16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" h="5">
                      <a:moveTo>
                        <a:pt x="9" y="4"/>
                      </a:moveTo>
                      <a:cubicBezTo>
                        <a:pt x="5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3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1" y="3"/>
                        <a:pt x="2" y="3"/>
                      </a:cubicBezTo>
                      <a:cubicBezTo>
                        <a:pt x="2" y="3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9" y="3"/>
                        <a:pt x="12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4"/>
                        <a:pt x="14" y="4"/>
                      </a:cubicBezTo>
                      <a:cubicBezTo>
                        <a:pt x="14" y="4"/>
                        <a:pt x="13" y="4"/>
                        <a:pt x="9" y="4"/>
                      </a:cubicBezTo>
                      <a:moveTo>
                        <a:pt x="3" y="3"/>
                      </a:move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5" y="1"/>
                        <a:pt x="8" y="1"/>
                      </a:cubicBezTo>
                      <a:cubicBezTo>
                        <a:pt x="11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2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2" y="3"/>
                        <a:pt x="9" y="3"/>
                        <a:pt x="7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8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6" y="5"/>
                        <a:pt x="9" y="5"/>
                      </a:cubicBezTo>
                      <a:cubicBezTo>
                        <a:pt x="15" y="5"/>
                        <a:pt x="15" y="5"/>
                        <a:pt x="15" y="4"/>
                      </a:cubicBezTo>
                      <a:cubicBezTo>
                        <a:pt x="15" y="4"/>
                        <a:pt x="16" y="1"/>
                        <a:pt x="1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0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2" name="íṡľiḑê"/>
                <p:cNvSpPr/>
                <p:nvPr/>
              </p:nvSpPr>
              <p:spPr bwMode="auto">
                <a:xfrm>
                  <a:off x="3660" y="2488"/>
                  <a:ext cx="17" cy="12"/>
                </a:xfrm>
                <a:custGeom>
                  <a:avLst/>
                  <a:gdLst>
                    <a:gd name="T0" fmla="*/ 3 w 7"/>
                    <a:gd name="T1" fmla="*/ 4 h 5"/>
                    <a:gd name="T2" fmla="*/ 2 w 7"/>
                    <a:gd name="T3" fmla="*/ 4 h 5"/>
                    <a:gd name="T4" fmla="*/ 2 w 7"/>
                    <a:gd name="T5" fmla="*/ 4 h 5"/>
                    <a:gd name="T6" fmla="*/ 2 w 7"/>
                    <a:gd name="T7" fmla="*/ 2 h 5"/>
                    <a:gd name="T8" fmla="*/ 2 w 7"/>
                    <a:gd name="T9" fmla="*/ 2 h 5"/>
                    <a:gd name="T10" fmla="*/ 2 w 7"/>
                    <a:gd name="T11" fmla="*/ 1 h 5"/>
                    <a:gd name="T12" fmla="*/ 2 w 7"/>
                    <a:gd name="T13" fmla="*/ 3 h 5"/>
                    <a:gd name="T14" fmla="*/ 2 w 7"/>
                    <a:gd name="T15" fmla="*/ 3 h 5"/>
                    <a:gd name="T16" fmla="*/ 3 w 7"/>
                    <a:gd name="T17" fmla="*/ 3 h 5"/>
                    <a:gd name="T18" fmla="*/ 5 w 7"/>
                    <a:gd name="T19" fmla="*/ 3 h 5"/>
                    <a:gd name="T20" fmla="*/ 5 w 7"/>
                    <a:gd name="T21" fmla="*/ 4 h 5"/>
                    <a:gd name="T22" fmla="*/ 3 w 7"/>
                    <a:gd name="T23" fmla="*/ 4 h 5"/>
                    <a:gd name="T24" fmla="*/ 3 w 7"/>
                    <a:gd name="T25" fmla="*/ 3 h 5"/>
                    <a:gd name="T26" fmla="*/ 3 w 7"/>
                    <a:gd name="T27" fmla="*/ 1 h 5"/>
                    <a:gd name="T28" fmla="*/ 3 w 7"/>
                    <a:gd name="T29" fmla="*/ 1 h 5"/>
                    <a:gd name="T30" fmla="*/ 5 w 7"/>
                    <a:gd name="T31" fmla="*/ 1 h 5"/>
                    <a:gd name="T32" fmla="*/ 5 w 7"/>
                    <a:gd name="T33" fmla="*/ 1 h 5"/>
                    <a:gd name="T34" fmla="*/ 5 w 7"/>
                    <a:gd name="T35" fmla="*/ 3 h 5"/>
                    <a:gd name="T36" fmla="*/ 3 w 7"/>
                    <a:gd name="T37" fmla="*/ 3 h 5"/>
                    <a:gd name="T38" fmla="*/ 3 w 7"/>
                    <a:gd name="T39" fmla="*/ 0 h 5"/>
                    <a:gd name="T40" fmla="*/ 1 w 7"/>
                    <a:gd name="T41" fmla="*/ 2 h 5"/>
                    <a:gd name="T42" fmla="*/ 1 w 7"/>
                    <a:gd name="T43" fmla="*/ 2 h 5"/>
                    <a:gd name="T44" fmla="*/ 1 w 7"/>
                    <a:gd name="T45" fmla="*/ 4 h 5"/>
                    <a:gd name="T46" fmla="*/ 2 w 7"/>
                    <a:gd name="T47" fmla="*/ 5 h 5"/>
                    <a:gd name="T48" fmla="*/ 3 w 7"/>
                    <a:gd name="T49" fmla="*/ 5 h 5"/>
                    <a:gd name="T50" fmla="*/ 6 w 7"/>
                    <a:gd name="T51" fmla="*/ 4 h 5"/>
                    <a:gd name="T52" fmla="*/ 6 w 7"/>
                    <a:gd name="T53" fmla="*/ 4 h 5"/>
                    <a:gd name="T54" fmla="*/ 6 w 7"/>
                    <a:gd name="T55" fmla="*/ 1 h 5"/>
                    <a:gd name="T56" fmla="*/ 5 w 7"/>
                    <a:gd name="T57" fmla="*/ 1 h 5"/>
                    <a:gd name="T58" fmla="*/ 5 w 7"/>
                    <a:gd name="T59" fmla="*/ 0 h 5"/>
                    <a:gd name="T60" fmla="*/ 3 w 7"/>
                    <a:gd name="T6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" h="5">
                      <a:moveTo>
                        <a:pt x="3" y="4"/>
                      </a:move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3" y="4"/>
                      </a:cubicBezTo>
                      <a:moveTo>
                        <a:pt x="3" y="3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0" y="4"/>
                        <a:pt x="1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4" y="5"/>
                        <a:pt x="5" y="5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7" y="2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3" name="ïṣ1iďe"/>
                <p:cNvSpPr/>
                <p:nvPr/>
              </p:nvSpPr>
              <p:spPr bwMode="auto">
                <a:xfrm>
                  <a:off x="3701" y="2465"/>
                  <a:ext cx="14" cy="9"/>
                </a:xfrm>
                <a:custGeom>
                  <a:avLst/>
                  <a:gdLst>
                    <a:gd name="T0" fmla="*/ 3 w 6"/>
                    <a:gd name="T1" fmla="*/ 3 h 4"/>
                    <a:gd name="T2" fmla="*/ 1 w 6"/>
                    <a:gd name="T3" fmla="*/ 3 h 4"/>
                    <a:gd name="T4" fmla="*/ 1 w 6"/>
                    <a:gd name="T5" fmla="*/ 3 h 4"/>
                    <a:gd name="T6" fmla="*/ 1 w 6"/>
                    <a:gd name="T7" fmla="*/ 1 h 4"/>
                    <a:gd name="T8" fmla="*/ 1 w 6"/>
                    <a:gd name="T9" fmla="*/ 1 h 4"/>
                    <a:gd name="T10" fmla="*/ 1 w 6"/>
                    <a:gd name="T11" fmla="*/ 1 h 4"/>
                    <a:gd name="T12" fmla="*/ 1 w 6"/>
                    <a:gd name="T13" fmla="*/ 2 h 4"/>
                    <a:gd name="T14" fmla="*/ 1 w 6"/>
                    <a:gd name="T15" fmla="*/ 3 h 4"/>
                    <a:gd name="T16" fmla="*/ 1 w 6"/>
                    <a:gd name="T17" fmla="*/ 3 h 4"/>
                    <a:gd name="T18" fmla="*/ 4 w 6"/>
                    <a:gd name="T19" fmla="*/ 3 h 4"/>
                    <a:gd name="T20" fmla="*/ 4 w 6"/>
                    <a:gd name="T21" fmla="*/ 3 h 4"/>
                    <a:gd name="T22" fmla="*/ 3 w 6"/>
                    <a:gd name="T23" fmla="*/ 3 h 4"/>
                    <a:gd name="T24" fmla="*/ 1 w 6"/>
                    <a:gd name="T25" fmla="*/ 2 h 4"/>
                    <a:gd name="T26" fmla="*/ 1 w 6"/>
                    <a:gd name="T27" fmla="*/ 1 h 4"/>
                    <a:gd name="T28" fmla="*/ 1 w 6"/>
                    <a:gd name="T29" fmla="*/ 1 h 4"/>
                    <a:gd name="T30" fmla="*/ 2 w 6"/>
                    <a:gd name="T31" fmla="*/ 1 h 4"/>
                    <a:gd name="T32" fmla="*/ 4 w 6"/>
                    <a:gd name="T33" fmla="*/ 1 h 4"/>
                    <a:gd name="T34" fmla="*/ 4 w 6"/>
                    <a:gd name="T35" fmla="*/ 1 h 4"/>
                    <a:gd name="T36" fmla="*/ 4 w 6"/>
                    <a:gd name="T37" fmla="*/ 2 h 4"/>
                    <a:gd name="T38" fmla="*/ 4 w 6"/>
                    <a:gd name="T39" fmla="*/ 2 h 4"/>
                    <a:gd name="T40" fmla="*/ 1 w 6"/>
                    <a:gd name="T41" fmla="*/ 2 h 4"/>
                    <a:gd name="T42" fmla="*/ 2 w 6"/>
                    <a:gd name="T43" fmla="*/ 0 h 4"/>
                    <a:gd name="T44" fmla="*/ 0 w 6"/>
                    <a:gd name="T45" fmla="*/ 1 h 4"/>
                    <a:gd name="T46" fmla="*/ 0 w 6"/>
                    <a:gd name="T47" fmla="*/ 1 h 4"/>
                    <a:gd name="T48" fmla="*/ 0 w 6"/>
                    <a:gd name="T49" fmla="*/ 4 h 4"/>
                    <a:gd name="T50" fmla="*/ 1 w 6"/>
                    <a:gd name="T51" fmla="*/ 4 h 4"/>
                    <a:gd name="T52" fmla="*/ 3 w 6"/>
                    <a:gd name="T53" fmla="*/ 4 h 4"/>
                    <a:gd name="T54" fmla="*/ 5 w 6"/>
                    <a:gd name="T55" fmla="*/ 4 h 4"/>
                    <a:gd name="T56" fmla="*/ 5 w 6"/>
                    <a:gd name="T57" fmla="*/ 4 h 4"/>
                    <a:gd name="T58" fmla="*/ 5 w 6"/>
                    <a:gd name="T59" fmla="*/ 0 h 4"/>
                    <a:gd name="T60" fmla="*/ 4 w 6"/>
                    <a:gd name="T61" fmla="*/ 0 h 4"/>
                    <a:gd name="T62" fmla="*/ 4 w 6"/>
                    <a:gd name="T63" fmla="*/ 0 h 4"/>
                    <a:gd name="T64" fmla="*/ 2 w 6"/>
                    <a:gd name="T6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" h="4">
                      <a:moveTo>
                        <a:pt x="3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3" y="4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3"/>
                        <a:pt x="6" y="1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4" name="ïṧ1idé"/>
                <p:cNvSpPr/>
                <p:nvPr/>
              </p:nvSpPr>
              <p:spPr bwMode="auto">
                <a:xfrm>
                  <a:off x="3701" y="2491"/>
                  <a:ext cx="12" cy="24"/>
                </a:xfrm>
                <a:custGeom>
                  <a:avLst/>
                  <a:gdLst>
                    <a:gd name="T0" fmla="*/ 3 w 5"/>
                    <a:gd name="T1" fmla="*/ 9 h 10"/>
                    <a:gd name="T2" fmla="*/ 1 w 5"/>
                    <a:gd name="T3" fmla="*/ 8 h 10"/>
                    <a:gd name="T4" fmla="*/ 1 w 5"/>
                    <a:gd name="T5" fmla="*/ 6 h 10"/>
                    <a:gd name="T6" fmla="*/ 1 w 5"/>
                    <a:gd name="T7" fmla="*/ 1 h 10"/>
                    <a:gd name="T8" fmla="*/ 1 w 5"/>
                    <a:gd name="T9" fmla="*/ 1 h 10"/>
                    <a:gd name="T10" fmla="*/ 1 w 5"/>
                    <a:gd name="T11" fmla="*/ 7 h 10"/>
                    <a:gd name="T12" fmla="*/ 1 w 5"/>
                    <a:gd name="T13" fmla="*/ 8 h 10"/>
                    <a:gd name="T14" fmla="*/ 3 w 5"/>
                    <a:gd name="T15" fmla="*/ 8 h 10"/>
                    <a:gd name="T16" fmla="*/ 3 w 5"/>
                    <a:gd name="T17" fmla="*/ 8 h 10"/>
                    <a:gd name="T18" fmla="*/ 4 w 5"/>
                    <a:gd name="T19" fmla="*/ 8 h 10"/>
                    <a:gd name="T20" fmla="*/ 4 w 5"/>
                    <a:gd name="T21" fmla="*/ 9 h 10"/>
                    <a:gd name="T22" fmla="*/ 3 w 5"/>
                    <a:gd name="T23" fmla="*/ 9 h 10"/>
                    <a:gd name="T24" fmla="*/ 3 w 5"/>
                    <a:gd name="T25" fmla="*/ 8 h 10"/>
                    <a:gd name="T26" fmla="*/ 2 w 5"/>
                    <a:gd name="T27" fmla="*/ 7 h 10"/>
                    <a:gd name="T28" fmla="*/ 2 w 5"/>
                    <a:gd name="T29" fmla="*/ 7 h 10"/>
                    <a:gd name="T30" fmla="*/ 2 w 5"/>
                    <a:gd name="T31" fmla="*/ 1 h 10"/>
                    <a:gd name="T32" fmla="*/ 2 w 5"/>
                    <a:gd name="T33" fmla="*/ 1 h 10"/>
                    <a:gd name="T34" fmla="*/ 2 w 5"/>
                    <a:gd name="T35" fmla="*/ 1 h 10"/>
                    <a:gd name="T36" fmla="*/ 4 w 5"/>
                    <a:gd name="T37" fmla="*/ 1 h 10"/>
                    <a:gd name="T38" fmla="*/ 4 w 5"/>
                    <a:gd name="T39" fmla="*/ 1 h 10"/>
                    <a:gd name="T40" fmla="*/ 4 w 5"/>
                    <a:gd name="T41" fmla="*/ 6 h 10"/>
                    <a:gd name="T42" fmla="*/ 4 w 5"/>
                    <a:gd name="T43" fmla="*/ 8 h 10"/>
                    <a:gd name="T44" fmla="*/ 3 w 5"/>
                    <a:gd name="T45" fmla="*/ 8 h 10"/>
                    <a:gd name="T46" fmla="*/ 3 w 5"/>
                    <a:gd name="T47" fmla="*/ 8 h 10"/>
                    <a:gd name="T48" fmla="*/ 2 w 5"/>
                    <a:gd name="T49" fmla="*/ 0 h 10"/>
                    <a:gd name="T50" fmla="*/ 0 w 5"/>
                    <a:gd name="T51" fmla="*/ 1 h 10"/>
                    <a:gd name="T52" fmla="*/ 0 w 5"/>
                    <a:gd name="T53" fmla="*/ 6 h 10"/>
                    <a:gd name="T54" fmla="*/ 0 w 5"/>
                    <a:gd name="T55" fmla="*/ 8 h 10"/>
                    <a:gd name="T56" fmla="*/ 3 w 5"/>
                    <a:gd name="T57" fmla="*/ 10 h 10"/>
                    <a:gd name="T58" fmla="*/ 5 w 5"/>
                    <a:gd name="T59" fmla="*/ 9 h 10"/>
                    <a:gd name="T60" fmla="*/ 5 w 5"/>
                    <a:gd name="T61" fmla="*/ 6 h 10"/>
                    <a:gd name="T62" fmla="*/ 5 w 5"/>
                    <a:gd name="T63" fmla="*/ 1 h 10"/>
                    <a:gd name="T64" fmla="*/ 5 w 5"/>
                    <a:gd name="T65" fmla="*/ 1 h 10"/>
                    <a:gd name="T66" fmla="*/ 2 w 5"/>
                    <a:gd name="T6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" h="10">
                      <a:moveTo>
                        <a:pt x="3" y="9"/>
                      </a:moveTo>
                      <a:cubicBezTo>
                        <a:pt x="2" y="9"/>
                        <a:pt x="1" y="9"/>
                        <a:pt x="1" y="8"/>
                      </a:cubicBezTo>
                      <a:cubicBezTo>
                        <a:pt x="1" y="7"/>
                        <a:pt x="1" y="7"/>
                        <a:pt x="1" y="6"/>
                      </a:cubicBezTo>
                      <a:cubicBezTo>
                        <a:pt x="1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4"/>
                        <a:pt x="1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4" y="8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moveTo>
                        <a:pt x="3" y="8"/>
                      </a:moveTo>
                      <a:cubicBezTo>
                        <a:pt x="2" y="8"/>
                        <a:pt x="2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4"/>
                        <a:pt x="1" y="3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3"/>
                        <a:pt x="4" y="5"/>
                        <a:pt x="4" y="6"/>
                      </a:cubicBezTo>
                      <a:cubicBezTo>
                        <a:pt x="4" y="7"/>
                        <a:pt x="4" y="7"/>
                        <a:pt x="4" y="8"/>
                      </a:cubicBezTo>
                      <a:cubicBezTo>
                        <a:pt x="4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7"/>
                        <a:pt x="0" y="7"/>
                        <a:pt x="0" y="8"/>
                      </a:cubicBezTo>
                      <a:cubicBezTo>
                        <a:pt x="0" y="9"/>
                        <a:pt x="1" y="10"/>
                        <a:pt x="3" y="10"/>
                      </a:cubicBezTo>
                      <a:cubicBezTo>
                        <a:pt x="4" y="10"/>
                        <a:pt x="5" y="9"/>
                        <a:pt x="5" y="9"/>
                      </a:cubicBez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5" y="5"/>
                        <a:pt x="5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5" name="iślïḓê"/>
                <p:cNvSpPr/>
                <p:nvPr/>
              </p:nvSpPr>
              <p:spPr bwMode="auto">
                <a:xfrm>
                  <a:off x="3660" y="2439"/>
                  <a:ext cx="55" cy="23"/>
                </a:xfrm>
                <a:custGeom>
                  <a:avLst/>
                  <a:gdLst>
                    <a:gd name="T0" fmla="*/ 22 w 23"/>
                    <a:gd name="T1" fmla="*/ 5 h 10"/>
                    <a:gd name="T2" fmla="*/ 19 w 23"/>
                    <a:gd name="T3" fmla="*/ 8 h 10"/>
                    <a:gd name="T4" fmla="*/ 13 w 23"/>
                    <a:gd name="T5" fmla="*/ 9 h 10"/>
                    <a:gd name="T6" fmla="*/ 20 w 23"/>
                    <a:gd name="T7" fmla="*/ 2 h 10"/>
                    <a:gd name="T8" fmla="*/ 22 w 23"/>
                    <a:gd name="T9" fmla="*/ 3 h 10"/>
                    <a:gd name="T10" fmla="*/ 18 w 23"/>
                    <a:gd name="T11" fmla="*/ 8 h 10"/>
                    <a:gd name="T12" fmla="*/ 15 w 23"/>
                    <a:gd name="T13" fmla="*/ 9 h 10"/>
                    <a:gd name="T14" fmla="*/ 8 w 23"/>
                    <a:gd name="T15" fmla="*/ 8 h 10"/>
                    <a:gd name="T16" fmla="*/ 16 w 23"/>
                    <a:gd name="T17" fmla="*/ 2 h 10"/>
                    <a:gd name="T18" fmla="*/ 1 w 23"/>
                    <a:gd name="T19" fmla="*/ 4 h 10"/>
                    <a:gd name="T20" fmla="*/ 2 w 23"/>
                    <a:gd name="T21" fmla="*/ 4 h 10"/>
                    <a:gd name="T22" fmla="*/ 4 w 23"/>
                    <a:gd name="T23" fmla="*/ 2 h 10"/>
                    <a:gd name="T24" fmla="*/ 12 w 23"/>
                    <a:gd name="T25" fmla="*/ 2 h 10"/>
                    <a:gd name="T26" fmla="*/ 7 w 23"/>
                    <a:gd name="T27" fmla="*/ 8 h 10"/>
                    <a:gd name="T28" fmla="*/ 5 w 23"/>
                    <a:gd name="T29" fmla="*/ 8 h 10"/>
                    <a:gd name="T30" fmla="*/ 3 w 23"/>
                    <a:gd name="T31" fmla="*/ 8 h 10"/>
                    <a:gd name="T32" fmla="*/ 1 w 23"/>
                    <a:gd name="T33" fmla="*/ 7 h 10"/>
                    <a:gd name="T34" fmla="*/ 1 w 23"/>
                    <a:gd name="T35" fmla="*/ 4 h 10"/>
                    <a:gd name="T36" fmla="*/ 22 w 23"/>
                    <a:gd name="T37" fmla="*/ 2 h 10"/>
                    <a:gd name="T38" fmla="*/ 20 w 23"/>
                    <a:gd name="T39" fmla="*/ 2 h 10"/>
                    <a:gd name="T40" fmla="*/ 18 w 23"/>
                    <a:gd name="T41" fmla="*/ 1 h 10"/>
                    <a:gd name="T42" fmla="*/ 20 w 23"/>
                    <a:gd name="T43" fmla="*/ 1 h 10"/>
                    <a:gd name="T44" fmla="*/ 17 w 23"/>
                    <a:gd name="T45" fmla="*/ 2 h 10"/>
                    <a:gd name="T46" fmla="*/ 14 w 23"/>
                    <a:gd name="T47" fmla="*/ 1 h 10"/>
                    <a:gd name="T48" fmla="*/ 17 w 23"/>
                    <a:gd name="T49" fmla="*/ 1 h 10"/>
                    <a:gd name="T50" fmla="*/ 1 w 23"/>
                    <a:gd name="T51" fmla="*/ 3 h 10"/>
                    <a:gd name="T52" fmla="*/ 1 w 23"/>
                    <a:gd name="T53" fmla="*/ 2 h 10"/>
                    <a:gd name="T54" fmla="*/ 10 w 23"/>
                    <a:gd name="T55" fmla="*/ 1 h 10"/>
                    <a:gd name="T56" fmla="*/ 13 w 23"/>
                    <a:gd name="T57" fmla="*/ 2 h 10"/>
                    <a:gd name="T58" fmla="*/ 4 w 23"/>
                    <a:gd name="T59" fmla="*/ 2 h 10"/>
                    <a:gd name="T60" fmla="*/ 1 w 23"/>
                    <a:gd name="T61" fmla="*/ 3 h 10"/>
                    <a:gd name="T62" fmla="*/ 1 w 23"/>
                    <a:gd name="T63" fmla="*/ 1 h 10"/>
                    <a:gd name="T64" fmla="*/ 0 w 23"/>
                    <a:gd name="T65" fmla="*/ 2 h 10"/>
                    <a:gd name="T66" fmla="*/ 0 w 23"/>
                    <a:gd name="T67" fmla="*/ 2 h 10"/>
                    <a:gd name="T68" fmla="*/ 0 w 23"/>
                    <a:gd name="T69" fmla="*/ 7 h 10"/>
                    <a:gd name="T70" fmla="*/ 3 w 23"/>
                    <a:gd name="T71" fmla="*/ 9 h 10"/>
                    <a:gd name="T72" fmla="*/ 5 w 23"/>
                    <a:gd name="T73" fmla="*/ 9 h 10"/>
                    <a:gd name="T74" fmla="*/ 15 w 23"/>
                    <a:gd name="T75" fmla="*/ 10 h 10"/>
                    <a:gd name="T76" fmla="*/ 23 w 23"/>
                    <a:gd name="T77" fmla="*/ 3 h 10"/>
                    <a:gd name="T78" fmla="*/ 19 w 23"/>
                    <a:gd name="T79" fmla="*/ 0 h 10"/>
                    <a:gd name="T80" fmla="*/ 18 w 23"/>
                    <a:gd name="T8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" h="10">
                      <a:moveTo>
                        <a:pt x="19" y="8"/>
                      </a:moveTo>
                      <a:cubicBezTo>
                        <a:pt x="20" y="7"/>
                        <a:pt x="21" y="6"/>
                        <a:pt x="22" y="5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1" y="8"/>
                        <a:pt x="19" y="8"/>
                      </a:cubicBezTo>
                      <a:moveTo>
                        <a:pt x="15" y="9"/>
                      </a:move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4" y="6"/>
                        <a:pt x="16" y="4"/>
                        <a:pt x="18" y="2"/>
                      </a:cubicBezTo>
                      <a:cubicBezTo>
                        <a:pt x="18" y="2"/>
                        <a:pt x="19" y="2"/>
                        <a:pt x="20" y="2"/>
                      </a:cubicBezTo>
                      <a:cubicBezTo>
                        <a:pt x="20" y="2"/>
                        <a:pt x="21" y="2"/>
                        <a:pt x="21" y="2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0" y="5"/>
                        <a:pt x="19" y="7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9"/>
                        <a:pt x="16" y="9"/>
                        <a:pt x="15" y="9"/>
                      </a:cubicBezTo>
                      <a:moveTo>
                        <a:pt x="12" y="9"/>
                      </a:moveTo>
                      <a:cubicBezTo>
                        <a:pt x="11" y="9"/>
                        <a:pt x="9" y="8"/>
                        <a:pt x="8" y="8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5" y="2"/>
                        <a:pt x="16" y="2"/>
                        <a:pt x="16" y="2"/>
                      </a:cubicBezTo>
                      <a:cubicBezTo>
                        <a:pt x="15" y="4"/>
                        <a:pt x="13" y="6"/>
                        <a:pt x="12" y="9"/>
                      </a:cubicBezTo>
                      <a:moveTo>
                        <a:pt x="1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3" y="2"/>
                        <a:pt x="4" y="2"/>
                        <a:pt x="4" y="2"/>
                      </a:cubicBezTo>
                      <a:cubicBezTo>
                        <a:pt x="6" y="2"/>
                        <a:pt x="9" y="2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6" y="8"/>
                        <a:pt x="5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1" y="8"/>
                        <a:pt x="1" y="7"/>
                      </a:cubicBezTo>
                      <a:cubicBezTo>
                        <a:pt x="1" y="6"/>
                        <a:pt x="1" y="5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moveTo>
                        <a:pt x="22" y="2"/>
                      </a:move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0" y="2"/>
                      </a:cubicBezTo>
                      <a:cubicBezTo>
                        <a:pt x="19" y="2"/>
                        <a:pt x="19" y="2"/>
                        <a:pt x="18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2" y="2"/>
                        <a:pt x="22" y="2"/>
                      </a:cubicBezTo>
                      <a:moveTo>
                        <a:pt x="17" y="2"/>
                      </a:move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6" y="1"/>
                        <a:pt x="17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3" y="1"/>
                        <a:pt x="10" y="1"/>
                      </a:cubicBezTo>
                      <a:cubicBezTo>
                        <a:pt x="11" y="1"/>
                        <a:pt x="12" y="1"/>
                        <a:pt x="13" y="1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1" y="2"/>
                        <a:pt x="11" y="2"/>
                      </a:cubicBezTo>
                      <a:cubicBezTo>
                        <a:pt x="8" y="2"/>
                        <a:pt x="6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moveTo>
                        <a:pt x="10" y="0"/>
                      </a:moveTo>
                      <a:cubicBezTo>
                        <a:pt x="4" y="0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3" y="9"/>
                        <a:pt x="4" y="9"/>
                        <a:pt x="4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6" y="9"/>
                        <a:pt x="7" y="9"/>
                      </a:cubicBezTo>
                      <a:cubicBezTo>
                        <a:pt x="9" y="9"/>
                        <a:pt x="12" y="10"/>
                        <a:pt x="15" y="10"/>
                      </a:cubicBezTo>
                      <a:cubicBezTo>
                        <a:pt x="22" y="10"/>
                        <a:pt x="23" y="9"/>
                        <a:pt x="23" y="8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4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6" name="íṧḷíďè"/>
                <p:cNvSpPr/>
                <p:nvPr/>
              </p:nvSpPr>
              <p:spPr bwMode="auto">
                <a:xfrm>
                  <a:off x="3651" y="2431"/>
                  <a:ext cx="74" cy="96"/>
                </a:xfrm>
                <a:custGeom>
                  <a:avLst/>
                  <a:gdLst>
                    <a:gd name="T0" fmla="*/ 12 w 31"/>
                    <a:gd name="T1" fmla="*/ 39 h 40"/>
                    <a:gd name="T2" fmla="*/ 10 w 31"/>
                    <a:gd name="T3" fmla="*/ 38 h 40"/>
                    <a:gd name="T4" fmla="*/ 12 w 31"/>
                    <a:gd name="T5" fmla="*/ 38 h 40"/>
                    <a:gd name="T6" fmla="*/ 13 w 31"/>
                    <a:gd name="T7" fmla="*/ 39 h 40"/>
                    <a:gd name="T8" fmla="*/ 14 w 31"/>
                    <a:gd name="T9" fmla="*/ 39 h 40"/>
                    <a:gd name="T10" fmla="*/ 16 w 31"/>
                    <a:gd name="T11" fmla="*/ 38 h 40"/>
                    <a:gd name="T12" fmla="*/ 9 w 31"/>
                    <a:gd name="T13" fmla="*/ 39 h 40"/>
                    <a:gd name="T14" fmla="*/ 8 w 31"/>
                    <a:gd name="T15" fmla="*/ 38 h 40"/>
                    <a:gd name="T16" fmla="*/ 9 w 31"/>
                    <a:gd name="T17" fmla="*/ 39 h 40"/>
                    <a:gd name="T18" fmla="*/ 16 w 31"/>
                    <a:gd name="T19" fmla="*/ 39 h 40"/>
                    <a:gd name="T20" fmla="*/ 19 w 31"/>
                    <a:gd name="T21" fmla="*/ 38 h 40"/>
                    <a:gd name="T22" fmla="*/ 18 w 31"/>
                    <a:gd name="T23" fmla="*/ 39 h 40"/>
                    <a:gd name="T24" fmla="*/ 6 w 31"/>
                    <a:gd name="T25" fmla="*/ 39 h 40"/>
                    <a:gd name="T26" fmla="*/ 8 w 31"/>
                    <a:gd name="T27" fmla="*/ 38 h 40"/>
                    <a:gd name="T28" fmla="*/ 19 w 31"/>
                    <a:gd name="T29" fmla="*/ 39 h 40"/>
                    <a:gd name="T30" fmla="*/ 21 w 31"/>
                    <a:gd name="T31" fmla="*/ 38 h 40"/>
                    <a:gd name="T32" fmla="*/ 20 w 31"/>
                    <a:gd name="T33" fmla="*/ 39 h 40"/>
                    <a:gd name="T34" fmla="*/ 19 w 31"/>
                    <a:gd name="T35" fmla="*/ 39 h 40"/>
                    <a:gd name="T36" fmla="*/ 21 w 31"/>
                    <a:gd name="T37" fmla="*/ 39 h 40"/>
                    <a:gd name="T38" fmla="*/ 23 w 31"/>
                    <a:gd name="T39" fmla="*/ 38 h 40"/>
                    <a:gd name="T40" fmla="*/ 23 w 31"/>
                    <a:gd name="T41" fmla="*/ 39 h 40"/>
                    <a:gd name="T42" fmla="*/ 24 w 31"/>
                    <a:gd name="T43" fmla="*/ 39 h 40"/>
                    <a:gd name="T44" fmla="*/ 26 w 31"/>
                    <a:gd name="T45" fmla="*/ 38 h 40"/>
                    <a:gd name="T46" fmla="*/ 25 w 31"/>
                    <a:gd name="T47" fmla="*/ 39 h 40"/>
                    <a:gd name="T48" fmla="*/ 26 w 31"/>
                    <a:gd name="T49" fmla="*/ 39 h 40"/>
                    <a:gd name="T50" fmla="*/ 27 w 31"/>
                    <a:gd name="T51" fmla="*/ 38 h 40"/>
                    <a:gd name="T52" fmla="*/ 27 w 31"/>
                    <a:gd name="T53" fmla="*/ 39 h 40"/>
                    <a:gd name="T54" fmla="*/ 6 w 31"/>
                    <a:gd name="T55" fmla="*/ 39 h 40"/>
                    <a:gd name="T56" fmla="*/ 4 w 31"/>
                    <a:gd name="T57" fmla="*/ 38 h 40"/>
                    <a:gd name="T58" fmla="*/ 6 w 31"/>
                    <a:gd name="T59" fmla="*/ 39 h 40"/>
                    <a:gd name="T60" fmla="*/ 28 w 31"/>
                    <a:gd name="T61" fmla="*/ 38 h 40"/>
                    <a:gd name="T62" fmla="*/ 29 w 31"/>
                    <a:gd name="T63" fmla="*/ 37 h 40"/>
                    <a:gd name="T64" fmla="*/ 28 w 31"/>
                    <a:gd name="T65" fmla="*/ 39 h 40"/>
                    <a:gd name="T66" fmla="*/ 3 w 31"/>
                    <a:gd name="T67" fmla="*/ 39 h 40"/>
                    <a:gd name="T68" fmla="*/ 1 w 31"/>
                    <a:gd name="T69" fmla="*/ 37 h 40"/>
                    <a:gd name="T70" fmla="*/ 3 w 31"/>
                    <a:gd name="T71" fmla="*/ 39 h 40"/>
                    <a:gd name="T72" fmla="*/ 2 w 31"/>
                    <a:gd name="T73" fmla="*/ 36 h 40"/>
                    <a:gd name="T74" fmla="*/ 2 w 31"/>
                    <a:gd name="T75" fmla="*/ 31 h 40"/>
                    <a:gd name="T76" fmla="*/ 2 w 31"/>
                    <a:gd name="T77" fmla="*/ 4 h 40"/>
                    <a:gd name="T78" fmla="*/ 14 w 31"/>
                    <a:gd name="T79" fmla="*/ 1 h 40"/>
                    <a:gd name="T80" fmla="*/ 28 w 31"/>
                    <a:gd name="T81" fmla="*/ 1 h 40"/>
                    <a:gd name="T82" fmla="*/ 29 w 31"/>
                    <a:gd name="T83" fmla="*/ 19 h 40"/>
                    <a:gd name="T84" fmla="*/ 29 w 31"/>
                    <a:gd name="T85" fmla="*/ 35 h 40"/>
                    <a:gd name="T86" fmla="*/ 26 w 31"/>
                    <a:gd name="T87" fmla="*/ 37 h 40"/>
                    <a:gd name="T88" fmla="*/ 23 w 31"/>
                    <a:gd name="T89" fmla="*/ 37 h 40"/>
                    <a:gd name="T90" fmla="*/ 24 w 31"/>
                    <a:gd name="T91" fmla="*/ 0 h 40"/>
                    <a:gd name="T92" fmla="*/ 4 w 31"/>
                    <a:gd name="T93" fmla="*/ 0 h 40"/>
                    <a:gd name="T94" fmla="*/ 1 w 31"/>
                    <a:gd name="T95" fmla="*/ 29 h 40"/>
                    <a:gd name="T96" fmla="*/ 1 w 31"/>
                    <a:gd name="T97" fmla="*/ 35 h 40"/>
                    <a:gd name="T98" fmla="*/ 0 w 31"/>
                    <a:gd name="T99" fmla="*/ 36 h 40"/>
                    <a:gd name="T100" fmla="*/ 9 w 31"/>
                    <a:gd name="T101" fmla="*/ 40 h 40"/>
                    <a:gd name="T102" fmla="*/ 18 w 31"/>
                    <a:gd name="T103" fmla="*/ 40 h 40"/>
                    <a:gd name="T104" fmla="*/ 30 w 31"/>
                    <a:gd name="T105" fmla="*/ 39 h 40"/>
                    <a:gd name="T106" fmla="*/ 30 w 31"/>
                    <a:gd name="T107" fmla="*/ 21 h 40"/>
                    <a:gd name="T108" fmla="*/ 29 w 31"/>
                    <a:gd name="T109" fmla="*/ 1 h 40"/>
                    <a:gd name="T110" fmla="*/ 24 w 31"/>
                    <a:gd name="T1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1" h="40">
                      <a:moveTo>
                        <a:pt x="13" y="39"/>
                      </a:move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0" y="39"/>
                        <a:pt x="9" y="39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10" y="38"/>
                        <a:pt x="11" y="38"/>
                        <a:pt x="12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moveTo>
                        <a:pt x="15" y="39"/>
                      </a:moveTo>
                      <a:cubicBezTo>
                        <a:pt x="15" y="39"/>
                        <a:pt x="14" y="39"/>
                        <a:pt x="14" y="39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5" y="38"/>
                        <a:pt x="15" y="38"/>
                        <a:pt x="16" y="3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moveTo>
                        <a:pt x="9" y="39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8"/>
                        <a:pt x="9" y="38"/>
                        <a:pt x="9" y="38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18" y="39"/>
                      </a:moveTo>
                      <a:cubicBezTo>
                        <a:pt x="17" y="39"/>
                        <a:pt x="17" y="39"/>
                        <a:pt x="16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8" y="38"/>
                        <a:pt x="19" y="38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moveTo>
                        <a:pt x="7" y="39"/>
                      </a:move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7" y="39"/>
                        <a:pt x="7" y="39"/>
                        <a:pt x="7" y="39"/>
                      </a:cubicBezTo>
                      <a:moveTo>
                        <a:pt x="19" y="39"/>
                      </a:move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0" y="38"/>
                        <a:pt x="20" y="38"/>
                        <a:pt x="21" y="38"/>
                      </a:cubicBezTo>
                      <a:cubicBezTo>
                        <a:pt x="21" y="38"/>
                        <a:pt x="21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moveTo>
                        <a:pt x="21" y="39"/>
                      </a:moveTo>
                      <a:cubicBezTo>
                        <a:pt x="21" y="39"/>
                        <a:pt x="21" y="38"/>
                        <a:pt x="22" y="38"/>
                      </a:cubicBezTo>
                      <a:cubicBezTo>
                        <a:pt x="22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4" y="38"/>
                        <a:pt x="23" y="39"/>
                        <a:pt x="23" y="39"/>
                      </a:cubicBezTo>
                      <a:cubicBezTo>
                        <a:pt x="22" y="39"/>
                        <a:pt x="22" y="39"/>
                        <a:pt x="21" y="39"/>
                      </a:cubicBezTo>
                      <a:moveTo>
                        <a:pt x="24" y="39"/>
                      </a:moveTo>
                      <a:cubicBezTo>
                        <a:pt x="24" y="39"/>
                        <a:pt x="24" y="38"/>
                        <a:pt x="24" y="38"/>
                      </a:cubicBezTo>
                      <a:cubicBezTo>
                        <a:pt x="25" y="38"/>
                        <a:pt x="25" y="38"/>
                        <a:pt x="26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8"/>
                        <a:pt x="25" y="39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moveTo>
                        <a:pt x="26" y="39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moveTo>
                        <a:pt x="6" y="39"/>
                      </a:moveTo>
                      <a:cubicBezTo>
                        <a:pt x="5" y="39"/>
                        <a:pt x="4" y="39"/>
                        <a:pt x="3" y="39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5" y="38"/>
                        <a:pt x="6" y="38"/>
                      </a:cubicBezTo>
                      <a:cubicBezTo>
                        <a:pt x="6" y="39"/>
                        <a:pt x="6" y="39"/>
                        <a:pt x="6" y="39"/>
                      </a:cubicBezTo>
                      <a:moveTo>
                        <a:pt x="27" y="39"/>
                      </a:move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8" y="38"/>
                        <a:pt x="29" y="38"/>
                        <a:pt x="29" y="38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9"/>
                        <a:pt x="28" y="39"/>
                        <a:pt x="28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moveTo>
                        <a:pt x="3" y="39"/>
                      </a:moveTo>
                      <a:cubicBezTo>
                        <a:pt x="2" y="39"/>
                        <a:pt x="2" y="38"/>
                        <a:pt x="1" y="38"/>
                      </a:cubicBezTo>
                      <a:cubicBezTo>
                        <a:pt x="1" y="38"/>
                        <a:pt x="1" y="38"/>
                        <a:pt x="1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3" y="39"/>
                        <a:pt x="3" y="39"/>
                        <a:pt x="3" y="39"/>
                      </a:cubicBezTo>
                      <a:moveTo>
                        <a:pt x="12" y="37"/>
                      </a:moveTo>
                      <a:cubicBezTo>
                        <a:pt x="3" y="37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2" y="35"/>
                        <a:pt x="2" y="33"/>
                        <a:pt x="2" y="31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2"/>
                        <a:pt x="2" y="1"/>
                        <a:pt x="4" y="1"/>
                      </a:cubicBezTo>
                      <a:cubicBezTo>
                        <a:pt x="7" y="1"/>
                        <a:pt x="10" y="1"/>
                        <a:pt x="14" y="1"/>
                      </a:cubicBezTo>
                      <a:cubicBezTo>
                        <a:pt x="17" y="1"/>
                        <a:pt x="21" y="1"/>
                        <a:pt x="24" y="1"/>
                      </a:cubicBezTo>
                      <a:cubicBezTo>
                        <a:pt x="27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9" y="2"/>
                        <a:pt x="30" y="5"/>
                        <a:pt x="29" y="19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6"/>
                        <a:pt x="29" y="37"/>
                        <a:pt x="28" y="37"/>
                      </a:cubicBezTo>
                      <a:cubicBezTo>
                        <a:pt x="28" y="37"/>
                        <a:pt x="27" y="37"/>
                        <a:pt x="26" y="37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5" y="37"/>
                        <a:pt x="24" y="37"/>
                        <a:pt x="23" y="37"/>
                      </a:cubicBezTo>
                      <a:cubicBezTo>
                        <a:pt x="20" y="37"/>
                        <a:pt x="16" y="37"/>
                        <a:pt x="12" y="37"/>
                      </a:cubicBezTo>
                      <a:moveTo>
                        <a:pt x="24" y="0"/>
                      </a:moveTo>
                      <a:cubicBezTo>
                        <a:pt x="21" y="0"/>
                        <a:pt x="17" y="0"/>
                        <a:pt x="14" y="0"/>
                      </a:cubicBezTo>
                      <a:cubicBezTo>
                        <a:pt x="10" y="0"/>
                        <a:pt x="7" y="0"/>
                        <a:pt x="4" y="0"/>
                      </a:cubicBezTo>
                      <a:cubicBezTo>
                        <a:pt x="1" y="0"/>
                        <a:pt x="1" y="2"/>
                        <a:pt x="1" y="4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30"/>
                        <a:pt x="1" y="31"/>
                      </a:cubicBezTo>
                      <a:cubicBezTo>
                        <a:pt x="1" y="32"/>
                        <a:pt x="1" y="34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5"/>
                        <a:pt x="1" y="36"/>
                        <a:pt x="0" y="36"/>
                      </a:cubicBezTo>
                      <a:cubicBezTo>
                        <a:pt x="0" y="38"/>
                        <a:pt x="0" y="38"/>
                        <a:pt x="1" y="39"/>
                      </a:cubicBezTo>
                      <a:cubicBezTo>
                        <a:pt x="1" y="40"/>
                        <a:pt x="4" y="40"/>
                        <a:pt x="9" y="40"/>
                      </a:cubicBezTo>
                      <a:cubicBezTo>
                        <a:pt x="10" y="40"/>
                        <a:pt x="11" y="40"/>
                        <a:pt x="12" y="40"/>
                      </a:cubicBezTo>
                      <a:cubicBezTo>
                        <a:pt x="14" y="40"/>
                        <a:pt x="16" y="40"/>
                        <a:pt x="18" y="40"/>
                      </a:cubicBezTo>
                      <a:cubicBezTo>
                        <a:pt x="22" y="40"/>
                        <a:pt x="25" y="40"/>
                        <a:pt x="28" y="40"/>
                      </a:cubicBezTo>
                      <a:cubicBezTo>
                        <a:pt x="28" y="40"/>
                        <a:pt x="30" y="40"/>
                        <a:pt x="30" y="39"/>
                      </a:cubicBezTo>
                      <a:cubicBezTo>
                        <a:pt x="30" y="38"/>
                        <a:pt x="30" y="36"/>
                        <a:pt x="30" y="35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0"/>
                        <a:pt x="30" y="19"/>
                      </a:cubicBezTo>
                      <a:cubicBezTo>
                        <a:pt x="31" y="9"/>
                        <a:pt x="31" y="2"/>
                        <a:pt x="29" y="1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8" y="0"/>
                        <a:pt x="28" y="0"/>
                        <a:pt x="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7" name="ï$1ïdè"/>
                <p:cNvSpPr/>
                <p:nvPr/>
              </p:nvSpPr>
              <p:spPr bwMode="auto">
                <a:xfrm>
                  <a:off x="3679" y="2477"/>
                  <a:ext cx="17" cy="9"/>
                </a:xfrm>
                <a:custGeom>
                  <a:avLst/>
                  <a:gdLst>
                    <a:gd name="T0" fmla="*/ 3 w 7"/>
                    <a:gd name="T1" fmla="*/ 3 h 4"/>
                    <a:gd name="T2" fmla="*/ 2 w 7"/>
                    <a:gd name="T3" fmla="*/ 3 h 4"/>
                    <a:gd name="T4" fmla="*/ 2 w 7"/>
                    <a:gd name="T5" fmla="*/ 3 h 4"/>
                    <a:gd name="T6" fmla="*/ 2 w 7"/>
                    <a:gd name="T7" fmla="*/ 2 h 4"/>
                    <a:gd name="T8" fmla="*/ 2 w 7"/>
                    <a:gd name="T9" fmla="*/ 1 h 4"/>
                    <a:gd name="T10" fmla="*/ 2 w 7"/>
                    <a:gd name="T11" fmla="*/ 1 h 4"/>
                    <a:gd name="T12" fmla="*/ 2 w 7"/>
                    <a:gd name="T13" fmla="*/ 2 h 4"/>
                    <a:gd name="T14" fmla="*/ 2 w 7"/>
                    <a:gd name="T15" fmla="*/ 3 h 4"/>
                    <a:gd name="T16" fmla="*/ 5 w 7"/>
                    <a:gd name="T17" fmla="*/ 3 h 4"/>
                    <a:gd name="T18" fmla="*/ 5 w 7"/>
                    <a:gd name="T19" fmla="*/ 3 h 4"/>
                    <a:gd name="T20" fmla="*/ 5 w 7"/>
                    <a:gd name="T21" fmla="*/ 3 h 4"/>
                    <a:gd name="T22" fmla="*/ 3 w 7"/>
                    <a:gd name="T23" fmla="*/ 3 h 4"/>
                    <a:gd name="T24" fmla="*/ 5 w 7"/>
                    <a:gd name="T25" fmla="*/ 2 h 4"/>
                    <a:gd name="T26" fmla="*/ 2 w 7"/>
                    <a:gd name="T27" fmla="*/ 2 h 4"/>
                    <a:gd name="T28" fmla="*/ 2 w 7"/>
                    <a:gd name="T29" fmla="*/ 1 h 4"/>
                    <a:gd name="T30" fmla="*/ 3 w 7"/>
                    <a:gd name="T31" fmla="*/ 1 h 4"/>
                    <a:gd name="T32" fmla="*/ 5 w 7"/>
                    <a:gd name="T33" fmla="*/ 1 h 4"/>
                    <a:gd name="T34" fmla="*/ 5 w 7"/>
                    <a:gd name="T35" fmla="*/ 1 h 4"/>
                    <a:gd name="T36" fmla="*/ 5 w 7"/>
                    <a:gd name="T37" fmla="*/ 2 h 4"/>
                    <a:gd name="T38" fmla="*/ 5 w 7"/>
                    <a:gd name="T39" fmla="*/ 2 h 4"/>
                    <a:gd name="T40" fmla="*/ 3 w 7"/>
                    <a:gd name="T41" fmla="*/ 0 h 4"/>
                    <a:gd name="T42" fmla="*/ 1 w 7"/>
                    <a:gd name="T43" fmla="*/ 1 h 4"/>
                    <a:gd name="T44" fmla="*/ 1 w 7"/>
                    <a:gd name="T45" fmla="*/ 2 h 4"/>
                    <a:gd name="T46" fmla="*/ 1 w 7"/>
                    <a:gd name="T47" fmla="*/ 4 h 4"/>
                    <a:gd name="T48" fmla="*/ 1 w 7"/>
                    <a:gd name="T49" fmla="*/ 4 h 4"/>
                    <a:gd name="T50" fmla="*/ 3 w 7"/>
                    <a:gd name="T51" fmla="*/ 4 h 4"/>
                    <a:gd name="T52" fmla="*/ 6 w 7"/>
                    <a:gd name="T53" fmla="*/ 4 h 4"/>
                    <a:gd name="T54" fmla="*/ 6 w 7"/>
                    <a:gd name="T55" fmla="*/ 4 h 4"/>
                    <a:gd name="T56" fmla="*/ 6 w 7"/>
                    <a:gd name="T57" fmla="*/ 0 h 4"/>
                    <a:gd name="T58" fmla="*/ 5 w 7"/>
                    <a:gd name="T59" fmla="*/ 0 h 4"/>
                    <a:gd name="T60" fmla="*/ 5 w 7"/>
                    <a:gd name="T61" fmla="*/ 0 h 4"/>
                    <a:gd name="T62" fmla="*/ 3 w 7"/>
                    <a:gd name="T6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" h="4">
                      <a:moveTo>
                        <a:pt x="3" y="3"/>
                      </a:move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moveTo>
                        <a:pt x="5" y="2"/>
                      </a:move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7" y="1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8" name="íṣḻíďe"/>
                <p:cNvSpPr/>
                <p:nvPr/>
              </p:nvSpPr>
              <p:spPr bwMode="auto">
                <a:xfrm>
                  <a:off x="3679" y="2465"/>
                  <a:ext cx="17" cy="9"/>
                </a:xfrm>
                <a:custGeom>
                  <a:avLst/>
                  <a:gdLst>
                    <a:gd name="T0" fmla="*/ 3 w 7"/>
                    <a:gd name="T1" fmla="*/ 3 h 4"/>
                    <a:gd name="T2" fmla="*/ 2 w 7"/>
                    <a:gd name="T3" fmla="*/ 3 h 4"/>
                    <a:gd name="T4" fmla="*/ 2 w 7"/>
                    <a:gd name="T5" fmla="*/ 3 h 4"/>
                    <a:gd name="T6" fmla="*/ 2 w 7"/>
                    <a:gd name="T7" fmla="*/ 1 h 4"/>
                    <a:gd name="T8" fmla="*/ 2 w 7"/>
                    <a:gd name="T9" fmla="*/ 1 h 4"/>
                    <a:gd name="T10" fmla="*/ 2 w 7"/>
                    <a:gd name="T11" fmla="*/ 1 h 4"/>
                    <a:gd name="T12" fmla="*/ 2 w 7"/>
                    <a:gd name="T13" fmla="*/ 2 h 4"/>
                    <a:gd name="T14" fmla="*/ 2 w 7"/>
                    <a:gd name="T15" fmla="*/ 2 h 4"/>
                    <a:gd name="T16" fmla="*/ 4 w 7"/>
                    <a:gd name="T17" fmla="*/ 3 h 4"/>
                    <a:gd name="T18" fmla="*/ 5 w 7"/>
                    <a:gd name="T19" fmla="*/ 3 h 4"/>
                    <a:gd name="T20" fmla="*/ 5 w 7"/>
                    <a:gd name="T21" fmla="*/ 2 h 4"/>
                    <a:gd name="T22" fmla="*/ 5 w 7"/>
                    <a:gd name="T23" fmla="*/ 3 h 4"/>
                    <a:gd name="T24" fmla="*/ 3 w 7"/>
                    <a:gd name="T25" fmla="*/ 3 h 4"/>
                    <a:gd name="T26" fmla="*/ 4 w 7"/>
                    <a:gd name="T27" fmla="*/ 2 h 4"/>
                    <a:gd name="T28" fmla="*/ 2 w 7"/>
                    <a:gd name="T29" fmla="*/ 2 h 4"/>
                    <a:gd name="T30" fmla="*/ 2 w 7"/>
                    <a:gd name="T31" fmla="*/ 1 h 4"/>
                    <a:gd name="T32" fmla="*/ 2 w 7"/>
                    <a:gd name="T33" fmla="*/ 1 h 4"/>
                    <a:gd name="T34" fmla="*/ 3 w 7"/>
                    <a:gd name="T35" fmla="*/ 1 h 4"/>
                    <a:gd name="T36" fmla="*/ 5 w 7"/>
                    <a:gd name="T37" fmla="*/ 1 h 4"/>
                    <a:gd name="T38" fmla="*/ 5 w 7"/>
                    <a:gd name="T39" fmla="*/ 1 h 4"/>
                    <a:gd name="T40" fmla="*/ 5 w 7"/>
                    <a:gd name="T41" fmla="*/ 2 h 4"/>
                    <a:gd name="T42" fmla="*/ 5 w 7"/>
                    <a:gd name="T43" fmla="*/ 2 h 4"/>
                    <a:gd name="T44" fmla="*/ 4 w 7"/>
                    <a:gd name="T45" fmla="*/ 2 h 4"/>
                    <a:gd name="T46" fmla="*/ 3 w 7"/>
                    <a:gd name="T47" fmla="*/ 0 h 4"/>
                    <a:gd name="T48" fmla="*/ 1 w 7"/>
                    <a:gd name="T49" fmla="*/ 1 h 4"/>
                    <a:gd name="T50" fmla="*/ 1 w 7"/>
                    <a:gd name="T51" fmla="*/ 1 h 4"/>
                    <a:gd name="T52" fmla="*/ 1 w 7"/>
                    <a:gd name="T53" fmla="*/ 4 h 4"/>
                    <a:gd name="T54" fmla="*/ 1 w 7"/>
                    <a:gd name="T55" fmla="*/ 4 h 4"/>
                    <a:gd name="T56" fmla="*/ 3 w 7"/>
                    <a:gd name="T57" fmla="*/ 4 h 4"/>
                    <a:gd name="T58" fmla="*/ 6 w 7"/>
                    <a:gd name="T59" fmla="*/ 4 h 4"/>
                    <a:gd name="T60" fmla="*/ 6 w 7"/>
                    <a:gd name="T61" fmla="*/ 4 h 4"/>
                    <a:gd name="T62" fmla="*/ 6 w 7"/>
                    <a:gd name="T63" fmla="*/ 0 h 4"/>
                    <a:gd name="T64" fmla="*/ 5 w 7"/>
                    <a:gd name="T65" fmla="*/ 0 h 4"/>
                    <a:gd name="T66" fmla="*/ 5 w 7"/>
                    <a:gd name="T67" fmla="*/ 0 h 4"/>
                    <a:gd name="T68" fmla="*/ 3 w 7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7" h="4">
                      <a:moveTo>
                        <a:pt x="3" y="3"/>
                      </a:move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moveTo>
                        <a:pt x="4" y="2"/>
                      </a:move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7" y="1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9" name="îş1iḑê"/>
                <p:cNvSpPr/>
                <p:nvPr/>
              </p:nvSpPr>
              <p:spPr bwMode="auto">
                <a:xfrm>
                  <a:off x="3679" y="2488"/>
                  <a:ext cx="17" cy="12"/>
                </a:xfrm>
                <a:custGeom>
                  <a:avLst/>
                  <a:gdLst>
                    <a:gd name="T0" fmla="*/ 3 w 7"/>
                    <a:gd name="T1" fmla="*/ 4 h 5"/>
                    <a:gd name="T2" fmla="*/ 2 w 7"/>
                    <a:gd name="T3" fmla="*/ 4 h 5"/>
                    <a:gd name="T4" fmla="*/ 2 w 7"/>
                    <a:gd name="T5" fmla="*/ 4 h 5"/>
                    <a:gd name="T6" fmla="*/ 2 w 7"/>
                    <a:gd name="T7" fmla="*/ 2 h 5"/>
                    <a:gd name="T8" fmla="*/ 2 w 7"/>
                    <a:gd name="T9" fmla="*/ 2 h 5"/>
                    <a:gd name="T10" fmla="*/ 2 w 7"/>
                    <a:gd name="T11" fmla="*/ 2 h 5"/>
                    <a:gd name="T12" fmla="*/ 2 w 7"/>
                    <a:gd name="T13" fmla="*/ 3 h 5"/>
                    <a:gd name="T14" fmla="*/ 2 w 7"/>
                    <a:gd name="T15" fmla="*/ 3 h 5"/>
                    <a:gd name="T16" fmla="*/ 3 w 7"/>
                    <a:gd name="T17" fmla="*/ 3 h 5"/>
                    <a:gd name="T18" fmla="*/ 5 w 7"/>
                    <a:gd name="T19" fmla="*/ 3 h 5"/>
                    <a:gd name="T20" fmla="*/ 5 w 7"/>
                    <a:gd name="T21" fmla="*/ 3 h 5"/>
                    <a:gd name="T22" fmla="*/ 5 w 7"/>
                    <a:gd name="T23" fmla="*/ 4 h 5"/>
                    <a:gd name="T24" fmla="*/ 3 w 7"/>
                    <a:gd name="T25" fmla="*/ 4 h 5"/>
                    <a:gd name="T26" fmla="*/ 3 w 7"/>
                    <a:gd name="T27" fmla="*/ 3 h 5"/>
                    <a:gd name="T28" fmla="*/ 2 w 7"/>
                    <a:gd name="T29" fmla="*/ 3 h 5"/>
                    <a:gd name="T30" fmla="*/ 2 w 7"/>
                    <a:gd name="T31" fmla="*/ 1 h 5"/>
                    <a:gd name="T32" fmla="*/ 2 w 7"/>
                    <a:gd name="T33" fmla="*/ 1 h 5"/>
                    <a:gd name="T34" fmla="*/ 3 w 7"/>
                    <a:gd name="T35" fmla="*/ 1 h 5"/>
                    <a:gd name="T36" fmla="*/ 5 w 7"/>
                    <a:gd name="T37" fmla="*/ 1 h 5"/>
                    <a:gd name="T38" fmla="*/ 5 w 7"/>
                    <a:gd name="T39" fmla="*/ 1 h 5"/>
                    <a:gd name="T40" fmla="*/ 5 w 7"/>
                    <a:gd name="T41" fmla="*/ 2 h 5"/>
                    <a:gd name="T42" fmla="*/ 5 w 7"/>
                    <a:gd name="T43" fmla="*/ 2 h 5"/>
                    <a:gd name="T44" fmla="*/ 5 w 7"/>
                    <a:gd name="T45" fmla="*/ 3 h 5"/>
                    <a:gd name="T46" fmla="*/ 3 w 7"/>
                    <a:gd name="T47" fmla="*/ 3 h 5"/>
                    <a:gd name="T48" fmla="*/ 3 w 7"/>
                    <a:gd name="T49" fmla="*/ 0 h 5"/>
                    <a:gd name="T50" fmla="*/ 1 w 7"/>
                    <a:gd name="T51" fmla="*/ 2 h 5"/>
                    <a:gd name="T52" fmla="*/ 1 w 7"/>
                    <a:gd name="T53" fmla="*/ 2 h 5"/>
                    <a:gd name="T54" fmla="*/ 1 w 7"/>
                    <a:gd name="T55" fmla="*/ 4 h 5"/>
                    <a:gd name="T56" fmla="*/ 1 w 7"/>
                    <a:gd name="T57" fmla="*/ 5 h 5"/>
                    <a:gd name="T58" fmla="*/ 3 w 7"/>
                    <a:gd name="T59" fmla="*/ 5 h 5"/>
                    <a:gd name="T60" fmla="*/ 6 w 7"/>
                    <a:gd name="T61" fmla="*/ 4 h 5"/>
                    <a:gd name="T62" fmla="*/ 6 w 7"/>
                    <a:gd name="T63" fmla="*/ 4 h 5"/>
                    <a:gd name="T64" fmla="*/ 6 w 7"/>
                    <a:gd name="T65" fmla="*/ 1 h 5"/>
                    <a:gd name="T66" fmla="*/ 5 w 7"/>
                    <a:gd name="T67" fmla="*/ 1 h 5"/>
                    <a:gd name="T68" fmla="*/ 5 w 7"/>
                    <a:gd name="T69" fmla="*/ 0 h 5"/>
                    <a:gd name="T70" fmla="*/ 3 w 7"/>
                    <a:gd name="T7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" h="5">
                      <a:moveTo>
                        <a:pt x="3" y="4"/>
                      </a:move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3" y="4"/>
                      </a:cubicBezTo>
                      <a:moveTo>
                        <a:pt x="3" y="3"/>
                      </a:move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4" y="5"/>
                        <a:pt x="5" y="5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7" y="2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0" name="ïşļïḍè"/>
                <p:cNvSpPr/>
                <p:nvPr/>
              </p:nvSpPr>
              <p:spPr bwMode="auto">
                <a:xfrm>
                  <a:off x="3701" y="2477"/>
                  <a:ext cx="14" cy="9"/>
                </a:xfrm>
                <a:custGeom>
                  <a:avLst/>
                  <a:gdLst>
                    <a:gd name="T0" fmla="*/ 3 w 6"/>
                    <a:gd name="T1" fmla="*/ 3 h 4"/>
                    <a:gd name="T2" fmla="*/ 1 w 6"/>
                    <a:gd name="T3" fmla="*/ 3 h 4"/>
                    <a:gd name="T4" fmla="*/ 1 w 6"/>
                    <a:gd name="T5" fmla="*/ 3 h 4"/>
                    <a:gd name="T6" fmla="*/ 1 w 6"/>
                    <a:gd name="T7" fmla="*/ 2 h 4"/>
                    <a:gd name="T8" fmla="*/ 1 w 6"/>
                    <a:gd name="T9" fmla="*/ 1 h 4"/>
                    <a:gd name="T10" fmla="*/ 1 w 6"/>
                    <a:gd name="T11" fmla="*/ 1 h 4"/>
                    <a:gd name="T12" fmla="*/ 1 w 6"/>
                    <a:gd name="T13" fmla="*/ 2 h 4"/>
                    <a:gd name="T14" fmla="*/ 1 w 6"/>
                    <a:gd name="T15" fmla="*/ 2 h 4"/>
                    <a:gd name="T16" fmla="*/ 3 w 6"/>
                    <a:gd name="T17" fmla="*/ 3 h 4"/>
                    <a:gd name="T18" fmla="*/ 4 w 6"/>
                    <a:gd name="T19" fmla="*/ 2 h 4"/>
                    <a:gd name="T20" fmla="*/ 4 w 6"/>
                    <a:gd name="T21" fmla="*/ 3 h 4"/>
                    <a:gd name="T22" fmla="*/ 3 w 6"/>
                    <a:gd name="T23" fmla="*/ 3 h 4"/>
                    <a:gd name="T24" fmla="*/ 3 w 6"/>
                    <a:gd name="T25" fmla="*/ 2 h 4"/>
                    <a:gd name="T26" fmla="*/ 1 w 6"/>
                    <a:gd name="T27" fmla="*/ 2 h 4"/>
                    <a:gd name="T28" fmla="*/ 2 w 6"/>
                    <a:gd name="T29" fmla="*/ 1 h 4"/>
                    <a:gd name="T30" fmla="*/ 2 w 6"/>
                    <a:gd name="T31" fmla="*/ 1 h 4"/>
                    <a:gd name="T32" fmla="*/ 4 w 6"/>
                    <a:gd name="T33" fmla="*/ 1 h 4"/>
                    <a:gd name="T34" fmla="*/ 4 w 6"/>
                    <a:gd name="T35" fmla="*/ 1 h 4"/>
                    <a:gd name="T36" fmla="*/ 4 w 6"/>
                    <a:gd name="T37" fmla="*/ 2 h 4"/>
                    <a:gd name="T38" fmla="*/ 3 w 6"/>
                    <a:gd name="T39" fmla="*/ 2 h 4"/>
                    <a:gd name="T40" fmla="*/ 2 w 6"/>
                    <a:gd name="T41" fmla="*/ 0 h 4"/>
                    <a:gd name="T42" fmla="*/ 0 w 6"/>
                    <a:gd name="T43" fmla="*/ 1 h 4"/>
                    <a:gd name="T44" fmla="*/ 0 w 6"/>
                    <a:gd name="T45" fmla="*/ 2 h 4"/>
                    <a:gd name="T46" fmla="*/ 0 w 6"/>
                    <a:gd name="T47" fmla="*/ 4 h 4"/>
                    <a:gd name="T48" fmla="*/ 1 w 6"/>
                    <a:gd name="T49" fmla="*/ 4 h 4"/>
                    <a:gd name="T50" fmla="*/ 3 w 6"/>
                    <a:gd name="T51" fmla="*/ 4 h 4"/>
                    <a:gd name="T52" fmla="*/ 5 w 6"/>
                    <a:gd name="T53" fmla="*/ 4 h 4"/>
                    <a:gd name="T54" fmla="*/ 5 w 6"/>
                    <a:gd name="T55" fmla="*/ 4 h 4"/>
                    <a:gd name="T56" fmla="*/ 5 w 6"/>
                    <a:gd name="T57" fmla="*/ 2 h 4"/>
                    <a:gd name="T58" fmla="*/ 6 w 6"/>
                    <a:gd name="T59" fmla="*/ 2 h 4"/>
                    <a:gd name="T60" fmla="*/ 5 w 6"/>
                    <a:gd name="T61" fmla="*/ 2 h 4"/>
                    <a:gd name="T62" fmla="*/ 5 w 6"/>
                    <a:gd name="T63" fmla="*/ 0 h 4"/>
                    <a:gd name="T64" fmla="*/ 4 w 6"/>
                    <a:gd name="T65" fmla="*/ 0 h 4"/>
                    <a:gd name="T66" fmla="*/ 4 w 6"/>
                    <a:gd name="T67" fmla="*/ 0 h 4"/>
                    <a:gd name="T68" fmla="*/ 2 w 6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" h="4">
                      <a:moveTo>
                        <a:pt x="3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3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moveTo>
                        <a:pt x="3" y="2"/>
                      </a:move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3" y="4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1" name="íṣļíḓê"/>
                <p:cNvSpPr/>
                <p:nvPr/>
              </p:nvSpPr>
              <p:spPr bwMode="auto">
                <a:xfrm>
                  <a:off x="3922" y="1720"/>
                  <a:ext cx="76" cy="228"/>
                </a:xfrm>
                <a:custGeom>
                  <a:avLst/>
                  <a:gdLst>
                    <a:gd name="T0" fmla="*/ 29 w 32"/>
                    <a:gd name="T1" fmla="*/ 83 h 96"/>
                    <a:gd name="T2" fmla="*/ 21 w 32"/>
                    <a:gd name="T3" fmla="*/ 84 h 96"/>
                    <a:gd name="T4" fmla="*/ 15 w 32"/>
                    <a:gd name="T5" fmla="*/ 58 h 96"/>
                    <a:gd name="T6" fmla="*/ 16 w 32"/>
                    <a:gd name="T7" fmla="*/ 58 h 96"/>
                    <a:gd name="T8" fmla="*/ 19 w 32"/>
                    <a:gd name="T9" fmla="*/ 57 h 96"/>
                    <a:gd name="T10" fmla="*/ 12 w 32"/>
                    <a:gd name="T11" fmla="*/ 55 h 96"/>
                    <a:gd name="T12" fmla="*/ 14 w 32"/>
                    <a:gd name="T13" fmla="*/ 56 h 96"/>
                    <a:gd name="T14" fmla="*/ 17 w 32"/>
                    <a:gd name="T15" fmla="*/ 52 h 96"/>
                    <a:gd name="T16" fmla="*/ 14 w 32"/>
                    <a:gd name="T17" fmla="*/ 42 h 96"/>
                    <a:gd name="T18" fmla="*/ 11 w 32"/>
                    <a:gd name="T19" fmla="*/ 40 h 96"/>
                    <a:gd name="T20" fmla="*/ 18 w 32"/>
                    <a:gd name="T21" fmla="*/ 48 h 96"/>
                    <a:gd name="T22" fmla="*/ 9 w 32"/>
                    <a:gd name="T23" fmla="*/ 53 h 96"/>
                    <a:gd name="T24" fmla="*/ 13 w 32"/>
                    <a:gd name="T25" fmla="*/ 46 h 96"/>
                    <a:gd name="T26" fmla="*/ 9 w 32"/>
                    <a:gd name="T27" fmla="*/ 50 h 96"/>
                    <a:gd name="T28" fmla="*/ 22 w 32"/>
                    <a:gd name="T29" fmla="*/ 39 h 96"/>
                    <a:gd name="T30" fmla="*/ 12 w 32"/>
                    <a:gd name="T31" fmla="*/ 39 h 96"/>
                    <a:gd name="T32" fmla="*/ 2 w 32"/>
                    <a:gd name="T33" fmla="*/ 49 h 96"/>
                    <a:gd name="T34" fmla="*/ 7 w 32"/>
                    <a:gd name="T35" fmla="*/ 49 h 96"/>
                    <a:gd name="T36" fmla="*/ 15 w 32"/>
                    <a:gd name="T37" fmla="*/ 59 h 96"/>
                    <a:gd name="T38" fmla="*/ 24 w 32"/>
                    <a:gd name="T39" fmla="*/ 44 h 96"/>
                    <a:gd name="T40" fmla="*/ 26 w 32"/>
                    <a:gd name="T41" fmla="*/ 78 h 96"/>
                    <a:gd name="T42" fmla="*/ 21 w 32"/>
                    <a:gd name="T43" fmla="*/ 83 h 96"/>
                    <a:gd name="T44" fmla="*/ 12 w 32"/>
                    <a:gd name="T45" fmla="*/ 78 h 96"/>
                    <a:gd name="T46" fmla="*/ 6 w 32"/>
                    <a:gd name="T47" fmla="*/ 64 h 96"/>
                    <a:gd name="T48" fmla="*/ 4 w 32"/>
                    <a:gd name="T49" fmla="*/ 59 h 96"/>
                    <a:gd name="T50" fmla="*/ 18 w 32"/>
                    <a:gd name="T51" fmla="*/ 37 h 96"/>
                    <a:gd name="T52" fmla="*/ 14 w 32"/>
                    <a:gd name="T53" fmla="*/ 34 h 96"/>
                    <a:gd name="T54" fmla="*/ 12 w 32"/>
                    <a:gd name="T55" fmla="*/ 35 h 96"/>
                    <a:gd name="T56" fmla="*/ 14 w 32"/>
                    <a:gd name="T57" fmla="*/ 33 h 96"/>
                    <a:gd name="T58" fmla="*/ 15 w 32"/>
                    <a:gd name="T59" fmla="*/ 31 h 96"/>
                    <a:gd name="T60" fmla="*/ 20 w 32"/>
                    <a:gd name="T61" fmla="*/ 31 h 96"/>
                    <a:gd name="T62" fmla="*/ 17 w 32"/>
                    <a:gd name="T63" fmla="*/ 31 h 96"/>
                    <a:gd name="T64" fmla="*/ 16 w 32"/>
                    <a:gd name="T65" fmla="*/ 21 h 96"/>
                    <a:gd name="T66" fmla="*/ 22 w 32"/>
                    <a:gd name="T67" fmla="*/ 13 h 96"/>
                    <a:gd name="T68" fmla="*/ 14 w 32"/>
                    <a:gd name="T69" fmla="*/ 19 h 96"/>
                    <a:gd name="T70" fmla="*/ 18 w 32"/>
                    <a:gd name="T71" fmla="*/ 17 h 96"/>
                    <a:gd name="T72" fmla="*/ 11 w 32"/>
                    <a:gd name="T73" fmla="*/ 31 h 96"/>
                    <a:gd name="T74" fmla="*/ 8 w 32"/>
                    <a:gd name="T75" fmla="*/ 6 h 96"/>
                    <a:gd name="T76" fmla="*/ 24 w 32"/>
                    <a:gd name="T77" fmla="*/ 29 h 96"/>
                    <a:gd name="T78" fmla="*/ 24 w 32"/>
                    <a:gd name="T79" fmla="*/ 11 h 96"/>
                    <a:gd name="T80" fmla="*/ 20 w 32"/>
                    <a:gd name="T81" fmla="*/ 13 h 96"/>
                    <a:gd name="T82" fmla="*/ 16 w 32"/>
                    <a:gd name="T83" fmla="*/ 20 h 96"/>
                    <a:gd name="T84" fmla="*/ 15 w 32"/>
                    <a:gd name="T85" fmla="*/ 21 h 96"/>
                    <a:gd name="T86" fmla="*/ 7 w 32"/>
                    <a:gd name="T87" fmla="*/ 23 h 96"/>
                    <a:gd name="T88" fmla="*/ 11 w 32"/>
                    <a:gd name="T89" fmla="*/ 34 h 96"/>
                    <a:gd name="T90" fmla="*/ 6 w 32"/>
                    <a:gd name="T91" fmla="*/ 38 h 96"/>
                    <a:gd name="T92" fmla="*/ 4 w 32"/>
                    <a:gd name="T93" fmla="*/ 61 h 96"/>
                    <a:gd name="T94" fmla="*/ 9 w 32"/>
                    <a:gd name="T95" fmla="*/ 80 h 96"/>
                    <a:gd name="T96" fmla="*/ 8 w 32"/>
                    <a:gd name="T97" fmla="*/ 93 h 96"/>
                    <a:gd name="T98" fmla="*/ 21 w 32"/>
                    <a:gd name="T99" fmla="*/ 87 h 96"/>
                    <a:gd name="T100" fmla="*/ 24 w 32"/>
                    <a:gd name="T101" fmla="*/ 86 h 96"/>
                    <a:gd name="T102" fmla="*/ 29 w 32"/>
                    <a:gd name="T103" fmla="*/ 84 h 96"/>
                    <a:gd name="T104" fmla="*/ 24 w 32"/>
                    <a:gd name="T105" fmla="*/ 91 h 96"/>
                    <a:gd name="T106" fmla="*/ 29 w 32"/>
                    <a:gd name="T107" fmla="*/ 94 h 96"/>
                    <a:gd name="T108" fmla="*/ 29 w 32"/>
                    <a:gd name="T109" fmla="*/ 80 h 96"/>
                    <a:gd name="T110" fmla="*/ 26 w 32"/>
                    <a:gd name="T111" fmla="*/ 54 h 96"/>
                    <a:gd name="T112" fmla="*/ 23 w 32"/>
                    <a:gd name="T113" fmla="*/ 38 h 96"/>
                    <a:gd name="T114" fmla="*/ 23 w 32"/>
                    <a:gd name="T115" fmla="*/ 36 h 96"/>
                    <a:gd name="T116" fmla="*/ 25 w 32"/>
                    <a:gd name="T117" fmla="*/ 2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" h="96">
                      <a:moveTo>
                        <a:pt x="9" y="84"/>
                      </a:move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8" y="84"/>
                        <a:pt x="8" y="84"/>
                        <a:pt x="8" y="84"/>
                      </a:cubicBezTo>
                      <a:cubicBezTo>
                        <a:pt x="9" y="83"/>
                        <a:pt x="9" y="83"/>
                        <a:pt x="9" y="83"/>
                      </a:cubicBezTo>
                      <a:cubicBezTo>
                        <a:pt x="9" y="83"/>
                        <a:pt x="9" y="83"/>
                        <a:pt x="9" y="83"/>
                      </a:cubicBezTo>
                      <a:cubicBezTo>
                        <a:pt x="9" y="84"/>
                        <a:pt x="9" y="84"/>
                        <a:pt x="9" y="84"/>
                      </a:cubicBezTo>
                      <a:moveTo>
                        <a:pt x="29" y="83"/>
                      </a:moveTo>
                      <a:cubicBezTo>
                        <a:pt x="29" y="83"/>
                        <a:pt x="29" y="83"/>
                        <a:pt x="29" y="83"/>
                      </a:cubicBezTo>
                      <a:cubicBezTo>
                        <a:pt x="29" y="83"/>
                        <a:pt x="29" y="83"/>
                        <a:pt x="29" y="83"/>
                      </a:cubicBezTo>
                      <a:cubicBezTo>
                        <a:pt x="29" y="83"/>
                        <a:pt x="29" y="83"/>
                        <a:pt x="29" y="83"/>
                      </a:cubicBezTo>
                      <a:cubicBezTo>
                        <a:pt x="29" y="83"/>
                        <a:pt x="29" y="83"/>
                        <a:pt x="29" y="83"/>
                      </a:cubicBezTo>
                      <a:moveTo>
                        <a:pt x="17" y="86"/>
                      </a:moveTo>
                      <a:cubicBezTo>
                        <a:pt x="15" y="86"/>
                        <a:pt x="12" y="85"/>
                        <a:pt x="10" y="85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1" y="82"/>
                        <a:pt x="13" y="83"/>
                        <a:pt x="17" y="83"/>
                      </a:cubicBezTo>
                      <a:cubicBezTo>
                        <a:pt x="18" y="83"/>
                        <a:pt x="20" y="84"/>
                        <a:pt x="21" y="84"/>
                      </a:cubicBezTo>
                      <a:cubicBezTo>
                        <a:pt x="22" y="84"/>
                        <a:pt x="22" y="83"/>
                        <a:pt x="23" y="83"/>
                      </a:cubicBezTo>
                      <a:cubicBezTo>
                        <a:pt x="23" y="83"/>
                        <a:pt x="26" y="83"/>
                        <a:pt x="28" y="82"/>
                      </a:cubicBezTo>
                      <a:cubicBezTo>
                        <a:pt x="28" y="82"/>
                        <a:pt x="28" y="83"/>
                        <a:pt x="28" y="84"/>
                      </a:cubicBezTo>
                      <a:cubicBezTo>
                        <a:pt x="26" y="85"/>
                        <a:pt x="23" y="85"/>
                        <a:pt x="21" y="86"/>
                      </a:cubicBezTo>
                      <a:cubicBezTo>
                        <a:pt x="19" y="86"/>
                        <a:pt x="18" y="86"/>
                        <a:pt x="17" y="86"/>
                      </a:cubicBezTo>
                      <a:moveTo>
                        <a:pt x="14" y="58"/>
                      </a:move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14" y="58"/>
                        <a:pt x="14" y="58"/>
                        <a:pt x="14" y="58"/>
                      </a:cubicBezTo>
                      <a:moveTo>
                        <a:pt x="14" y="58"/>
                      </a:move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14" y="58"/>
                        <a:pt x="14" y="58"/>
                        <a:pt x="14" y="58"/>
                      </a:cubicBezTo>
                      <a:moveTo>
                        <a:pt x="16" y="58"/>
                      </a:move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16" y="58"/>
                        <a:pt x="16" y="57"/>
                        <a:pt x="15" y="57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5" y="54"/>
                        <a:pt x="17" y="53"/>
                        <a:pt x="18" y="52"/>
                      </a:cubicBezTo>
                      <a:cubicBezTo>
                        <a:pt x="19" y="53"/>
                        <a:pt x="19" y="53"/>
                        <a:pt x="19" y="54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8" y="58"/>
                        <a:pt x="18" y="58"/>
                        <a:pt x="18" y="58"/>
                      </a:cubicBezTo>
                      <a:cubicBezTo>
                        <a:pt x="17" y="58"/>
                        <a:pt x="17" y="58"/>
                        <a:pt x="16" y="58"/>
                      </a:cubicBezTo>
                      <a:moveTo>
                        <a:pt x="17" y="52"/>
                      </a:moveTo>
                      <a:cubicBezTo>
                        <a:pt x="18" y="51"/>
                        <a:pt x="18" y="50"/>
                        <a:pt x="18" y="50"/>
                      </a:cubicBezTo>
                      <a:cubicBezTo>
                        <a:pt x="18" y="50"/>
                        <a:pt x="18" y="51"/>
                        <a:pt x="18" y="51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moveTo>
                        <a:pt x="13" y="57"/>
                      </a:moveTo>
                      <a:cubicBezTo>
                        <a:pt x="13" y="56"/>
                        <a:pt x="12" y="55"/>
                        <a:pt x="12" y="55"/>
                      </a:cubicBezTo>
                      <a:cubicBezTo>
                        <a:pt x="12" y="54"/>
                        <a:pt x="12" y="52"/>
                        <a:pt x="13" y="51"/>
                      </a:cubicBezTo>
                      <a:cubicBezTo>
                        <a:pt x="13" y="51"/>
                        <a:pt x="14" y="50"/>
                        <a:pt x="14" y="50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6" y="50"/>
                        <a:pt x="16" y="52"/>
                        <a:pt x="15" y="53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5" y="54"/>
                        <a:pt x="14" y="55"/>
                        <a:pt x="14" y="56"/>
                      </a:cubicBezTo>
                      <a:cubicBezTo>
                        <a:pt x="14" y="56"/>
                        <a:pt x="14" y="56"/>
                        <a:pt x="14" y="56"/>
                      </a:cubicBezTo>
                      <a:cubicBezTo>
                        <a:pt x="14" y="56"/>
                        <a:pt x="14" y="56"/>
                        <a:pt x="14" y="56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moveTo>
                        <a:pt x="16" y="52"/>
                      </a:moveTo>
                      <a:cubicBezTo>
                        <a:pt x="16" y="51"/>
                        <a:pt x="17" y="50"/>
                        <a:pt x="17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8" y="50"/>
                        <a:pt x="17" y="51"/>
                        <a:pt x="17" y="52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6" y="52"/>
                        <a:pt x="16" y="52"/>
                        <a:pt x="16" y="52"/>
                      </a:cubicBezTo>
                      <a:moveTo>
                        <a:pt x="18" y="41"/>
                      </a:moveTo>
                      <a:cubicBezTo>
                        <a:pt x="19" y="41"/>
                        <a:pt x="21" y="41"/>
                        <a:pt x="22" y="40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1" y="41"/>
                        <a:pt x="21" y="42"/>
                        <a:pt x="20" y="42"/>
                      </a:cubicBezTo>
                      <a:cubicBezTo>
                        <a:pt x="19" y="43"/>
                        <a:pt x="18" y="43"/>
                        <a:pt x="18" y="43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6" y="43"/>
                        <a:pt x="15" y="43"/>
                        <a:pt x="14" y="42"/>
                      </a:cubicBezTo>
                      <a:cubicBezTo>
                        <a:pt x="14" y="41"/>
                        <a:pt x="13" y="41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5" y="41"/>
                        <a:pt x="16" y="41"/>
                        <a:pt x="18" y="41"/>
                      </a:cubicBezTo>
                      <a:moveTo>
                        <a:pt x="9" y="50"/>
                      </a:move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10" y="47"/>
                        <a:pt x="11" y="42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2" y="41"/>
                        <a:pt x="12" y="42"/>
                        <a:pt x="14" y="43"/>
                      </a:cubicBezTo>
                      <a:cubicBezTo>
                        <a:pt x="15" y="43"/>
                        <a:pt x="16" y="44"/>
                        <a:pt x="17" y="44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8" y="44"/>
                        <a:pt x="19" y="44"/>
                        <a:pt x="20" y="44"/>
                      </a:cubicBezTo>
                      <a:cubicBezTo>
                        <a:pt x="19" y="44"/>
                        <a:pt x="19" y="45"/>
                        <a:pt x="18" y="46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1" y="51"/>
                        <a:pt x="11" y="53"/>
                        <a:pt x="11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2"/>
                      </a:cubicBezTo>
                      <a:cubicBezTo>
                        <a:pt x="9" y="52"/>
                        <a:pt x="9" y="51"/>
                        <a:pt x="9" y="51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9" y="51"/>
                        <a:pt x="9" y="50"/>
                        <a:pt x="10" y="49"/>
                      </a:cubicBezTo>
                      <a:cubicBezTo>
                        <a:pt x="10" y="49"/>
                        <a:pt x="10" y="48"/>
                        <a:pt x="10" y="48"/>
                      </a:cubicBezTo>
                      <a:cubicBezTo>
                        <a:pt x="11" y="48"/>
                        <a:pt x="11" y="48"/>
                        <a:pt x="11" y="48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ubicBezTo>
                        <a:pt x="14" y="46"/>
                        <a:pt x="15" y="45"/>
                        <a:pt x="16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4" y="44"/>
                        <a:pt x="13" y="45"/>
                        <a:pt x="13" y="45"/>
                      </a:cubicBezTo>
                      <a:cubicBezTo>
                        <a:pt x="12" y="46"/>
                        <a:pt x="11" y="46"/>
                        <a:pt x="10" y="46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9" y="48"/>
                        <a:pt x="9" y="48"/>
                        <a:pt x="9" y="49"/>
                      </a:cubicBezTo>
                      <a:cubicBezTo>
                        <a:pt x="9" y="50"/>
                        <a:pt x="9" y="50"/>
                        <a:pt x="9" y="50"/>
                      </a:cubicBezTo>
                      <a:moveTo>
                        <a:pt x="18" y="40"/>
                      </a:move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9" y="40"/>
                        <a:pt x="20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0" y="40"/>
                        <a:pt x="19" y="40"/>
                        <a:pt x="18" y="40"/>
                      </a:cubicBezTo>
                      <a:moveTo>
                        <a:pt x="15" y="38"/>
                      </a:moveTo>
                      <a:cubicBezTo>
                        <a:pt x="16" y="38"/>
                        <a:pt x="17" y="38"/>
                        <a:pt x="18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0" y="38"/>
                        <a:pt x="17" y="39"/>
                        <a:pt x="15" y="39"/>
                      </a:cubicBezTo>
                      <a:cubicBezTo>
                        <a:pt x="14" y="39"/>
                        <a:pt x="13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3" y="38"/>
                        <a:pt x="14" y="38"/>
                        <a:pt x="15" y="38"/>
                      </a:cubicBezTo>
                      <a:moveTo>
                        <a:pt x="4" y="59"/>
                      </a:moveTo>
                      <a:cubicBezTo>
                        <a:pt x="3" y="56"/>
                        <a:pt x="3" y="56"/>
                        <a:pt x="3" y="56"/>
                      </a:cubicBezTo>
                      <a:cubicBezTo>
                        <a:pt x="2" y="55"/>
                        <a:pt x="2" y="53"/>
                        <a:pt x="2" y="52"/>
                      </a:cubicBezTo>
                      <a:cubicBezTo>
                        <a:pt x="1" y="52"/>
                        <a:pt x="1" y="51"/>
                        <a:pt x="1" y="50"/>
                      </a:cubicBezTo>
                      <a:cubicBezTo>
                        <a:pt x="1" y="50"/>
                        <a:pt x="2" y="49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3" y="47"/>
                        <a:pt x="4" y="45"/>
                        <a:pt x="5" y="43"/>
                      </a:cubicBezTo>
                      <a:cubicBezTo>
                        <a:pt x="5" y="42"/>
                        <a:pt x="6" y="40"/>
                        <a:pt x="7" y="38"/>
                      </a:cubicBezTo>
                      <a:cubicBezTo>
                        <a:pt x="7" y="37"/>
                        <a:pt x="8" y="37"/>
                        <a:pt x="9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10" y="37"/>
                        <a:pt x="10" y="38"/>
                        <a:pt x="11" y="39"/>
                      </a:cubicBezTo>
                      <a:cubicBezTo>
                        <a:pt x="11" y="40"/>
                        <a:pt x="9" y="47"/>
                        <a:pt x="7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8" y="50"/>
                        <a:pt x="8" y="51"/>
                        <a:pt x="8" y="52"/>
                      </a:cubicBezTo>
                      <a:cubicBezTo>
                        <a:pt x="8" y="53"/>
                        <a:pt x="8" y="53"/>
                        <a:pt x="9" y="54"/>
                      </a:cubicBezTo>
                      <a:cubicBezTo>
                        <a:pt x="9" y="54"/>
                        <a:pt x="9" y="55"/>
                        <a:pt x="9" y="55"/>
                      </a:cubicBezTo>
                      <a:cubicBezTo>
                        <a:pt x="9" y="55"/>
                        <a:pt x="10" y="55"/>
                        <a:pt x="10" y="56"/>
                      </a:cubicBezTo>
                      <a:cubicBezTo>
                        <a:pt x="12" y="56"/>
                        <a:pt x="13" y="57"/>
                        <a:pt x="13" y="5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4" y="59"/>
                        <a:pt x="15" y="59"/>
                        <a:pt x="15" y="59"/>
                      </a:cubicBezTo>
                      <a:cubicBezTo>
                        <a:pt x="16" y="59"/>
                        <a:pt x="17" y="59"/>
                        <a:pt x="18" y="59"/>
                      </a:cubicBezTo>
                      <a:cubicBezTo>
                        <a:pt x="19" y="59"/>
                        <a:pt x="19" y="59"/>
                        <a:pt x="20" y="58"/>
                      </a:cubicBezTo>
                      <a:cubicBezTo>
                        <a:pt x="21" y="57"/>
                        <a:pt x="20" y="55"/>
                        <a:pt x="20" y="55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19" y="51"/>
                        <a:pt x="19" y="49"/>
                        <a:pt x="19" y="47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4"/>
                        <a:pt x="24" y="44"/>
                        <a:pt x="24" y="44"/>
                      </a:cubicBezTo>
                      <a:cubicBezTo>
                        <a:pt x="23" y="48"/>
                        <a:pt x="24" y="51"/>
                        <a:pt x="25" y="54"/>
                      </a:cubicBezTo>
                      <a:cubicBezTo>
                        <a:pt x="25" y="56"/>
                        <a:pt x="26" y="57"/>
                        <a:pt x="26" y="58"/>
                      </a:cubicBezTo>
                      <a:cubicBezTo>
                        <a:pt x="27" y="60"/>
                        <a:pt x="28" y="62"/>
                        <a:pt x="28" y="65"/>
                      </a:cubicBezTo>
                      <a:cubicBezTo>
                        <a:pt x="29" y="69"/>
                        <a:pt x="28" y="70"/>
                        <a:pt x="27" y="72"/>
                      </a:cubicBezTo>
                      <a:cubicBezTo>
                        <a:pt x="27" y="73"/>
                        <a:pt x="26" y="74"/>
                        <a:pt x="26" y="75"/>
                      </a:cubicBezTo>
                      <a:cubicBezTo>
                        <a:pt x="26" y="75"/>
                        <a:pt x="26" y="75"/>
                        <a:pt x="26" y="75"/>
                      </a:cubicBezTo>
                      <a:cubicBezTo>
                        <a:pt x="26" y="76"/>
                        <a:pt x="26" y="77"/>
                        <a:pt x="26" y="78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6" y="79"/>
                        <a:pt x="26" y="80"/>
                        <a:pt x="25" y="80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27" y="80"/>
                        <a:pt x="27" y="79"/>
                        <a:pt x="27" y="78"/>
                      </a:cubicBezTo>
                      <a:cubicBezTo>
                        <a:pt x="27" y="78"/>
                        <a:pt x="27" y="79"/>
                        <a:pt x="28" y="79"/>
                      </a:cubicBezTo>
                      <a:cubicBezTo>
                        <a:pt x="28" y="80"/>
                        <a:pt x="28" y="80"/>
                        <a:pt x="28" y="80"/>
                      </a:cubicBezTo>
                      <a:cubicBezTo>
                        <a:pt x="27" y="81"/>
                        <a:pt x="25" y="82"/>
                        <a:pt x="23" y="82"/>
                      </a:cubicBezTo>
                      <a:cubicBezTo>
                        <a:pt x="22" y="82"/>
                        <a:pt x="22" y="83"/>
                        <a:pt x="21" y="83"/>
                      </a:cubicBezTo>
                      <a:cubicBezTo>
                        <a:pt x="20" y="83"/>
                        <a:pt x="18" y="82"/>
                        <a:pt x="17" y="82"/>
                      </a:cubicBezTo>
                      <a:cubicBezTo>
                        <a:pt x="12" y="82"/>
                        <a:pt x="10" y="81"/>
                        <a:pt x="10" y="80"/>
                      </a:cubicBezTo>
                      <a:cubicBezTo>
                        <a:pt x="10" y="80"/>
                        <a:pt x="10" y="80"/>
                        <a:pt x="10" y="80"/>
                      </a:cubicBezTo>
                      <a:cubicBezTo>
                        <a:pt x="10" y="80"/>
                        <a:pt x="10" y="80"/>
                        <a:pt x="10" y="80"/>
                      </a:cubicBezTo>
                      <a:cubicBezTo>
                        <a:pt x="10" y="79"/>
                        <a:pt x="11" y="79"/>
                        <a:pt x="11" y="79"/>
                      </a:cubicBezTo>
                      <a:cubicBezTo>
                        <a:pt x="11" y="79"/>
                        <a:pt x="11" y="80"/>
                        <a:pt x="11" y="80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0"/>
                        <a:pt x="12" y="79"/>
                        <a:pt x="12" y="78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12" y="77"/>
                        <a:pt x="12" y="76"/>
                        <a:pt x="12" y="75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0" y="72"/>
                        <a:pt x="9" y="69"/>
                        <a:pt x="8" y="68"/>
                      </a:cubicBezTo>
                      <a:cubicBezTo>
                        <a:pt x="7" y="67"/>
                        <a:pt x="7" y="66"/>
                        <a:pt x="6" y="66"/>
                      </a:cubicBezTo>
                      <a:cubicBezTo>
                        <a:pt x="6" y="65"/>
                        <a:pt x="6" y="65"/>
                        <a:pt x="6" y="64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6" y="65"/>
                        <a:pt x="6" y="65"/>
                        <a:pt x="7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4" y="59"/>
                        <a:pt x="4" y="59"/>
                        <a:pt x="4" y="59"/>
                      </a:cubicBezTo>
                      <a:moveTo>
                        <a:pt x="12" y="37"/>
                      </a:move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6" y="36"/>
                        <a:pt x="19" y="36"/>
                        <a:pt x="22" y="35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1" y="37"/>
                        <a:pt x="20" y="37"/>
                        <a:pt x="18" y="37"/>
                      </a:cubicBezTo>
                      <a:cubicBezTo>
                        <a:pt x="17" y="37"/>
                        <a:pt x="16" y="37"/>
                        <a:pt x="15" y="37"/>
                      </a:cubicBezTo>
                      <a:cubicBezTo>
                        <a:pt x="14" y="37"/>
                        <a:pt x="13" y="37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19" y="35"/>
                        <a:pt x="16" y="35"/>
                        <a:pt x="13" y="36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34"/>
                        <a:pt x="13" y="34"/>
                        <a:pt x="13" y="34"/>
                      </a:cubicBezTo>
                      <a:moveTo>
                        <a:pt x="18" y="33"/>
                      </a:moveTo>
                      <a:cubicBezTo>
                        <a:pt x="18" y="33"/>
                        <a:pt x="19" y="32"/>
                        <a:pt x="20" y="32"/>
                      </a:cubicBezTo>
                      <a:cubicBezTo>
                        <a:pt x="21" y="32"/>
                        <a:pt x="22" y="32"/>
                        <a:pt x="22" y="32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3" y="33"/>
                        <a:pt x="12" y="33"/>
                        <a:pt x="12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4" y="32"/>
                        <a:pt x="16" y="33"/>
                        <a:pt x="18" y="33"/>
                      </a:cubicBezTo>
                      <a:moveTo>
                        <a:pt x="15" y="31"/>
                      </a:move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5" y="31"/>
                        <a:pt x="15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moveTo>
                        <a:pt x="20" y="31"/>
                      </a:move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0" y="31"/>
                      </a:cubicBezTo>
                      <a:moveTo>
                        <a:pt x="18" y="31"/>
                      </a:moveTo>
                      <a:cubicBezTo>
                        <a:pt x="18" y="31"/>
                        <a:pt x="17" y="31"/>
                        <a:pt x="17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7" y="31"/>
                        <a:pt x="18" y="31"/>
                        <a:pt x="18" y="31"/>
                      </a:cubicBezTo>
                      <a:cubicBezTo>
                        <a:pt x="18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8" y="31"/>
                        <a:pt x="18" y="31"/>
                      </a:cubicBezTo>
                      <a:moveTo>
                        <a:pt x="17" y="30"/>
                      </a:moveTo>
                      <a:cubicBezTo>
                        <a:pt x="17" y="27"/>
                        <a:pt x="17" y="24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8" y="20"/>
                        <a:pt x="18" y="20"/>
                      </a:cubicBezTo>
                      <a:cubicBezTo>
                        <a:pt x="18" y="20"/>
                        <a:pt x="19" y="20"/>
                        <a:pt x="19" y="20"/>
                      </a:cubicBezTo>
                      <a:cubicBezTo>
                        <a:pt x="19" y="24"/>
                        <a:pt x="19" y="27"/>
                        <a:pt x="19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moveTo>
                        <a:pt x="21" y="19"/>
                      </a:moveTo>
                      <a:cubicBezTo>
                        <a:pt x="21" y="17"/>
                        <a:pt x="22" y="15"/>
                        <a:pt x="22" y="13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4"/>
                        <a:pt x="23" y="16"/>
                        <a:pt x="22" y="18"/>
                      </a:cubicBezTo>
                      <a:cubicBezTo>
                        <a:pt x="21" y="18"/>
                        <a:pt x="21" y="19"/>
                        <a:pt x="21" y="19"/>
                      </a:cubicBezTo>
                      <a:moveTo>
                        <a:pt x="15" y="19"/>
                      </a:move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3" y="18"/>
                        <a:pt x="12" y="16"/>
                        <a:pt x="11" y="14"/>
                      </a:cubicBezTo>
                      <a:cubicBezTo>
                        <a:pt x="11" y="14"/>
                        <a:pt x="10" y="13"/>
                        <a:pt x="10" y="13"/>
                      </a:cubicBezTo>
                      <a:cubicBezTo>
                        <a:pt x="10" y="12"/>
                        <a:pt x="11" y="12"/>
                        <a:pt x="11" y="12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2"/>
                        <a:pt x="13" y="12"/>
                        <a:pt x="13" y="13"/>
                      </a:cubicBezTo>
                      <a:cubicBezTo>
                        <a:pt x="14" y="15"/>
                        <a:pt x="15" y="17"/>
                        <a:pt x="15" y="19"/>
                      </a:cubicBezTo>
                      <a:moveTo>
                        <a:pt x="18" y="17"/>
                      </a:moveTo>
                      <a:cubicBezTo>
                        <a:pt x="18" y="15"/>
                        <a:pt x="18" y="13"/>
                        <a:pt x="18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4"/>
                        <a:pt x="19" y="16"/>
                        <a:pt x="18" y="17"/>
                      </a:cubicBezTo>
                      <a:moveTo>
                        <a:pt x="12" y="31"/>
                      </a:move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0"/>
                        <a:pt x="10" y="29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6"/>
                        <a:pt x="9" y="24"/>
                        <a:pt x="9" y="23"/>
                      </a:cubicBezTo>
                      <a:cubicBezTo>
                        <a:pt x="8" y="23"/>
                        <a:pt x="8" y="23"/>
                        <a:pt x="8" y="22"/>
                      </a:cubicBezTo>
                      <a:cubicBezTo>
                        <a:pt x="7" y="21"/>
                        <a:pt x="7" y="21"/>
                        <a:pt x="7" y="20"/>
                      </a:cubicBezTo>
                      <a:cubicBezTo>
                        <a:pt x="4" y="15"/>
                        <a:pt x="5" y="10"/>
                        <a:pt x="8" y="6"/>
                      </a:cubicBezTo>
                      <a:cubicBezTo>
                        <a:pt x="10" y="2"/>
                        <a:pt x="13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23" y="1"/>
                        <a:pt x="26" y="3"/>
                        <a:pt x="28" y="7"/>
                      </a:cubicBezTo>
                      <a:cubicBezTo>
                        <a:pt x="31" y="12"/>
                        <a:pt x="29" y="18"/>
                        <a:pt x="27" y="21"/>
                      </a:cubicBezTo>
                      <a:cubicBezTo>
                        <a:pt x="26" y="23"/>
                        <a:pt x="25" y="24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4" y="27"/>
                        <a:pt x="24" y="27"/>
                        <a:pt x="24" y="28"/>
                      </a:cubicBezTo>
                      <a:cubicBezTo>
                        <a:pt x="24" y="28"/>
                        <a:pt x="24" y="29"/>
                        <a:pt x="24" y="29"/>
                      </a:cubicBezTo>
                      <a:cubicBezTo>
                        <a:pt x="24" y="30"/>
                        <a:pt x="23" y="30"/>
                        <a:pt x="23" y="3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1" y="30"/>
                        <a:pt x="20" y="30"/>
                      </a:cubicBezTo>
                      <a:cubicBezTo>
                        <a:pt x="20" y="27"/>
                        <a:pt x="20" y="23"/>
                        <a:pt x="20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4" y="16"/>
                        <a:pt x="24" y="14"/>
                        <a:pt x="24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2" y="11"/>
                        <a:pt x="22" y="11"/>
                      </a:cubicBezTo>
                      <a:cubicBezTo>
                        <a:pt x="22" y="11"/>
                        <a:pt x="22" y="12"/>
                        <a:pt x="21" y="12"/>
                      </a:cubicBezTo>
                      <a:cubicBezTo>
                        <a:pt x="21" y="15"/>
                        <a:pt x="20" y="17"/>
                        <a:pt x="20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9" y="17"/>
                        <a:pt x="20" y="15"/>
                        <a:pt x="20" y="13"/>
                      </a:cubicBezTo>
                      <a:cubicBezTo>
                        <a:pt x="20" y="12"/>
                        <a:pt x="20" y="11"/>
                        <a:pt x="20" y="11"/>
                      </a:cubicBezTo>
                      <a:cubicBezTo>
                        <a:pt x="20" y="10"/>
                        <a:pt x="19" y="10"/>
                        <a:pt x="19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1"/>
                        <a:pt x="17" y="11"/>
                      </a:cubicBezTo>
                      <a:cubicBezTo>
                        <a:pt x="17" y="14"/>
                        <a:pt x="17" y="16"/>
                        <a:pt x="17" y="18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5" y="15"/>
                        <a:pt x="14" y="13"/>
                      </a:cubicBezTo>
                      <a:cubicBezTo>
                        <a:pt x="14" y="12"/>
                        <a:pt x="14" y="11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1" y="10"/>
                        <a:pt x="11" y="10"/>
                        <a:pt x="10" y="11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4"/>
                        <a:pt x="10" y="14"/>
                        <a:pt x="10" y="15"/>
                      </a:cubicBezTo>
                      <a:cubicBezTo>
                        <a:pt x="11" y="17"/>
                        <a:pt x="12" y="18"/>
                        <a:pt x="14" y="20"/>
                      </a:cubicBezTo>
                      <a:cubicBezTo>
                        <a:pt x="14" y="20"/>
                        <a:pt x="15" y="21"/>
                        <a:pt x="15" y="21"/>
                      </a:cubicBezTo>
                      <a:cubicBezTo>
                        <a:pt x="16" y="24"/>
                        <a:pt x="16" y="27"/>
                        <a:pt x="16" y="30"/>
                      </a:cubicBezTo>
                      <a:cubicBezTo>
                        <a:pt x="14" y="30"/>
                        <a:pt x="13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moveTo>
                        <a:pt x="17" y="0"/>
                      </a:moveTo>
                      <a:cubicBezTo>
                        <a:pt x="13" y="0"/>
                        <a:pt x="9" y="2"/>
                        <a:pt x="7" y="5"/>
                      </a:cubicBezTo>
                      <a:cubicBezTo>
                        <a:pt x="4" y="10"/>
                        <a:pt x="3" y="16"/>
                        <a:pt x="6" y="20"/>
                      </a:cubicBezTo>
                      <a:cubicBezTo>
                        <a:pt x="6" y="21"/>
                        <a:pt x="7" y="22"/>
                        <a:pt x="7" y="23"/>
                      </a:cubicBezTo>
                      <a:cubicBezTo>
                        <a:pt x="7" y="23"/>
                        <a:pt x="8" y="23"/>
                        <a:pt x="8" y="24"/>
                      </a:cubicBezTo>
                      <a:cubicBezTo>
                        <a:pt x="8" y="25"/>
                        <a:pt x="9" y="26"/>
                        <a:pt x="9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9" y="30"/>
                        <a:pt x="10" y="30"/>
                        <a:pt x="10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2"/>
                        <a:pt x="11" y="32"/>
                        <a:pt x="11" y="33"/>
                      </a:cubicBezTo>
                      <a:cubicBezTo>
                        <a:pt x="11" y="33"/>
                        <a:pt x="11" y="34"/>
                        <a:pt x="11" y="34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11" y="36"/>
                        <a:pt x="11" y="37"/>
                        <a:pt x="11" y="37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1" y="37"/>
                        <a:pt x="10" y="36"/>
                        <a:pt x="10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7" y="37"/>
                        <a:pt x="6" y="38"/>
                      </a:cubicBezTo>
                      <a:cubicBezTo>
                        <a:pt x="5" y="39"/>
                        <a:pt x="4" y="41"/>
                        <a:pt x="4" y="43"/>
                      </a:cubicBezTo>
                      <a:cubicBezTo>
                        <a:pt x="3" y="45"/>
                        <a:pt x="2" y="46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9"/>
                        <a:pt x="0" y="50"/>
                        <a:pt x="0" y="50"/>
                      </a:cubicBezTo>
                      <a:cubicBezTo>
                        <a:pt x="0" y="51"/>
                        <a:pt x="0" y="52"/>
                        <a:pt x="1" y="53"/>
                      </a:cubicBezTo>
                      <a:cubicBezTo>
                        <a:pt x="1" y="54"/>
                        <a:pt x="2" y="55"/>
                        <a:pt x="2" y="56"/>
                      </a:cubicBez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4" y="60"/>
                        <a:pt x="4" y="61"/>
                        <a:pt x="4" y="61"/>
                      </a:cubicBezTo>
                      <a:cubicBezTo>
                        <a:pt x="4" y="62"/>
                        <a:pt x="5" y="63"/>
                        <a:pt x="5" y="63"/>
                      </a:cubicBezTo>
                      <a:cubicBezTo>
                        <a:pt x="5" y="64"/>
                        <a:pt x="5" y="66"/>
                        <a:pt x="6" y="67"/>
                      </a:cubicBezTo>
                      <a:cubicBezTo>
                        <a:pt x="6" y="67"/>
                        <a:pt x="6" y="67"/>
                        <a:pt x="7" y="68"/>
                      </a:cubicBezTo>
                      <a:cubicBezTo>
                        <a:pt x="8" y="70"/>
                        <a:pt x="9" y="73"/>
                        <a:pt x="11" y="75"/>
                      </a:cubicBezTo>
                      <a:cubicBezTo>
                        <a:pt x="11" y="76"/>
                        <a:pt x="11" y="77"/>
                        <a:pt x="11" y="78"/>
                      </a:cubicBezTo>
                      <a:cubicBezTo>
                        <a:pt x="10" y="78"/>
                        <a:pt x="9" y="79"/>
                        <a:pt x="9" y="79"/>
                      </a:cubicBezTo>
                      <a:cubicBezTo>
                        <a:pt x="9" y="79"/>
                        <a:pt x="9" y="80"/>
                        <a:pt x="9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9" y="82"/>
                        <a:pt x="8" y="82"/>
                        <a:pt x="8" y="83"/>
                      </a:cubicBezTo>
                      <a:cubicBezTo>
                        <a:pt x="7" y="83"/>
                        <a:pt x="7" y="84"/>
                        <a:pt x="7" y="84"/>
                      </a:cubicBezTo>
                      <a:cubicBezTo>
                        <a:pt x="7" y="84"/>
                        <a:pt x="7" y="84"/>
                        <a:pt x="7" y="84"/>
                      </a:cubicBezTo>
                      <a:cubicBezTo>
                        <a:pt x="7" y="85"/>
                        <a:pt x="7" y="86"/>
                        <a:pt x="7" y="87"/>
                      </a:cubicBezTo>
                      <a:cubicBezTo>
                        <a:pt x="7" y="89"/>
                        <a:pt x="7" y="91"/>
                        <a:pt x="7" y="93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8" y="91"/>
                        <a:pt x="8" y="89"/>
                        <a:pt x="8" y="87"/>
                      </a:cubicBezTo>
                      <a:cubicBezTo>
                        <a:pt x="8" y="86"/>
                        <a:pt x="8" y="86"/>
                        <a:pt x="8" y="85"/>
                      </a:cubicBezTo>
                      <a:cubicBezTo>
                        <a:pt x="9" y="85"/>
                        <a:pt x="9" y="85"/>
                        <a:pt x="9" y="85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10" y="86"/>
                        <a:pt x="10" y="86"/>
                        <a:pt x="10" y="86"/>
                      </a:cubicBezTo>
                      <a:cubicBezTo>
                        <a:pt x="10" y="86"/>
                        <a:pt x="10" y="86"/>
                        <a:pt x="10" y="86"/>
                      </a:cubicBezTo>
                      <a:cubicBezTo>
                        <a:pt x="12" y="86"/>
                        <a:pt x="15" y="87"/>
                        <a:pt x="17" y="87"/>
                      </a:cubicBezTo>
                      <a:cubicBezTo>
                        <a:pt x="18" y="87"/>
                        <a:pt x="19" y="87"/>
                        <a:pt x="21" y="87"/>
                      </a:cubicBezTo>
                      <a:cubicBezTo>
                        <a:pt x="22" y="86"/>
                        <a:pt x="22" y="86"/>
                        <a:pt x="22" y="86"/>
                      </a:cubicBezTo>
                      <a:cubicBezTo>
                        <a:pt x="21" y="87"/>
                        <a:pt x="21" y="87"/>
                        <a:pt x="21" y="87"/>
                      </a:cubicBezTo>
                      <a:cubicBezTo>
                        <a:pt x="21" y="88"/>
                        <a:pt x="21" y="88"/>
                        <a:pt x="21" y="88"/>
                      </a:cubicBezTo>
                      <a:cubicBezTo>
                        <a:pt x="22" y="86"/>
                        <a:pt x="22" y="86"/>
                        <a:pt x="22" y="86"/>
                      </a:cubicBezTo>
                      <a:cubicBezTo>
                        <a:pt x="23" y="86"/>
                        <a:pt x="23" y="86"/>
                        <a:pt x="24" y="86"/>
                      </a:cubicBezTo>
                      <a:cubicBezTo>
                        <a:pt x="23" y="87"/>
                        <a:pt x="23" y="87"/>
                        <a:pt x="22" y="88"/>
                      </a:cubicBezTo>
                      <a:cubicBezTo>
                        <a:pt x="23" y="88"/>
                        <a:pt x="23" y="88"/>
                        <a:pt x="23" y="88"/>
                      </a:cubicBezTo>
                      <a:cubicBezTo>
                        <a:pt x="23" y="88"/>
                        <a:pt x="24" y="87"/>
                        <a:pt x="24" y="86"/>
                      </a:cubicBezTo>
                      <a:cubicBezTo>
                        <a:pt x="25" y="86"/>
                        <a:pt x="26" y="86"/>
                        <a:pt x="27" y="86"/>
                      </a:cubicBezTo>
                      <a:cubicBezTo>
                        <a:pt x="25" y="87"/>
                        <a:pt x="24" y="89"/>
                        <a:pt x="23" y="90"/>
                      </a:cubicBezTo>
                      <a:cubicBezTo>
                        <a:pt x="23" y="91"/>
                        <a:pt x="23" y="91"/>
                        <a:pt x="23" y="91"/>
                      </a:cubicBezTo>
                      <a:cubicBezTo>
                        <a:pt x="25" y="89"/>
                        <a:pt x="26" y="87"/>
                        <a:pt x="28" y="85"/>
                      </a:cubicBezTo>
                      <a:cubicBezTo>
                        <a:pt x="28" y="85"/>
                        <a:pt x="28" y="85"/>
                        <a:pt x="28" y="85"/>
                      </a:cubicBezTo>
                      <a:cubicBezTo>
                        <a:pt x="28" y="85"/>
                        <a:pt x="28" y="85"/>
                        <a:pt x="28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4"/>
                        <a:pt x="29" y="84"/>
                        <a:pt x="29" y="84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4" y="91"/>
                        <a:pt x="24" y="91"/>
                        <a:pt x="24" y="91"/>
                      </a:cubicBezTo>
                      <a:cubicBezTo>
                        <a:pt x="24" y="91"/>
                        <a:pt x="24" y="91"/>
                        <a:pt x="24" y="91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24" y="91"/>
                        <a:pt x="24" y="91"/>
                        <a:pt x="24" y="91"/>
                      </a:cubicBezTo>
                      <a:cubicBezTo>
                        <a:pt x="24" y="91"/>
                        <a:pt x="24" y="91"/>
                        <a:pt x="24" y="91"/>
                      </a:cubicBezTo>
                      <a:cubicBezTo>
                        <a:pt x="29" y="86"/>
                        <a:pt x="29" y="86"/>
                        <a:pt x="29" y="86"/>
                      </a:cubicBezTo>
                      <a:cubicBezTo>
                        <a:pt x="29" y="87"/>
                        <a:pt x="29" y="88"/>
                        <a:pt x="29" y="89"/>
                      </a:cubicBezTo>
                      <a:cubicBezTo>
                        <a:pt x="29" y="90"/>
                        <a:pt x="29" y="92"/>
                        <a:pt x="29" y="94"/>
                      </a:cubicBezTo>
                      <a:cubicBezTo>
                        <a:pt x="28" y="93"/>
                        <a:pt x="28" y="93"/>
                        <a:pt x="28" y="93"/>
                      </a:cubicBezTo>
                      <a:cubicBezTo>
                        <a:pt x="28" y="94"/>
                        <a:pt x="27" y="95"/>
                        <a:pt x="27" y="96"/>
                      </a:cubicBezTo>
                      <a:cubicBezTo>
                        <a:pt x="27" y="96"/>
                        <a:pt x="27" y="96"/>
                        <a:pt x="27" y="96"/>
                      </a:cubicBezTo>
                      <a:cubicBezTo>
                        <a:pt x="28" y="95"/>
                        <a:pt x="28" y="94"/>
                        <a:pt x="29" y="94"/>
                      </a:cubicBezTo>
                      <a:cubicBezTo>
                        <a:pt x="29" y="94"/>
                        <a:pt x="29" y="94"/>
                        <a:pt x="29" y="94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3"/>
                        <a:pt x="30" y="91"/>
                        <a:pt x="30" y="89"/>
                      </a:cubicBezTo>
                      <a:cubicBezTo>
                        <a:pt x="30" y="87"/>
                        <a:pt x="30" y="85"/>
                        <a:pt x="30" y="83"/>
                      </a:cubicBezTo>
                      <a:cubicBezTo>
                        <a:pt x="30" y="83"/>
                        <a:pt x="30" y="83"/>
                        <a:pt x="30" y="82"/>
                      </a:cubicBezTo>
                      <a:cubicBezTo>
                        <a:pt x="29" y="82"/>
                        <a:pt x="29" y="82"/>
                        <a:pt x="29" y="82"/>
                      </a:cubicBezTo>
                      <a:cubicBezTo>
                        <a:pt x="29" y="82"/>
                        <a:pt x="29" y="82"/>
                        <a:pt x="29" y="82"/>
                      </a:cubicBezTo>
                      <a:cubicBezTo>
                        <a:pt x="29" y="81"/>
                        <a:pt x="29" y="81"/>
                        <a:pt x="29" y="80"/>
                      </a:cubicBezTo>
                      <a:cubicBezTo>
                        <a:pt x="29" y="80"/>
                        <a:pt x="29" y="80"/>
                        <a:pt x="29" y="80"/>
                      </a:cubicBezTo>
                      <a:cubicBezTo>
                        <a:pt x="29" y="79"/>
                        <a:pt x="29" y="79"/>
                        <a:pt x="28" y="78"/>
                      </a:cubicBezTo>
                      <a:cubicBezTo>
                        <a:pt x="28" y="78"/>
                        <a:pt x="27" y="77"/>
                        <a:pt x="27" y="77"/>
                      </a:cubicBezTo>
                      <a:cubicBezTo>
                        <a:pt x="27" y="77"/>
                        <a:pt x="27" y="76"/>
                        <a:pt x="27" y="75"/>
                      </a:cubicBezTo>
                      <a:cubicBezTo>
                        <a:pt x="27" y="74"/>
                        <a:pt x="27" y="74"/>
                        <a:pt x="28" y="73"/>
                      </a:cubicBezTo>
                      <a:cubicBezTo>
                        <a:pt x="29" y="71"/>
                        <a:pt x="30" y="69"/>
                        <a:pt x="29" y="65"/>
                      </a:cubicBezTo>
                      <a:cubicBezTo>
                        <a:pt x="29" y="62"/>
                        <a:pt x="28" y="60"/>
                        <a:pt x="27" y="58"/>
                      </a:cubicBezTo>
                      <a:cubicBezTo>
                        <a:pt x="27" y="57"/>
                        <a:pt x="26" y="56"/>
                        <a:pt x="26" y="54"/>
                      </a:cubicBezTo>
                      <a:cubicBezTo>
                        <a:pt x="25" y="51"/>
                        <a:pt x="24" y="48"/>
                        <a:pt x="25" y="45"/>
                      </a:cubicBezTo>
                      <a:cubicBezTo>
                        <a:pt x="25" y="44"/>
                        <a:pt x="24" y="43"/>
                        <a:pt x="23" y="42"/>
                      </a:cubicBezTo>
                      <a:cubicBezTo>
                        <a:pt x="23" y="42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1" y="42"/>
                      </a:cubicBezTo>
                      <a:cubicBezTo>
                        <a:pt x="22" y="42"/>
                        <a:pt x="23" y="40"/>
                        <a:pt x="23" y="40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4" y="31"/>
                        <a:pt x="25" y="30"/>
                        <a:pt x="25" y="29"/>
                      </a:cubicBezTo>
                      <a:cubicBezTo>
                        <a:pt x="25" y="29"/>
                        <a:pt x="25" y="28"/>
                        <a:pt x="25" y="28"/>
                      </a:cubicBezTo>
                      <a:cubicBezTo>
                        <a:pt x="25" y="28"/>
                        <a:pt x="25" y="27"/>
                        <a:pt x="25" y="27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5"/>
                        <a:pt x="26" y="24"/>
                        <a:pt x="28" y="22"/>
                      </a:cubicBezTo>
                      <a:cubicBezTo>
                        <a:pt x="30" y="19"/>
                        <a:pt x="32" y="12"/>
                        <a:pt x="29" y="6"/>
                      </a:cubicBezTo>
                      <a:cubicBezTo>
                        <a:pt x="28" y="3"/>
                        <a:pt x="25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2" name="iṩḷîdé"/>
                <p:cNvSpPr/>
                <p:nvPr/>
              </p:nvSpPr>
              <p:spPr bwMode="auto">
                <a:xfrm>
                  <a:off x="3958" y="1687"/>
                  <a:ext cx="5" cy="26"/>
                </a:xfrm>
                <a:custGeom>
                  <a:avLst/>
                  <a:gdLst>
                    <a:gd name="T0" fmla="*/ 1 w 2"/>
                    <a:gd name="T1" fmla="*/ 0 h 11"/>
                    <a:gd name="T2" fmla="*/ 0 w 2"/>
                    <a:gd name="T3" fmla="*/ 0 h 11"/>
                    <a:gd name="T4" fmla="*/ 1 w 2"/>
                    <a:gd name="T5" fmla="*/ 10 h 11"/>
                    <a:gd name="T6" fmla="*/ 2 w 2"/>
                    <a:gd name="T7" fmla="*/ 11 h 11"/>
                    <a:gd name="T8" fmla="*/ 2 w 2"/>
                    <a:gd name="T9" fmla="*/ 11 h 11"/>
                    <a:gd name="T10" fmla="*/ 2 w 2"/>
                    <a:gd name="T11" fmla="*/ 10 h 11"/>
                    <a:gd name="T12" fmla="*/ 1 w 2"/>
                    <a:gd name="T13" fmla="*/ 0 h 11"/>
                    <a:gd name="T14" fmla="*/ 1 w 2"/>
                    <a:gd name="T1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1" y="7"/>
                        <a:pt x="1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7"/>
                        <a:pt x="1" y="3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3" name="iSḷïḑè"/>
                <p:cNvSpPr/>
                <p:nvPr/>
              </p:nvSpPr>
              <p:spPr bwMode="auto">
                <a:xfrm>
                  <a:off x="3991" y="1703"/>
                  <a:ext cx="19" cy="15"/>
                </a:xfrm>
                <a:custGeom>
                  <a:avLst/>
                  <a:gdLst>
                    <a:gd name="T0" fmla="*/ 17 w 19"/>
                    <a:gd name="T1" fmla="*/ 0 h 15"/>
                    <a:gd name="T2" fmla="*/ 2 w 19"/>
                    <a:gd name="T3" fmla="*/ 12 h 15"/>
                    <a:gd name="T4" fmla="*/ 0 w 19"/>
                    <a:gd name="T5" fmla="*/ 15 h 15"/>
                    <a:gd name="T6" fmla="*/ 2 w 19"/>
                    <a:gd name="T7" fmla="*/ 15 h 15"/>
                    <a:gd name="T8" fmla="*/ 2 w 19"/>
                    <a:gd name="T9" fmla="*/ 15 h 15"/>
                    <a:gd name="T10" fmla="*/ 17 w 19"/>
                    <a:gd name="T11" fmla="*/ 3 h 15"/>
                    <a:gd name="T12" fmla="*/ 19 w 19"/>
                    <a:gd name="T13" fmla="*/ 0 h 15"/>
                    <a:gd name="T14" fmla="*/ 17 w 19"/>
                    <a:gd name="T1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15">
                      <a:moveTo>
                        <a:pt x="17" y="0"/>
                      </a:moveTo>
                      <a:lnTo>
                        <a:pt x="2" y="12"/>
                      </a:lnTo>
                      <a:lnTo>
                        <a:pt x="0" y="15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17" y="3"/>
                      </a:lnTo>
                      <a:lnTo>
                        <a:pt x="1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4" name="îṧliḋê"/>
                <p:cNvSpPr/>
                <p:nvPr/>
              </p:nvSpPr>
              <p:spPr bwMode="auto">
                <a:xfrm>
                  <a:off x="3991" y="1703"/>
                  <a:ext cx="19" cy="15"/>
                </a:xfrm>
                <a:custGeom>
                  <a:avLst/>
                  <a:gdLst>
                    <a:gd name="T0" fmla="*/ 17 w 19"/>
                    <a:gd name="T1" fmla="*/ 0 h 15"/>
                    <a:gd name="T2" fmla="*/ 2 w 19"/>
                    <a:gd name="T3" fmla="*/ 12 h 15"/>
                    <a:gd name="T4" fmla="*/ 0 w 19"/>
                    <a:gd name="T5" fmla="*/ 15 h 15"/>
                    <a:gd name="T6" fmla="*/ 2 w 19"/>
                    <a:gd name="T7" fmla="*/ 15 h 15"/>
                    <a:gd name="T8" fmla="*/ 2 w 19"/>
                    <a:gd name="T9" fmla="*/ 15 h 15"/>
                    <a:gd name="T10" fmla="*/ 17 w 19"/>
                    <a:gd name="T11" fmla="*/ 3 h 15"/>
                    <a:gd name="T12" fmla="*/ 19 w 19"/>
                    <a:gd name="T13" fmla="*/ 0 h 15"/>
                    <a:gd name="T14" fmla="*/ 17 w 19"/>
                    <a:gd name="T1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15">
                      <a:moveTo>
                        <a:pt x="17" y="0"/>
                      </a:moveTo>
                      <a:lnTo>
                        <a:pt x="2" y="12"/>
                      </a:lnTo>
                      <a:lnTo>
                        <a:pt x="0" y="15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17" y="3"/>
                      </a:lnTo>
                      <a:lnTo>
                        <a:pt x="19" y="0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5" name="ïślïḓê"/>
                <p:cNvSpPr/>
                <p:nvPr/>
              </p:nvSpPr>
              <p:spPr bwMode="auto">
                <a:xfrm>
                  <a:off x="4003" y="1739"/>
                  <a:ext cx="19" cy="7"/>
                </a:xfrm>
                <a:custGeom>
                  <a:avLst/>
                  <a:gdLst>
                    <a:gd name="T0" fmla="*/ 7 w 8"/>
                    <a:gd name="T1" fmla="*/ 0 h 3"/>
                    <a:gd name="T2" fmla="*/ 0 w 8"/>
                    <a:gd name="T3" fmla="*/ 2 h 3"/>
                    <a:gd name="T4" fmla="*/ 0 w 8"/>
                    <a:gd name="T5" fmla="*/ 2 h 3"/>
                    <a:gd name="T6" fmla="*/ 1 w 8"/>
                    <a:gd name="T7" fmla="*/ 3 h 3"/>
                    <a:gd name="T8" fmla="*/ 8 w 8"/>
                    <a:gd name="T9" fmla="*/ 1 h 3"/>
                    <a:gd name="T10" fmla="*/ 8 w 8"/>
                    <a:gd name="T11" fmla="*/ 0 h 3"/>
                    <a:gd name="T12" fmla="*/ 7 w 8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3">
                      <a:moveTo>
                        <a:pt x="7" y="0"/>
                      </a:moveTo>
                      <a:cubicBezTo>
                        <a:pt x="5" y="1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3"/>
                        <a:pt x="5" y="2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6" name="ïşḷïḑè"/>
                <p:cNvSpPr/>
                <p:nvPr/>
              </p:nvSpPr>
              <p:spPr bwMode="auto">
                <a:xfrm>
                  <a:off x="4001" y="1768"/>
                  <a:ext cx="14" cy="14"/>
                </a:xfrm>
                <a:custGeom>
                  <a:avLst/>
                  <a:gdLst>
                    <a:gd name="T0" fmla="*/ 2 w 14"/>
                    <a:gd name="T1" fmla="*/ 0 h 14"/>
                    <a:gd name="T2" fmla="*/ 0 w 14"/>
                    <a:gd name="T3" fmla="*/ 0 h 14"/>
                    <a:gd name="T4" fmla="*/ 0 w 14"/>
                    <a:gd name="T5" fmla="*/ 2 h 14"/>
                    <a:gd name="T6" fmla="*/ 11 w 14"/>
                    <a:gd name="T7" fmla="*/ 12 h 14"/>
                    <a:gd name="T8" fmla="*/ 14 w 14"/>
                    <a:gd name="T9" fmla="*/ 14 h 14"/>
                    <a:gd name="T10" fmla="*/ 14 w 14"/>
                    <a:gd name="T11" fmla="*/ 12 h 14"/>
                    <a:gd name="T12" fmla="*/ 14 w 14"/>
                    <a:gd name="T13" fmla="*/ 12 h 14"/>
                    <a:gd name="T14" fmla="*/ 2 w 14"/>
                    <a:gd name="T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14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1" y="12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7" name="îşḻïdé"/>
                <p:cNvSpPr/>
                <p:nvPr/>
              </p:nvSpPr>
              <p:spPr bwMode="auto">
                <a:xfrm>
                  <a:off x="4001" y="1768"/>
                  <a:ext cx="14" cy="14"/>
                </a:xfrm>
                <a:custGeom>
                  <a:avLst/>
                  <a:gdLst>
                    <a:gd name="T0" fmla="*/ 2 w 14"/>
                    <a:gd name="T1" fmla="*/ 0 h 14"/>
                    <a:gd name="T2" fmla="*/ 0 w 14"/>
                    <a:gd name="T3" fmla="*/ 0 h 14"/>
                    <a:gd name="T4" fmla="*/ 0 w 14"/>
                    <a:gd name="T5" fmla="*/ 2 h 14"/>
                    <a:gd name="T6" fmla="*/ 11 w 14"/>
                    <a:gd name="T7" fmla="*/ 12 h 14"/>
                    <a:gd name="T8" fmla="*/ 14 w 14"/>
                    <a:gd name="T9" fmla="*/ 14 h 14"/>
                    <a:gd name="T10" fmla="*/ 14 w 14"/>
                    <a:gd name="T11" fmla="*/ 12 h 14"/>
                    <a:gd name="T12" fmla="*/ 14 w 14"/>
                    <a:gd name="T13" fmla="*/ 12 h 14"/>
                    <a:gd name="T14" fmla="*/ 2 w 14"/>
                    <a:gd name="T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14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1" y="12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8" name="íšḻídé"/>
                <p:cNvSpPr/>
                <p:nvPr/>
              </p:nvSpPr>
              <p:spPr bwMode="auto">
                <a:xfrm>
                  <a:off x="3917" y="1703"/>
                  <a:ext cx="15" cy="15"/>
                </a:xfrm>
                <a:custGeom>
                  <a:avLst/>
                  <a:gdLst>
                    <a:gd name="T0" fmla="*/ 1 w 6"/>
                    <a:gd name="T1" fmla="*/ 0 h 6"/>
                    <a:gd name="T2" fmla="*/ 0 w 6"/>
                    <a:gd name="T3" fmla="*/ 0 h 6"/>
                    <a:gd name="T4" fmla="*/ 1 w 6"/>
                    <a:gd name="T5" fmla="*/ 1 h 6"/>
                    <a:gd name="T6" fmla="*/ 5 w 6"/>
                    <a:gd name="T7" fmla="*/ 6 h 6"/>
                    <a:gd name="T8" fmla="*/ 6 w 6"/>
                    <a:gd name="T9" fmla="*/ 6 h 6"/>
                    <a:gd name="T10" fmla="*/ 6 w 6"/>
                    <a:gd name="T11" fmla="*/ 6 h 6"/>
                    <a:gd name="T12" fmla="*/ 6 w 6"/>
                    <a:gd name="T13" fmla="*/ 5 h 6"/>
                    <a:gd name="T14" fmla="*/ 1 w 6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4" y="4"/>
                        <a:pt x="5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3"/>
                        <a:pt x="3" y="2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9" name="işľiḋé"/>
                <p:cNvSpPr/>
                <p:nvPr/>
              </p:nvSpPr>
              <p:spPr bwMode="auto">
                <a:xfrm>
                  <a:off x="3908" y="1739"/>
                  <a:ext cx="16" cy="7"/>
                </a:xfrm>
                <a:custGeom>
                  <a:avLst/>
                  <a:gdLst>
                    <a:gd name="T0" fmla="*/ 0 w 7"/>
                    <a:gd name="T1" fmla="*/ 0 h 3"/>
                    <a:gd name="T2" fmla="*/ 0 w 7"/>
                    <a:gd name="T3" fmla="*/ 1 h 3"/>
                    <a:gd name="T4" fmla="*/ 0 w 7"/>
                    <a:gd name="T5" fmla="*/ 1 h 3"/>
                    <a:gd name="T6" fmla="*/ 6 w 7"/>
                    <a:gd name="T7" fmla="*/ 3 h 3"/>
                    <a:gd name="T8" fmla="*/ 6 w 7"/>
                    <a:gd name="T9" fmla="*/ 3 h 3"/>
                    <a:gd name="T10" fmla="*/ 7 w 7"/>
                    <a:gd name="T11" fmla="*/ 3 h 3"/>
                    <a:gd name="T12" fmla="*/ 7 w 7"/>
                    <a:gd name="T13" fmla="*/ 2 h 3"/>
                    <a:gd name="T14" fmla="*/ 0 w 7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3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4" y="2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1"/>
                        <a:pt x="2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0" name="ïśľïḓè"/>
                <p:cNvSpPr/>
                <p:nvPr/>
              </p:nvSpPr>
              <p:spPr bwMode="auto">
                <a:xfrm>
                  <a:off x="3913" y="1772"/>
                  <a:ext cx="14" cy="15"/>
                </a:xfrm>
                <a:custGeom>
                  <a:avLst/>
                  <a:gdLst>
                    <a:gd name="T0" fmla="*/ 6 w 6"/>
                    <a:gd name="T1" fmla="*/ 0 h 6"/>
                    <a:gd name="T2" fmla="*/ 6 w 6"/>
                    <a:gd name="T3" fmla="*/ 0 h 6"/>
                    <a:gd name="T4" fmla="*/ 3 w 6"/>
                    <a:gd name="T5" fmla="*/ 3 h 6"/>
                    <a:gd name="T6" fmla="*/ 0 w 6"/>
                    <a:gd name="T7" fmla="*/ 5 h 6"/>
                    <a:gd name="T8" fmla="*/ 0 w 6"/>
                    <a:gd name="T9" fmla="*/ 6 h 6"/>
                    <a:gd name="T10" fmla="*/ 0 w 6"/>
                    <a:gd name="T11" fmla="*/ 6 h 6"/>
                    <a:gd name="T12" fmla="*/ 1 w 6"/>
                    <a:gd name="T13" fmla="*/ 6 h 6"/>
                    <a:gd name="T14" fmla="*/ 4 w 6"/>
                    <a:gd name="T15" fmla="*/ 4 h 6"/>
                    <a:gd name="T16" fmla="*/ 6 w 6"/>
                    <a:gd name="T17" fmla="*/ 1 h 6"/>
                    <a:gd name="T18" fmla="*/ 6 w 6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2" y="3"/>
                        <a:pt x="1" y="4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4" y="3"/>
                        <a:pt x="5" y="2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1" name="îśḷîďe"/>
                <p:cNvSpPr/>
                <p:nvPr/>
              </p:nvSpPr>
              <p:spPr bwMode="auto">
                <a:xfrm>
                  <a:off x="4234" y="2227"/>
                  <a:ext cx="54" cy="85"/>
                </a:xfrm>
                <a:custGeom>
                  <a:avLst/>
                  <a:gdLst>
                    <a:gd name="T0" fmla="*/ 14 w 23"/>
                    <a:gd name="T1" fmla="*/ 35 h 36"/>
                    <a:gd name="T2" fmla="*/ 11 w 23"/>
                    <a:gd name="T3" fmla="*/ 33 h 36"/>
                    <a:gd name="T4" fmla="*/ 18 w 23"/>
                    <a:gd name="T5" fmla="*/ 31 h 36"/>
                    <a:gd name="T6" fmla="*/ 13 w 23"/>
                    <a:gd name="T7" fmla="*/ 32 h 36"/>
                    <a:gd name="T8" fmla="*/ 17 w 23"/>
                    <a:gd name="T9" fmla="*/ 30 h 36"/>
                    <a:gd name="T10" fmla="*/ 10 w 23"/>
                    <a:gd name="T11" fmla="*/ 31 h 36"/>
                    <a:gd name="T12" fmla="*/ 17 w 23"/>
                    <a:gd name="T13" fmla="*/ 28 h 36"/>
                    <a:gd name="T14" fmla="*/ 14 w 23"/>
                    <a:gd name="T15" fmla="*/ 30 h 36"/>
                    <a:gd name="T16" fmla="*/ 9 w 23"/>
                    <a:gd name="T17" fmla="*/ 30 h 36"/>
                    <a:gd name="T18" fmla="*/ 17 w 23"/>
                    <a:gd name="T19" fmla="*/ 27 h 36"/>
                    <a:gd name="T20" fmla="*/ 10 w 23"/>
                    <a:gd name="T21" fmla="*/ 29 h 36"/>
                    <a:gd name="T22" fmla="*/ 9 w 23"/>
                    <a:gd name="T23" fmla="*/ 28 h 36"/>
                    <a:gd name="T24" fmla="*/ 17 w 23"/>
                    <a:gd name="T25" fmla="*/ 26 h 36"/>
                    <a:gd name="T26" fmla="*/ 10 w 23"/>
                    <a:gd name="T27" fmla="*/ 27 h 36"/>
                    <a:gd name="T28" fmla="*/ 9 w 23"/>
                    <a:gd name="T29" fmla="*/ 26 h 36"/>
                    <a:gd name="T30" fmla="*/ 12 w 23"/>
                    <a:gd name="T31" fmla="*/ 25 h 36"/>
                    <a:gd name="T32" fmla="*/ 13 w 23"/>
                    <a:gd name="T33" fmla="*/ 26 h 36"/>
                    <a:gd name="T34" fmla="*/ 14 w 23"/>
                    <a:gd name="T35" fmla="*/ 25 h 36"/>
                    <a:gd name="T36" fmla="*/ 15 w 23"/>
                    <a:gd name="T37" fmla="*/ 25 h 36"/>
                    <a:gd name="T38" fmla="*/ 15 w 23"/>
                    <a:gd name="T39" fmla="*/ 25 h 36"/>
                    <a:gd name="T40" fmla="*/ 11 w 23"/>
                    <a:gd name="T41" fmla="*/ 17 h 36"/>
                    <a:gd name="T42" fmla="*/ 14 w 23"/>
                    <a:gd name="T43" fmla="*/ 24 h 36"/>
                    <a:gd name="T44" fmla="*/ 6 w 23"/>
                    <a:gd name="T45" fmla="*/ 12 h 36"/>
                    <a:gd name="T46" fmla="*/ 7 w 23"/>
                    <a:gd name="T47" fmla="*/ 10 h 36"/>
                    <a:gd name="T48" fmla="*/ 16 w 23"/>
                    <a:gd name="T49" fmla="*/ 10 h 36"/>
                    <a:gd name="T50" fmla="*/ 16 w 23"/>
                    <a:gd name="T51" fmla="*/ 9 h 36"/>
                    <a:gd name="T52" fmla="*/ 12 w 23"/>
                    <a:gd name="T53" fmla="*/ 9 h 36"/>
                    <a:gd name="T54" fmla="*/ 13 w 23"/>
                    <a:gd name="T55" fmla="*/ 10 h 36"/>
                    <a:gd name="T56" fmla="*/ 8 w 23"/>
                    <a:gd name="T57" fmla="*/ 25 h 36"/>
                    <a:gd name="T58" fmla="*/ 5 w 23"/>
                    <a:gd name="T59" fmla="*/ 20 h 36"/>
                    <a:gd name="T60" fmla="*/ 11 w 23"/>
                    <a:gd name="T61" fmla="*/ 0 h 36"/>
                    <a:gd name="T62" fmla="*/ 19 w 23"/>
                    <a:gd name="T63" fmla="*/ 20 h 36"/>
                    <a:gd name="T64" fmla="*/ 18 w 23"/>
                    <a:gd name="T65" fmla="*/ 24 h 36"/>
                    <a:gd name="T66" fmla="*/ 15 w 23"/>
                    <a:gd name="T67" fmla="*/ 16 h 36"/>
                    <a:gd name="T68" fmla="*/ 17 w 23"/>
                    <a:gd name="T69" fmla="*/ 9 h 36"/>
                    <a:gd name="T70" fmla="*/ 14 w 23"/>
                    <a:gd name="T71" fmla="*/ 15 h 36"/>
                    <a:gd name="T72" fmla="*/ 14 w 23"/>
                    <a:gd name="T73" fmla="*/ 8 h 36"/>
                    <a:gd name="T74" fmla="*/ 12 w 23"/>
                    <a:gd name="T75" fmla="*/ 15 h 36"/>
                    <a:gd name="T76" fmla="*/ 9 w 23"/>
                    <a:gd name="T77" fmla="*/ 11 h 36"/>
                    <a:gd name="T78" fmla="*/ 5 w 23"/>
                    <a:gd name="T79" fmla="*/ 11 h 36"/>
                    <a:gd name="T80" fmla="*/ 12 w 23"/>
                    <a:gd name="T81" fmla="*/ 25 h 36"/>
                    <a:gd name="T82" fmla="*/ 12 w 23"/>
                    <a:gd name="T83" fmla="*/ 0 h 36"/>
                    <a:gd name="T84" fmla="*/ 4 w 23"/>
                    <a:gd name="T85" fmla="*/ 19 h 36"/>
                    <a:gd name="T86" fmla="*/ 6 w 23"/>
                    <a:gd name="T87" fmla="*/ 24 h 36"/>
                    <a:gd name="T88" fmla="*/ 8 w 23"/>
                    <a:gd name="T89" fmla="*/ 28 h 36"/>
                    <a:gd name="T90" fmla="*/ 9 w 23"/>
                    <a:gd name="T91" fmla="*/ 31 h 36"/>
                    <a:gd name="T92" fmla="*/ 11 w 23"/>
                    <a:gd name="T93" fmla="*/ 35 h 36"/>
                    <a:gd name="T94" fmla="*/ 19 w 23"/>
                    <a:gd name="T95" fmla="*/ 31 h 36"/>
                    <a:gd name="T96" fmla="*/ 18 w 23"/>
                    <a:gd name="T97" fmla="*/ 30 h 36"/>
                    <a:gd name="T98" fmla="*/ 18 w 23"/>
                    <a:gd name="T99" fmla="*/ 29 h 36"/>
                    <a:gd name="T100" fmla="*/ 18 w 23"/>
                    <a:gd name="T101" fmla="*/ 28 h 36"/>
                    <a:gd name="T102" fmla="*/ 18 w 23"/>
                    <a:gd name="T103" fmla="*/ 26 h 36"/>
                    <a:gd name="T104" fmla="*/ 19 w 23"/>
                    <a:gd name="T105" fmla="*/ 21 h 36"/>
                    <a:gd name="T106" fmla="*/ 12 w 23"/>
                    <a:gd name="T10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3" h="36">
                      <a:moveTo>
                        <a:pt x="12" y="33"/>
                      </a:moveTo>
                      <a:cubicBezTo>
                        <a:pt x="14" y="33"/>
                        <a:pt x="16" y="33"/>
                        <a:pt x="18" y="32"/>
                      </a:cubicBezTo>
                      <a:cubicBezTo>
                        <a:pt x="17" y="33"/>
                        <a:pt x="17" y="34"/>
                        <a:pt x="16" y="34"/>
                      </a:cubicBezTo>
                      <a:cubicBezTo>
                        <a:pt x="16" y="35"/>
                        <a:pt x="15" y="35"/>
                        <a:pt x="14" y="35"/>
                      </a:cubicBezTo>
                      <a:cubicBezTo>
                        <a:pt x="13" y="35"/>
                        <a:pt x="12" y="35"/>
                        <a:pt x="11" y="34"/>
                      </a:cubicBezTo>
                      <a:cubicBezTo>
                        <a:pt x="11" y="34"/>
                        <a:pt x="10" y="33"/>
                        <a:pt x="10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2" y="33"/>
                        <a:pt x="12" y="33"/>
                      </a:cubicBezTo>
                      <a:moveTo>
                        <a:pt x="13" y="32"/>
                      </a:moveTo>
                      <a:cubicBezTo>
                        <a:pt x="15" y="32"/>
                        <a:pt x="16" y="32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6" y="32"/>
                        <a:pt x="15" y="32"/>
                        <a:pt x="13" y="32"/>
                      </a:cubicBezTo>
                      <a:moveTo>
                        <a:pt x="10" y="31"/>
                      </a:moveTo>
                      <a:cubicBezTo>
                        <a:pt x="12" y="31"/>
                        <a:pt x="13" y="31"/>
                        <a:pt x="15" y="31"/>
                      </a:cubicBezTo>
                      <a:cubicBezTo>
                        <a:pt x="16" y="31"/>
                        <a:pt x="17" y="30"/>
                        <a:pt x="18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5" y="31"/>
                        <a:pt x="13" y="32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moveTo>
                        <a:pt x="9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2" y="30"/>
                        <a:pt x="15" y="29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6" y="30"/>
                        <a:pt x="15" y="30"/>
                        <a:pt x="14" y="30"/>
                      </a:cubicBezTo>
                      <a:cubicBezTo>
                        <a:pt x="13" y="30"/>
                        <a:pt x="12" y="31"/>
                        <a:pt x="10" y="31"/>
                      </a:cubicBezTo>
                      <a:cubicBezTo>
                        <a:pt x="10" y="31"/>
                        <a:pt x="10" y="31"/>
                        <a:pt x="9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moveTo>
                        <a:pt x="10" y="28"/>
                      </a:moveTo>
                      <a:cubicBezTo>
                        <a:pt x="10" y="28"/>
                        <a:pt x="10" y="28"/>
                        <a:pt x="11" y="28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5" y="28"/>
                        <a:pt x="12" y="29"/>
                        <a:pt x="10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moveTo>
                        <a:pt x="10" y="27"/>
                      </a:moveTo>
                      <a:cubicBezTo>
                        <a:pt x="12" y="27"/>
                        <a:pt x="14" y="26"/>
                        <a:pt x="16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moveTo>
                        <a:pt x="11" y="26"/>
                      </a:moveTo>
                      <a:cubicBezTo>
                        <a:pt x="11" y="26"/>
                        <a:pt x="12" y="26"/>
                        <a:pt x="12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1" y="26"/>
                        <a:pt x="11" y="26"/>
                      </a:cubicBezTo>
                      <a:moveTo>
                        <a:pt x="13" y="26"/>
                      </a:move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3" y="25"/>
                        <a:pt x="13" y="26"/>
                      </a:cubicBezTo>
                      <a:moveTo>
                        <a:pt x="15" y="25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moveTo>
                        <a:pt x="13" y="24"/>
                      </a:moveTo>
                      <a:cubicBezTo>
                        <a:pt x="12" y="22"/>
                        <a:pt x="12" y="19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7"/>
                        <a:pt x="12" y="16"/>
                        <a:pt x="13" y="16"/>
                      </a:cubicBezTo>
                      <a:cubicBezTo>
                        <a:pt x="13" y="16"/>
                        <a:pt x="13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9"/>
                        <a:pt x="14" y="22"/>
                        <a:pt x="14" y="24"/>
                      </a:cubicBezTo>
                      <a:cubicBezTo>
                        <a:pt x="14" y="24"/>
                        <a:pt x="13" y="24"/>
                        <a:pt x="13" y="24"/>
                      </a:cubicBezTo>
                      <a:moveTo>
                        <a:pt x="10" y="16"/>
                      </a:move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8" y="15"/>
                        <a:pt x="7" y="14"/>
                        <a:pt x="6" y="12"/>
                      </a:cubicBezTo>
                      <a:cubicBezTo>
                        <a:pt x="6" y="12"/>
                        <a:pt x="6" y="11"/>
                        <a:pt x="6" y="11"/>
                      </a:cubicBezTo>
                      <a:cubicBezTo>
                        <a:pt x="6" y="11"/>
                        <a:pt x="6" y="10"/>
                        <a:pt x="6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9" y="13"/>
                        <a:pt x="10" y="14"/>
                        <a:pt x="10" y="16"/>
                      </a:cubicBezTo>
                      <a:moveTo>
                        <a:pt x="15" y="15"/>
                      </a:moveTo>
                      <a:cubicBezTo>
                        <a:pt x="15" y="13"/>
                        <a:pt x="15" y="12"/>
                        <a:pt x="16" y="1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1"/>
                        <a:pt x="16" y="12"/>
                        <a:pt x="16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moveTo>
                        <a:pt x="12" y="14"/>
                      </a:moveTo>
                      <a:cubicBezTo>
                        <a:pt x="12" y="12"/>
                        <a:pt x="12" y="11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3" y="13"/>
                        <a:pt x="12" y="14"/>
                      </a:cubicBezTo>
                      <a:moveTo>
                        <a:pt x="8" y="26"/>
                      </a:move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1"/>
                        <a:pt x="6" y="20"/>
                        <a:pt x="5" y="20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4" y="18"/>
                        <a:pt x="4" y="18"/>
                        <a:pt x="3" y="17"/>
                      </a:cubicBezTo>
                      <a:cubicBezTo>
                        <a:pt x="1" y="14"/>
                        <a:pt x="1" y="9"/>
                        <a:pt x="3" y="5"/>
                      </a:cubicBezTo>
                      <a:cubicBezTo>
                        <a:pt x="5" y="2"/>
                        <a:pt x="7" y="1"/>
                        <a:pt x="11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cubicBezTo>
                        <a:pt x="15" y="0"/>
                        <a:pt x="18" y="2"/>
                        <a:pt x="20" y="5"/>
                      </a:cubicBezTo>
                      <a:cubicBezTo>
                        <a:pt x="22" y="8"/>
                        <a:pt x="21" y="14"/>
                        <a:pt x="20" y="16"/>
                      </a:cubicBezTo>
                      <a:cubicBezTo>
                        <a:pt x="19" y="18"/>
                        <a:pt x="19" y="19"/>
                        <a:pt x="19" y="2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2"/>
                        <a:pt x="18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8" y="24"/>
                        <a:pt x="18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6" y="24"/>
                        <a:pt x="16" y="24"/>
                      </a:cubicBezTo>
                      <a:cubicBezTo>
                        <a:pt x="16" y="24"/>
                        <a:pt x="15" y="24"/>
                        <a:pt x="15" y="24"/>
                      </a:cubicBezTo>
                      <a:cubicBezTo>
                        <a:pt x="15" y="22"/>
                        <a:pt x="14" y="19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6" y="14"/>
                      </a:cubicBezTo>
                      <a:cubicBezTo>
                        <a:pt x="17" y="13"/>
                        <a:pt x="17" y="11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5" y="9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2"/>
                        <a:pt x="14" y="13"/>
                        <a:pt x="14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3"/>
                        <a:pt x="14" y="12"/>
                        <a:pt x="14" y="10"/>
                      </a:cubicBezTo>
                      <a:cubicBezTo>
                        <a:pt x="14" y="10"/>
                        <a:pt x="14" y="9"/>
                        <a:pt x="14" y="8"/>
                      </a:cubicBezTo>
                      <a:cubicBezTo>
                        <a:pt x="13" y="8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1" y="11"/>
                        <a:pt x="11" y="13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4"/>
                        <a:pt x="10" y="12"/>
                        <a:pt x="9" y="11"/>
                      </a:cubicBezTo>
                      <a:cubicBezTo>
                        <a:pt x="9" y="10"/>
                        <a:pt x="9" y="9"/>
                        <a:pt x="8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5" y="10"/>
                        <a:pt x="5" y="10"/>
                        <a:pt x="5" y="11"/>
                      </a:cubicBezTo>
                      <a:cubicBezTo>
                        <a:pt x="5" y="12"/>
                        <a:pt x="5" y="12"/>
                        <a:pt x="6" y="13"/>
                      </a:cubicBezTo>
                      <a:cubicBezTo>
                        <a:pt x="7" y="14"/>
                        <a:pt x="8" y="15"/>
                        <a:pt x="9" y="16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9"/>
                        <a:pt x="12" y="22"/>
                        <a:pt x="12" y="25"/>
                      </a:cubicBezTo>
                      <a:cubicBezTo>
                        <a:pt x="11" y="25"/>
                        <a:pt x="10" y="25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moveTo>
                        <a:pt x="1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2"/>
                        <a:pt x="2" y="5"/>
                      </a:cubicBezTo>
                      <a:cubicBezTo>
                        <a:pt x="0" y="9"/>
                        <a:pt x="0" y="14"/>
                        <a:pt x="3" y="17"/>
                      </a:cubicBezTo>
                      <a:cubicBezTo>
                        <a:pt x="3" y="18"/>
                        <a:pt x="4" y="19"/>
                        <a:pt x="4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6" y="22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5"/>
                        <a:pt x="7" y="25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7"/>
                        <a:pt x="8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8" y="30"/>
                        <a:pt x="8" y="30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4"/>
                        <a:pt x="10" y="34"/>
                        <a:pt x="11" y="35"/>
                      </a:cubicBezTo>
                      <a:cubicBezTo>
                        <a:pt x="12" y="35"/>
                        <a:pt x="13" y="36"/>
                        <a:pt x="14" y="36"/>
                      </a:cubicBezTo>
                      <a:cubicBezTo>
                        <a:pt x="15" y="36"/>
                        <a:pt x="16" y="35"/>
                        <a:pt x="17" y="35"/>
                      </a:cubicBezTo>
                      <a:cubicBezTo>
                        <a:pt x="17" y="34"/>
                        <a:pt x="19" y="32"/>
                        <a:pt x="18" y="32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20" y="19"/>
                        <a:pt x="20" y="18"/>
                        <a:pt x="21" y="17"/>
                      </a:cubicBezTo>
                      <a:cubicBezTo>
                        <a:pt x="22" y="14"/>
                        <a:pt x="23" y="8"/>
                        <a:pt x="21" y="4"/>
                      </a:cubicBezTo>
                      <a:cubicBezTo>
                        <a:pt x="19" y="2"/>
                        <a:pt x="17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2" name="ïśľidé"/>
                <p:cNvSpPr/>
                <p:nvPr/>
              </p:nvSpPr>
              <p:spPr bwMode="auto">
                <a:xfrm>
                  <a:off x="4253" y="2198"/>
                  <a:ext cx="5" cy="22"/>
                </a:xfrm>
                <a:custGeom>
                  <a:avLst/>
                  <a:gdLst>
                    <a:gd name="T0" fmla="*/ 0 w 2"/>
                    <a:gd name="T1" fmla="*/ 0 h 9"/>
                    <a:gd name="T2" fmla="*/ 0 w 2"/>
                    <a:gd name="T3" fmla="*/ 1 h 9"/>
                    <a:gd name="T4" fmla="*/ 1 w 2"/>
                    <a:gd name="T5" fmla="*/ 9 h 9"/>
                    <a:gd name="T6" fmla="*/ 2 w 2"/>
                    <a:gd name="T7" fmla="*/ 9 h 9"/>
                    <a:gd name="T8" fmla="*/ 2 w 2"/>
                    <a:gd name="T9" fmla="*/ 9 h 9"/>
                    <a:gd name="T10" fmla="*/ 2 w 2"/>
                    <a:gd name="T11" fmla="*/ 9 h 9"/>
                    <a:gd name="T12" fmla="*/ 1 w 2"/>
                    <a:gd name="T13" fmla="*/ 1 h 9"/>
                    <a:gd name="T14" fmla="*/ 0 w 2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9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6"/>
                        <a:pt x="1" y="3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3" name="îŝḷïḑè"/>
                <p:cNvSpPr/>
                <p:nvPr/>
              </p:nvSpPr>
              <p:spPr bwMode="auto">
                <a:xfrm>
                  <a:off x="4281" y="2210"/>
                  <a:ext cx="15" cy="12"/>
                </a:xfrm>
                <a:custGeom>
                  <a:avLst/>
                  <a:gdLst>
                    <a:gd name="T0" fmla="*/ 12 w 15"/>
                    <a:gd name="T1" fmla="*/ 0 h 12"/>
                    <a:gd name="T2" fmla="*/ 0 w 15"/>
                    <a:gd name="T3" fmla="*/ 10 h 12"/>
                    <a:gd name="T4" fmla="*/ 0 w 15"/>
                    <a:gd name="T5" fmla="*/ 12 h 12"/>
                    <a:gd name="T6" fmla="*/ 3 w 15"/>
                    <a:gd name="T7" fmla="*/ 12 h 12"/>
                    <a:gd name="T8" fmla="*/ 3 w 15"/>
                    <a:gd name="T9" fmla="*/ 12 h 12"/>
                    <a:gd name="T10" fmla="*/ 15 w 15"/>
                    <a:gd name="T11" fmla="*/ 3 h 12"/>
                    <a:gd name="T12" fmla="*/ 15 w 15"/>
                    <a:gd name="T13" fmla="*/ 0 h 12"/>
                    <a:gd name="T14" fmla="*/ 12 w 15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2">
                      <a:moveTo>
                        <a:pt x="12" y="0"/>
                      </a:move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4" name="ïṡlîḓé"/>
                <p:cNvSpPr/>
                <p:nvPr/>
              </p:nvSpPr>
              <p:spPr bwMode="auto">
                <a:xfrm>
                  <a:off x="4281" y="2210"/>
                  <a:ext cx="15" cy="12"/>
                </a:xfrm>
                <a:custGeom>
                  <a:avLst/>
                  <a:gdLst>
                    <a:gd name="T0" fmla="*/ 12 w 15"/>
                    <a:gd name="T1" fmla="*/ 0 h 12"/>
                    <a:gd name="T2" fmla="*/ 0 w 15"/>
                    <a:gd name="T3" fmla="*/ 10 h 12"/>
                    <a:gd name="T4" fmla="*/ 0 w 15"/>
                    <a:gd name="T5" fmla="*/ 12 h 12"/>
                    <a:gd name="T6" fmla="*/ 3 w 15"/>
                    <a:gd name="T7" fmla="*/ 12 h 12"/>
                    <a:gd name="T8" fmla="*/ 3 w 15"/>
                    <a:gd name="T9" fmla="*/ 12 h 12"/>
                    <a:gd name="T10" fmla="*/ 15 w 15"/>
                    <a:gd name="T11" fmla="*/ 3 h 12"/>
                    <a:gd name="T12" fmla="*/ 15 w 15"/>
                    <a:gd name="T13" fmla="*/ 0 h 12"/>
                    <a:gd name="T14" fmla="*/ 12 w 15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2">
                      <a:moveTo>
                        <a:pt x="12" y="0"/>
                      </a:move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5" name="îṣļiďè"/>
                <p:cNvSpPr/>
                <p:nvPr/>
              </p:nvSpPr>
              <p:spPr bwMode="auto">
                <a:xfrm>
                  <a:off x="4293" y="2239"/>
                  <a:ext cx="14" cy="4"/>
                </a:xfrm>
                <a:custGeom>
                  <a:avLst/>
                  <a:gdLst>
                    <a:gd name="T0" fmla="*/ 6 w 6"/>
                    <a:gd name="T1" fmla="*/ 0 h 2"/>
                    <a:gd name="T2" fmla="*/ 0 w 6"/>
                    <a:gd name="T3" fmla="*/ 1 h 2"/>
                    <a:gd name="T4" fmla="*/ 0 w 6"/>
                    <a:gd name="T5" fmla="*/ 2 h 2"/>
                    <a:gd name="T6" fmla="*/ 0 w 6"/>
                    <a:gd name="T7" fmla="*/ 2 h 2"/>
                    <a:gd name="T8" fmla="*/ 6 w 6"/>
                    <a:gd name="T9" fmla="*/ 0 h 2"/>
                    <a:gd name="T10" fmla="*/ 6 w 6"/>
                    <a:gd name="T11" fmla="*/ 0 h 2"/>
                    <a:gd name="T12" fmla="*/ 6 w 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cubicBezTo>
                        <a:pt x="4" y="1"/>
                        <a:pt x="2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4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6" name="işlíḋê"/>
                <p:cNvSpPr/>
                <p:nvPr/>
              </p:nvSpPr>
              <p:spPr bwMode="auto">
                <a:xfrm>
                  <a:off x="4293" y="2262"/>
                  <a:ext cx="12" cy="10"/>
                </a:xfrm>
                <a:custGeom>
                  <a:avLst/>
                  <a:gdLst>
                    <a:gd name="T0" fmla="*/ 3 w 12"/>
                    <a:gd name="T1" fmla="*/ 0 h 10"/>
                    <a:gd name="T2" fmla="*/ 0 w 12"/>
                    <a:gd name="T3" fmla="*/ 0 h 10"/>
                    <a:gd name="T4" fmla="*/ 0 w 12"/>
                    <a:gd name="T5" fmla="*/ 3 h 10"/>
                    <a:gd name="T6" fmla="*/ 12 w 12"/>
                    <a:gd name="T7" fmla="*/ 10 h 10"/>
                    <a:gd name="T8" fmla="*/ 12 w 12"/>
                    <a:gd name="T9" fmla="*/ 10 h 10"/>
                    <a:gd name="T10" fmla="*/ 12 w 12"/>
                    <a:gd name="T11" fmla="*/ 10 h 10"/>
                    <a:gd name="T12" fmla="*/ 12 w 12"/>
                    <a:gd name="T13" fmla="*/ 8 h 10"/>
                    <a:gd name="T14" fmla="*/ 3 w 12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0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12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7" name="ïṧ1îḍé"/>
                <p:cNvSpPr/>
                <p:nvPr/>
              </p:nvSpPr>
              <p:spPr bwMode="auto">
                <a:xfrm>
                  <a:off x="4293" y="2262"/>
                  <a:ext cx="12" cy="10"/>
                </a:xfrm>
                <a:custGeom>
                  <a:avLst/>
                  <a:gdLst>
                    <a:gd name="T0" fmla="*/ 3 w 12"/>
                    <a:gd name="T1" fmla="*/ 0 h 10"/>
                    <a:gd name="T2" fmla="*/ 0 w 12"/>
                    <a:gd name="T3" fmla="*/ 0 h 10"/>
                    <a:gd name="T4" fmla="*/ 0 w 12"/>
                    <a:gd name="T5" fmla="*/ 3 h 10"/>
                    <a:gd name="T6" fmla="*/ 12 w 12"/>
                    <a:gd name="T7" fmla="*/ 10 h 10"/>
                    <a:gd name="T8" fmla="*/ 12 w 12"/>
                    <a:gd name="T9" fmla="*/ 10 h 10"/>
                    <a:gd name="T10" fmla="*/ 12 w 12"/>
                    <a:gd name="T11" fmla="*/ 10 h 10"/>
                    <a:gd name="T12" fmla="*/ 12 w 12"/>
                    <a:gd name="T13" fmla="*/ 8 h 10"/>
                    <a:gd name="T14" fmla="*/ 3 w 12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0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12" y="8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8" name="išḻïḑé"/>
                <p:cNvSpPr/>
                <p:nvPr/>
              </p:nvSpPr>
              <p:spPr bwMode="auto">
                <a:xfrm>
                  <a:off x="4222" y="2217"/>
                  <a:ext cx="12" cy="10"/>
                </a:xfrm>
                <a:custGeom>
                  <a:avLst/>
                  <a:gdLst>
                    <a:gd name="T0" fmla="*/ 0 w 5"/>
                    <a:gd name="T1" fmla="*/ 0 h 4"/>
                    <a:gd name="T2" fmla="*/ 0 w 5"/>
                    <a:gd name="T3" fmla="*/ 0 h 4"/>
                    <a:gd name="T4" fmla="*/ 0 w 5"/>
                    <a:gd name="T5" fmla="*/ 1 h 4"/>
                    <a:gd name="T6" fmla="*/ 4 w 5"/>
                    <a:gd name="T7" fmla="*/ 4 h 4"/>
                    <a:gd name="T8" fmla="*/ 4 w 5"/>
                    <a:gd name="T9" fmla="*/ 4 h 4"/>
                    <a:gd name="T10" fmla="*/ 5 w 5"/>
                    <a:gd name="T11" fmla="*/ 4 h 4"/>
                    <a:gd name="T12" fmla="*/ 5 w 5"/>
                    <a:gd name="T13" fmla="*/ 4 h 4"/>
                    <a:gd name="T14" fmla="*/ 0 w 5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3" y="2"/>
                        <a:pt x="2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9" name="ï$ḷiḓè"/>
                <p:cNvSpPr/>
                <p:nvPr/>
              </p:nvSpPr>
              <p:spPr bwMode="auto">
                <a:xfrm>
                  <a:off x="4215" y="2248"/>
                  <a:ext cx="14" cy="3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0 w 6"/>
                    <a:gd name="T5" fmla="*/ 0 h 1"/>
                    <a:gd name="T6" fmla="*/ 6 w 6"/>
                    <a:gd name="T7" fmla="*/ 1 h 1"/>
                    <a:gd name="T8" fmla="*/ 6 w 6"/>
                    <a:gd name="T9" fmla="*/ 1 h 1"/>
                    <a:gd name="T10" fmla="*/ 6 w 6"/>
                    <a:gd name="T11" fmla="*/ 1 h 1"/>
                    <a:gd name="T12" fmla="*/ 6 w 6"/>
                    <a:gd name="T13" fmla="*/ 0 h 1"/>
                    <a:gd name="T14" fmla="*/ 0 w 6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0" name="isľide"/>
                <p:cNvSpPr/>
                <p:nvPr/>
              </p:nvSpPr>
              <p:spPr bwMode="auto">
                <a:xfrm>
                  <a:off x="4224" y="2272"/>
                  <a:ext cx="10" cy="14"/>
                </a:xfrm>
                <a:custGeom>
                  <a:avLst/>
                  <a:gdLst>
                    <a:gd name="T0" fmla="*/ 4 w 4"/>
                    <a:gd name="T1" fmla="*/ 0 h 6"/>
                    <a:gd name="T2" fmla="*/ 4 w 4"/>
                    <a:gd name="T3" fmla="*/ 0 h 6"/>
                    <a:gd name="T4" fmla="*/ 2 w 4"/>
                    <a:gd name="T5" fmla="*/ 3 h 6"/>
                    <a:gd name="T6" fmla="*/ 0 w 4"/>
                    <a:gd name="T7" fmla="*/ 5 h 6"/>
                    <a:gd name="T8" fmla="*/ 0 w 4"/>
                    <a:gd name="T9" fmla="*/ 5 h 6"/>
                    <a:gd name="T10" fmla="*/ 0 w 4"/>
                    <a:gd name="T11" fmla="*/ 6 h 6"/>
                    <a:gd name="T12" fmla="*/ 0 w 4"/>
                    <a:gd name="T13" fmla="*/ 5 h 6"/>
                    <a:gd name="T14" fmla="*/ 2 w 4"/>
                    <a:gd name="T15" fmla="*/ 3 h 6"/>
                    <a:gd name="T16" fmla="*/ 4 w 4"/>
                    <a:gd name="T17" fmla="*/ 1 h 6"/>
                    <a:gd name="T18" fmla="*/ 4 w 4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6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2" y="3"/>
                      </a:cubicBez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3" y="3"/>
                        <a:pt x="4" y="2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1" name="íšľide"/>
                <p:cNvSpPr/>
                <p:nvPr/>
              </p:nvSpPr>
              <p:spPr bwMode="auto">
                <a:xfrm>
                  <a:off x="3825" y="2082"/>
                  <a:ext cx="107" cy="85"/>
                </a:xfrm>
                <a:custGeom>
                  <a:avLst/>
                  <a:gdLst>
                    <a:gd name="T0" fmla="*/ 9 w 107"/>
                    <a:gd name="T1" fmla="*/ 0 h 85"/>
                    <a:gd name="T2" fmla="*/ 7 w 107"/>
                    <a:gd name="T3" fmla="*/ 0 h 85"/>
                    <a:gd name="T4" fmla="*/ 7 w 107"/>
                    <a:gd name="T5" fmla="*/ 9 h 85"/>
                    <a:gd name="T6" fmla="*/ 4 w 107"/>
                    <a:gd name="T7" fmla="*/ 9 h 85"/>
                    <a:gd name="T8" fmla="*/ 4 w 107"/>
                    <a:gd name="T9" fmla="*/ 9 h 85"/>
                    <a:gd name="T10" fmla="*/ 4 w 107"/>
                    <a:gd name="T11" fmla="*/ 12 h 85"/>
                    <a:gd name="T12" fmla="*/ 7 w 107"/>
                    <a:gd name="T13" fmla="*/ 12 h 85"/>
                    <a:gd name="T14" fmla="*/ 7 w 107"/>
                    <a:gd name="T15" fmla="*/ 19 h 85"/>
                    <a:gd name="T16" fmla="*/ 4 w 107"/>
                    <a:gd name="T17" fmla="*/ 19 h 85"/>
                    <a:gd name="T18" fmla="*/ 4 w 107"/>
                    <a:gd name="T19" fmla="*/ 19 h 85"/>
                    <a:gd name="T20" fmla="*/ 4 w 107"/>
                    <a:gd name="T21" fmla="*/ 21 h 85"/>
                    <a:gd name="T22" fmla="*/ 7 w 107"/>
                    <a:gd name="T23" fmla="*/ 21 h 85"/>
                    <a:gd name="T24" fmla="*/ 7 w 107"/>
                    <a:gd name="T25" fmla="*/ 28 h 85"/>
                    <a:gd name="T26" fmla="*/ 4 w 107"/>
                    <a:gd name="T27" fmla="*/ 28 h 85"/>
                    <a:gd name="T28" fmla="*/ 4 w 107"/>
                    <a:gd name="T29" fmla="*/ 31 h 85"/>
                    <a:gd name="T30" fmla="*/ 4 w 107"/>
                    <a:gd name="T31" fmla="*/ 31 h 85"/>
                    <a:gd name="T32" fmla="*/ 7 w 107"/>
                    <a:gd name="T33" fmla="*/ 31 h 85"/>
                    <a:gd name="T34" fmla="*/ 7 w 107"/>
                    <a:gd name="T35" fmla="*/ 40 h 85"/>
                    <a:gd name="T36" fmla="*/ 4 w 107"/>
                    <a:gd name="T37" fmla="*/ 40 h 85"/>
                    <a:gd name="T38" fmla="*/ 4 w 107"/>
                    <a:gd name="T39" fmla="*/ 43 h 85"/>
                    <a:gd name="T40" fmla="*/ 4 w 107"/>
                    <a:gd name="T41" fmla="*/ 43 h 85"/>
                    <a:gd name="T42" fmla="*/ 7 w 107"/>
                    <a:gd name="T43" fmla="*/ 43 h 85"/>
                    <a:gd name="T44" fmla="*/ 7 w 107"/>
                    <a:gd name="T45" fmla="*/ 52 h 85"/>
                    <a:gd name="T46" fmla="*/ 4 w 107"/>
                    <a:gd name="T47" fmla="*/ 52 h 85"/>
                    <a:gd name="T48" fmla="*/ 4 w 107"/>
                    <a:gd name="T49" fmla="*/ 52 h 85"/>
                    <a:gd name="T50" fmla="*/ 4 w 107"/>
                    <a:gd name="T51" fmla="*/ 54 h 85"/>
                    <a:gd name="T52" fmla="*/ 7 w 107"/>
                    <a:gd name="T53" fmla="*/ 54 h 85"/>
                    <a:gd name="T54" fmla="*/ 7 w 107"/>
                    <a:gd name="T55" fmla="*/ 64 h 85"/>
                    <a:gd name="T56" fmla="*/ 4 w 107"/>
                    <a:gd name="T57" fmla="*/ 64 h 85"/>
                    <a:gd name="T58" fmla="*/ 4 w 107"/>
                    <a:gd name="T59" fmla="*/ 64 h 85"/>
                    <a:gd name="T60" fmla="*/ 4 w 107"/>
                    <a:gd name="T61" fmla="*/ 66 h 85"/>
                    <a:gd name="T62" fmla="*/ 7 w 107"/>
                    <a:gd name="T63" fmla="*/ 66 h 85"/>
                    <a:gd name="T64" fmla="*/ 7 w 107"/>
                    <a:gd name="T65" fmla="*/ 73 h 85"/>
                    <a:gd name="T66" fmla="*/ 0 w 107"/>
                    <a:gd name="T67" fmla="*/ 73 h 85"/>
                    <a:gd name="T68" fmla="*/ 0 w 107"/>
                    <a:gd name="T69" fmla="*/ 76 h 85"/>
                    <a:gd name="T70" fmla="*/ 0 w 107"/>
                    <a:gd name="T71" fmla="*/ 76 h 85"/>
                    <a:gd name="T72" fmla="*/ 7 w 107"/>
                    <a:gd name="T73" fmla="*/ 76 h 85"/>
                    <a:gd name="T74" fmla="*/ 7 w 107"/>
                    <a:gd name="T75" fmla="*/ 85 h 85"/>
                    <a:gd name="T76" fmla="*/ 9 w 107"/>
                    <a:gd name="T77" fmla="*/ 85 h 85"/>
                    <a:gd name="T78" fmla="*/ 9 w 107"/>
                    <a:gd name="T79" fmla="*/ 85 h 85"/>
                    <a:gd name="T80" fmla="*/ 9 w 107"/>
                    <a:gd name="T81" fmla="*/ 76 h 85"/>
                    <a:gd name="T82" fmla="*/ 107 w 107"/>
                    <a:gd name="T83" fmla="*/ 76 h 85"/>
                    <a:gd name="T84" fmla="*/ 107 w 107"/>
                    <a:gd name="T85" fmla="*/ 76 h 85"/>
                    <a:gd name="T86" fmla="*/ 107 w 107"/>
                    <a:gd name="T87" fmla="*/ 73 h 85"/>
                    <a:gd name="T88" fmla="*/ 9 w 107"/>
                    <a:gd name="T89" fmla="*/ 73 h 85"/>
                    <a:gd name="T90" fmla="*/ 9 w 107"/>
                    <a:gd name="T91" fmla="*/ 0 h 85"/>
                    <a:gd name="T92" fmla="*/ 9 w 107"/>
                    <a:gd name="T93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7" h="85">
                      <a:moveTo>
                        <a:pt x="9" y="0"/>
                      </a:moveTo>
                      <a:lnTo>
                        <a:pt x="7" y="0"/>
                      </a:lnTo>
                      <a:lnTo>
                        <a:pt x="7" y="9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4" y="12"/>
                      </a:lnTo>
                      <a:lnTo>
                        <a:pt x="7" y="12"/>
                      </a:lnTo>
                      <a:lnTo>
                        <a:pt x="7" y="19"/>
                      </a:lnTo>
                      <a:lnTo>
                        <a:pt x="4" y="19"/>
                      </a:lnTo>
                      <a:lnTo>
                        <a:pt x="4" y="19"/>
                      </a:lnTo>
                      <a:lnTo>
                        <a:pt x="4" y="21"/>
                      </a:lnTo>
                      <a:lnTo>
                        <a:pt x="7" y="21"/>
                      </a:lnTo>
                      <a:lnTo>
                        <a:pt x="7" y="28"/>
                      </a:lnTo>
                      <a:lnTo>
                        <a:pt x="4" y="28"/>
                      </a:lnTo>
                      <a:lnTo>
                        <a:pt x="4" y="31"/>
                      </a:lnTo>
                      <a:lnTo>
                        <a:pt x="4" y="31"/>
                      </a:lnTo>
                      <a:lnTo>
                        <a:pt x="7" y="31"/>
                      </a:lnTo>
                      <a:lnTo>
                        <a:pt x="7" y="40"/>
                      </a:lnTo>
                      <a:lnTo>
                        <a:pt x="4" y="40"/>
                      </a:lnTo>
                      <a:lnTo>
                        <a:pt x="4" y="43"/>
                      </a:lnTo>
                      <a:lnTo>
                        <a:pt x="4" y="43"/>
                      </a:lnTo>
                      <a:lnTo>
                        <a:pt x="7" y="43"/>
                      </a:lnTo>
                      <a:lnTo>
                        <a:pt x="7" y="52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4" y="54"/>
                      </a:lnTo>
                      <a:lnTo>
                        <a:pt x="7" y="54"/>
                      </a:lnTo>
                      <a:lnTo>
                        <a:pt x="7" y="64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7" y="66"/>
                      </a:lnTo>
                      <a:lnTo>
                        <a:pt x="7" y="73"/>
                      </a:lnTo>
                      <a:lnTo>
                        <a:pt x="0" y="73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7" y="76"/>
                      </a:lnTo>
                      <a:lnTo>
                        <a:pt x="7" y="85"/>
                      </a:lnTo>
                      <a:lnTo>
                        <a:pt x="9" y="85"/>
                      </a:lnTo>
                      <a:lnTo>
                        <a:pt x="9" y="85"/>
                      </a:lnTo>
                      <a:lnTo>
                        <a:pt x="9" y="76"/>
                      </a:lnTo>
                      <a:lnTo>
                        <a:pt x="107" y="76"/>
                      </a:lnTo>
                      <a:lnTo>
                        <a:pt x="107" y="76"/>
                      </a:lnTo>
                      <a:lnTo>
                        <a:pt x="107" y="73"/>
                      </a:lnTo>
                      <a:lnTo>
                        <a:pt x="9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2" name="ísľïdé"/>
                <p:cNvSpPr/>
                <p:nvPr/>
              </p:nvSpPr>
              <p:spPr bwMode="auto">
                <a:xfrm>
                  <a:off x="3825" y="2082"/>
                  <a:ext cx="107" cy="85"/>
                </a:xfrm>
                <a:custGeom>
                  <a:avLst/>
                  <a:gdLst>
                    <a:gd name="T0" fmla="*/ 9 w 107"/>
                    <a:gd name="T1" fmla="*/ 0 h 85"/>
                    <a:gd name="T2" fmla="*/ 7 w 107"/>
                    <a:gd name="T3" fmla="*/ 0 h 85"/>
                    <a:gd name="T4" fmla="*/ 7 w 107"/>
                    <a:gd name="T5" fmla="*/ 9 h 85"/>
                    <a:gd name="T6" fmla="*/ 4 w 107"/>
                    <a:gd name="T7" fmla="*/ 9 h 85"/>
                    <a:gd name="T8" fmla="*/ 4 w 107"/>
                    <a:gd name="T9" fmla="*/ 9 h 85"/>
                    <a:gd name="T10" fmla="*/ 4 w 107"/>
                    <a:gd name="T11" fmla="*/ 12 h 85"/>
                    <a:gd name="T12" fmla="*/ 7 w 107"/>
                    <a:gd name="T13" fmla="*/ 12 h 85"/>
                    <a:gd name="T14" fmla="*/ 7 w 107"/>
                    <a:gd name="T15" fmla="*/ 19 h 85"/>
                    <a:gd name="T16" fmla="*/ 4 w 107"/>
                    <a:gd name="T17" fmla="*/ 19 h 85"/>
                    <a:gd name="T18" fmla="*/ 4 w 107"/>
                    <a:gd name="T19" fmla="*/ 19 h 85"/>
                    <a:gd name="T20" fmla="*/ 4 w 107"/>
                    <a:gd name="T21" fmla="*/ 21 h 85"/>
                    <a:gd name="T22" fmla="*/ 7 w 107"/>
                    <a:gd name="T23" fmla="*/ 21 h 85"/>
                    <a:gd name="T24" fmla="*/ 7 w 107"/>
                    <a:gd name="T25" fmla="*/ 28 h 85"/>
                    <a:gd name="T26" fmla="*/ 4 w 107"/>
                    <a:gd name="T27" fmla="*/ 28 h 85"/>
                    <a:gd name="T28" fmla="*/ 4 w 107"/>
                    <a:gd name="T29" fmla="*/ 31 h 85"/>
                    <a:gd name="T30" fmla="*/ 4 w 107"/>
                    <a:gd name="T31" fmla="*/ 31 h 85"/>
                    <a:gd name="T32" fmla="*/ 7 w 107"/>
                    <a:gd name="T33" fmla="*/ 31 h 85"/>
                    <a:gd name="T34" fmla="*/ 7 w 107"/>
                    <a:gd name="T35" fmla="*/ 40 h 85"/>
                    <a:gd name="T36" fmla="*/ 4 w 107"/>
                    <a:gd name="T37" fmla="*/ 40 h 85"/>
                    <a:gd name="T38" fmla="*/ 4 w 107"/>
                    <a:gd name="T39" fmla="*/ 43 h 85"/>
                    <a:gd name="T40" fmla="*/ 4 w 107"/>
                    <a:gd name="T41" fmla="*/ 43 h 85"/>
                    <a:gd name="T42" fmla="*/ 7 w 107"/>
                    <a:gd name="T43" fmla="*/ 43 h 85"/>
                    <a:gd name="T44" fmla="*/ 7 w 107"/>
                    <a:gd name="T45" fmla="*/ 52 h 85"/>
                    <a:gd name="T46" fmla="*/ 4 w 107"/>
                    <a:gd name="T47" fmla="*/ 52 h 85"/>
                    <a:gd name="T48" fmla="*/ 4 w 107"/>
                    <a:gd name="T49" fmla="*/ 52 h 85"/>
                    <a:gd name="T50" fmla="*/ 4 w 107"/>
                    <a:gd name="T51" fmla="*/ 54 h 85"/>
                    <a:gd name="T52" fmla="*/ 7 w 107"/>
                    <a:gd name="T53" fmla="*/ 54 h 85"/>
                    <a:gd name="T54" fmla="*/ 7 w 107"/>
                    <a:gd name="T55" fmla="*/ 64 h 85"/>
                    <a:gd name="T56" fmla="*/ 4 w 107"/>
                    <a:gd name="T57" fmla="*/ 64 h 85"/>
                    <a:gd name="T58" fmla="*/ 4 w 107"/>
                    <a:gd name="T59" fmla="*/ 64 h 85"/>
                    <a:gd name="T60" fmla="*/ 4 w 107"/>
                    <a:gd name="T61" fmla="*/ 66 h 85"/>
                    <a:gd name="T62" fmla="*/ 7 w 107"/>
                    <a:gd name="T63" fmla="*/ 66 h 85"/>
                    <a:gd name="T64" fmla="*/ 7 w 107"/>
                    <a:gd name="T65" fmla="*/ 73 h 85"/>
                    <a:gd name="T66" fmla="*/ 0 w 107"/>
                    <a:gd name="T67" fmla="*/ 73 h 85"/>
                    <a:gd name="T68" fmla="*/ 0 w 107"/>
                    <a:gd name="T69" fmla="*/ 76 h 85"/>
                    <a:gd name="T70" fmla="*/ 0 w 107"/>
                    <a:gd name="T71" fmla="*/ 76 h 85"/>
                    <a:gd name="T72" fmla="*/ 7 w 107"/>
                    <a:gd name="T73" fmla="*/ 76 h 85"/>
                    <a:gd name="T74" fmla="*/ 7 w 107"/>
                    <a:gd name="T75" fmla="*/ 85 h 85"/>
                    <a:gd name="T76" fmla="*/ 9 w 107"/>
                    <a:gd name="T77" fmla="*/ 85 h 85"/>
                    <a:gd name="T78" fmla="*/ 9 w 107"/>
                    <a:gd name="T79" fmla="*/ 85 h 85"/>
                    <a:gd name="T80" fmla="*/ 9 w 107"/>
                    <a:gd name="T81" fmla="*/ 76 h 85"/>
                    <a:gd name="T82" fmla="*/ 107 w 107"/>
                    <a:gd name="T83" fmla="*/ 76 h 85"/>
                    <a:gd name="T84" fmla="*/ 107 w 107"/>
                    <a:gd name="T85" fmla="*/ 76 h 85"/>
                    <a:gd name="T86" fmla="*/ 107 w 107"/>
                    <a:gd name="T87" fmla="*/ 73 h 85"/>
                    <a:gd name="T88" fmla="*/ 9 w 107"/>
                    <a:gd name="T89" fmla="*/ 73 h 85"/>
                    <a:gd name="T90" fmla="*/ 9 w 107"/>
                    <a:gd name="T91" fmla="*/ 0 h 85"/>
                    <a:gd name="T92" fmla="*/ 9 w 107"/>
                    <a:gd name="T93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7" h="85">
                      <a:moveTo>
                        <a:pt x="9" y="0"/>
                      </a:moveTo>
                      <a:lnTo>
                        <a:pt x="7" y="0"/>
                      </a:lnTo>
                      <a:lnTo>
                        <a:pt x="7" y="9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4" y="12"/>
                      </a:lnTo>
                      <a:lnTo>
                        <a:pt x="7" y="12"/>
                      </a:lnTo>
                      <a:lnTo>
                        <a:pt x="7" y="19"/>
                      </a:lnTo>
                      <a:lnTo>
                        <a:pt x="4" y="19"/>
                      </a:lnTo>
                      <a:lnTo>
                        <a:pt x="4" y="19"/>
                      </a:lnTo>
                      <a:lnTo>
                        <a:pt x="4" y="21"/>
                      </a:lnTo>
                      <a:lnTo>
                        <a:pt x="7" y="21"/>
                      </a:lnTo>
                      <a:lnTo>
                        <a:pt x="7" y="28"/>
                      </a:lnTo>
                      <a:lnTo>
                        <a:pt x="4" y="28"/>
                      </a:lnTo>
                      <a:lnTo>
                        <a:pt x="4" y="31"/>
                      </a:lnTo>
                      <a:lnTo>
                        <a:pt x="4" y="31"/>
                      </a:lnTo>
                      <a:lnTo>
                        <a:pt x="7" y="31"/>
                      </a:lnTo>
                      <a:lnTo>
                        <a:pt x="7" y="40"/>
                      </a:lnTo>
                      <a:lnTo>
                        <a:pt x="4" y="40"/>
                      </a:lnTo>
                      <a:lnTo>
                        <a:pt x="4" y="43"/>
                      </a:lnTo>
                      <a:lnTo>
                        <a:pt x="4" y="43"/>
                      </a:lnTo>
                      <a:lnTo>
                        <a:pt x="7" y="43"/>
                      </a:lnTo>
                      <a:lnTo>
                        <a:pt x="7" y="52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4" y="54"/>
                      </a:lnTo>
                      <a:lnTo>
                        <a:pt x="7" y="54"/>
                      </a:lnTo>
                      <a:lnTo>
                        <a:pt x="7" y="64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7" y="66"/>
                      </a:lnTo>
                      <a:lnTo>
                        <a:pt x="7" y="73"/>
                      </a:lnTo>
                      <a:lnTo>
                        <a:pt x="0" y="73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7" y="76"/>
                      </a:lnTo>
                      <a:lnTo>
                        <a:pt x="7" y="85"/>
                      </a:lnTo>
                      <a:lnTo>
                        <a:pt x="9" y="85"/>
                      </a:lnTo>
                      <a:lnTo>
                        <a:pt x="9" y="85"/>
                      </a:lnTo>
                      <a:lnTo>
                        <a:pt x="9" y="76"/>
                      </a:lnTo>
                      <a:lnTo>
                        <a:pt x="107" y="76"/>
                      </a:lnTo>
                      <a:lnTo>
                        <a:pt x="107" y="76"/>
                      </a:lnTo>
                      <a:lnTo>
                        <a:pt x="107" y="73"/>
                      </a:lnTo>
                      <a:lnTo>
                        <a:pt x="9" y="73"/>
                      </a:lnTo>
                      <a:lnTo>
                        <a:pt x="9" y="0"/>
                      </a:lnTo>
                      <a:lnTo>
                        <a:pt x="9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3" name="iśḻîḍê"/>
                <p:cNvSpPr/>
                <p:nvPr/>
              </p:nvSpPr>
              <p:spPr bwMode="auto">
                <a:xfrm>
                  <a:off x="3863" y="2089"/>
                  <a:ext cx="21" cy="64"/>
                </a:xfrm>
                <a:custGeom>
                  <a:avLst/>
                  <a:gdLst>
                    <a:gd name="T0" fmla="*/ 8 w 9"/>
                    <a:gd name="T1" fmla="*/ 24 h 27"/>
                    <a:gd name="T2" fmla="*/ 8 w 9"/>
                    <a:gd name="T3" fmla="*/ 24 h 27"/>
                    <a:gd name="T4" fmla="*/ 6 w 9"/>
                    <a:gd name="T5" fmla="*/ 24 h 27"/>
                    <a:gd name="T6" fmla="*/ 8 w 9"/>
                    <a:gd name="T7" fmla="*/ 23 h 27"/>
                    <a:gd name="T8" fmla="*/ 7 w 9"/>
                    <a:gd name="T9" fmla="*/ 25 h 27"/>
                    <a:gd name="T10" fmla="*/ 6 w 9"/>
                    <a:gd name="T11" fmla="*/ 23 h 27"/>
                    <a:gd name="T12" fmla="*/ 6 w 9"/>
                    <a:gd name="T13" fmla="*/ 22 h 27"/>
                    <a:gd name="T14" fmla="*/ 8 w 9"/>
                    <a:gd name="T15" fmla="*/ 21 h 27"/>
                    <a:gd name="T16" fmla="*/ 6 w 9"/>
                    <a:gd name="T17" fmla="*/ 21 h 27"/>
                    <a:gd name="T18" fmla="*/ 8 w 9"/>
                    <a:gd name="T19" fmla="*/ 17 h 27"/>
                    <a:gd name="T20" fmla="*/ 8 w 9"/>
                    <a:gd name="T21" fmla="*/ 19 h 27"/>
                    <a:gd name="T22" fmla="*/ 6 w 9"/>
                    <a:gd name="T23" fmla="*/ 19 h 27"/>
                    <a:gd name="T24" fmla="*/ 6 w 9"/>
                    <a:gd name="T25" fmla="*/ 18 h 27"/>
                    <a:gd name="T26" fmla="*/ 8 w 9"/>
                    <a:gd name="T27" fmla="*/ 16 h 27"/>
                    <a:gd name="T28" fmla="*/ 6 w 9"/>
                    <a:gd name="T29" fmla="*/ 19 h 27"/>
                    <a:gd name="T30" fmla="*/ 6 w 9"/>
                    <a:gd name="T31" fmla="*/ 15 h 27"/>
                    <a:gd name="T32" fmla="*/ 8 w 9"/>
                    <a:gd name="T33" fmla="*/ 14 h 27"/>
                    <a:gd name="T34" fmla="*/ 6 w 9"/>
                    <a:gd name="T35" fmla="*/ 14 h 27"/>
                    <a:gd name="T36" fmla="*/ 8 w 9"/>
                    <a:gd name="T37" fmla="*/ 9 h 27"/>
                    <a:gd name="T38" fmla="*/ 8 w 9"/>
                    <a:gd name="T39" fmla="*/ 11 h 27"/>
                    <a:gd name="T40" fmla="*/ 6 w 9"/>
                    <a:gd name="T41" fmla="*/ 11 h 27"/>
                    <a:gd name="T42" fmla="*/ 6 w 9"/>
                    <a:gd name="T43" fmla="*/ 10 h 27"/>
                    <a:gd name="T44" fmla="*/ 6 w 9"/>
                    <a:gd name="T45" fmla="*/ 10 h 27"/>
                    <a:gd name="T46" fmla="*/ 8 w 9"/>
                    <a:gd name="T47" fmla="*/ 9 h 27"/>
                    <a:gd name="T48" fmla="*/ 6 w 9"/>
                    <a:gd name="T49" fmla="*/ 11 h 27"/>
                    <a:gd name="T50" fmla="*/ 3 w 9"/>
                    <a:gd name="T51" fmla="*/ 25 h 27"/>
                    <a:gd name="T52" fmla="*/ 1 w 9"/>
                    <a:gd name="T53" fmla="*/ 4 h 27"/>
                    <a:gd name="T54" fmla="*/ 5 w 9"/>
                    <a:gd name="T55" fmla="*/ 25 h 27"/>
                    <a:gd name="T56" fmla="*/ 6 w 9"/>
                    <a:gd name="T57" fmla="*/ 7 h 27"/>
                    <a:gd name="T58" fmla="*/ 8 w 9"/>
                    <a:gd name="T59" fmla="*/ 6 h 27"/>
                    <a:gd name="T60" fmla="*/ 6 w 9"/>
                    <a:gd name="T61" fmla="*/ 6 h 27"/>
                    <a:gd name="T62" fmla="*/ 7 w 9"/>
                    <a:gd name="T63" fmla="*/ 2 h 27"/>
                    <a:gd name="T64" fmla="*/ 8 w 9"/>
                    <a:gd name="T65" fmla="*/ 3 h 27"/>
                    <a:gd name="T66" fmla="*/ 6 w 9"/>
                    <a:gd name="T67" fmla="*/ 6 h 27"/>
                    <a:gd name="T68" fmla="*/ 2 w 9"/>
                    <a:gd name="T69" fmla="*/ 3 h 27"/>
                    <a:gd name="T70" fmla="*/ 7 w 9"/>
                    <a:gd name="T71" fmla="*/ 1 h 27"/>
                    <a:gd name="T72" fmla="*/ 7 w 9"/>
                    <a:gd name="T73" fmla="*/ 2 h 27"/>
                    <a:gd name="T74" fmla="*/ 7 w 9"/>
                    <a:gd name="T75" fmla="*/ 0 h 27"/>
                    <a:gd name="T76" fmla="*/ 4 w 9"/>
                    <a:gd name="T77" fmla="*/ 0 h 27"/>
                    <a:gd name="T78" fmla="*/ 1 w 9"/>
                    <a:gd name="T79" fmla="*/ 3 h 27"/>
                    <a:gd name="T80" fmla="*/ 1 w 9"/>
                    <a:gd name="T81" fmla="*/ 3 h 27"/>
                    <a:gd name="T82" fmla="*/ 0 w 9"/>
                    <a:gd name="T83" fmla="*/ 3 h 27"/>
                    <a:gd name="T84" fmla="*/ 1 w 9"/>
                    <a:gd name="T85" fmla="*/ 26 h 27"/>
                    <a:gd name="T86" fmla="*/ 3 w 9"/>
                    <a:gd name="T87" fmla="*/ 26 h 27"/>
                    <a:gd name="T88" fmla="*/ 6 w 9"/>
                    <a:gd name="T89" fmla="*/ 27 h 27"/>
                    <a:gd name="T90" fmla="*/ 9 w 9"/>
                    <a:gd name="T91" fmla="*/ 25 h 27"/>
                    <a:gd name="T92" fmla="*/ 9 w 9"/>
                    <a:gd name="T93" fmla="*/ 24 h 27"/>
                    <a:gd name="T94" fmla="*/ 9 w 9"/>
                    <a:gd name="T95" fmla="*/ 24 h 27"/>
                    <a:gd name="T96" fmla="*/ 9 w 9"/>
                    <a:gd name="T97" fmla="*/ 0 h 27"/>
                    <a:gd name="T98" fmla="*/ 9 w 9"/>
                    <a:gd name="T99" fmla="*/ 0 h 27"/>
                    <a:gd name="T100" fmla="*/ 8 w 9"/>
                    <a:gd name="T101" fmla="*/ 0 h 27"/>
                    <a:gd name="T102" fmla="*/ 7 w 9"/>
                    <a:gd name="T10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" h="27">
                      <a:moveTo>
                        <a:pt x="8" y="24"/>
                      </a:move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moveTo>
                        <a:pt x="6" y="25"/>
                      </a:move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3"/>
                        <a:pt x="7" y="23"/>
                        <a:pt x="8" y="22"/>
                      </a:cubicBezTo>
                      <a:cubicBezTo>
                        <a:pt x="8" y="22"/>
                        <a:pt x="8" y="22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moveTo>
                        <a:pt x="6" y="23"/>
                      </a:moveTo>
                      <a:cubicBezTo>
                        <a:pt x="6" y="23"/>
                        <a:pt x="6" y="23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8" y="20"/>
                        <a:pt x="8" y="21"/>
                        <a:pt x="8" y="21"/>
                      </a:cubicBezTo>
                      <a:cubicBezTo>
                        <a:pt x="7" y="22"/>
                        <a:pt x="7" y="23"/>
                        <a:pt x="6" y="23"/>
                      </a:cubicBezTo>
                      <a:moveTo>
                        <a:pt x="6" y="21"/>
                      </a:moveTo>
                      <a:cubicBezTo>
                        <a:pt x="6" y="21"/>
                        <a:pt x="6" y="20"/>
                        <a:pt x="6" y="20"/>
                      </a:cubicBezTo>
                      <a:cubicBezTo>
                        <a:pt x="7" y="19"/>
                        <a:pt x="7" y="18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7" y="20"/>
                        <a:pt x="7" y="21"/>
                        <a:pt x="6" y="21"/>
                      </a:cubicBezTo>
                      <a:moveTo>
                        <a:pt x="6" y="19"/>
                      </a:moveTo>
                      <a:cubicBezTo>
                        <a:pt x="6" y="19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7"/>
                        <a:pt x="7" y="16"/>
                        <a:pt x="8" y="15"/>
                      </a:cubicBezTo>
                      <a:cubicBezTo>
                        <a:pt x="8" y="15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7" y="17"/>
                        <a:pt x="7" y="18"/>
                        <a:pt x="6" y="19"/>
                      </a:cubicBezTo>
                      <a:moveTo>
                        <a:pt x="6" y="17"/>
                      </a:move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7" y="14"/>
                        <a:pt x="7" y="13"/>
                        <a:pt x="8" y="12"/>
                      </a:cubicBezTo>
                      <a:cubicBezTo>
                        <a:pt x="8" y="12"/>
                        <a:pt x="8" y="13"/>
                        <a:pt x="8" y="14"/>
                      </a:cubicBezTo>
                      <a:cubicBezTo>
                        <a:pt x="7" y="15"/>
                        <a:pt x="7" y="16"/>
                        <a:pt x="6" y="17"/>
                      </a:cubicBezTo>
                      <a:moveTo>
                        <a:pt x="6" y="14"/>
                      </a:moveTo>
                      <a:cubicBezTo>
                        <a:pt x="6" y="13"/>
                        <a:pt x="6" y="12"/>
                        <a:pt x="6" y="12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2"/>
                        <a:pt x="7" y="13"/>
                        <a:pt x="6" y="14"/>
                      </a:cubicBezTo>
                      <a:moveTo>
                        <a:pt x="6" y="11"/>
                      </a:move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7" y="9"/>
                        <a:pt x="7" y="8"/>
                        <a:pt x="8" y="7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10"/>
                        <a:pt x="7" y="10"/>
                        <a:pt x="6" y="11"/>
                      </a:cubicBezTo>
                      <a:moveTo>
                        <a:pt x="5" y="25"/>
                      </a:moveTo>
                      <a:cubicBezTo>
                        <a:pt x="4" y="25"/>
                        <a:pt x="4" y="25"/>
                        <a:pt x="3" y="25"/>
                      </a:cubicBezTo>
                      <a:cubicBezTo>
                        <a:pt x="3" y="25"/>
                        <a:pt x="2" y="25"/>
                        <a:pt x="1" y="25"/>
                      </a:cubicBezTo>
                      <a:cubicBezTo>
                        <a:pt x="1" y="20"/>
                        <a:pt x="2" y="8"/>
                        <a:pt x="1" y="4"/>
                      </a:cubicBezTo>
                      <a:cubicBezTo>
                        <a:pt x="3" y="4"/>
                        <a:pt x="4" y="4"/>
                        <a:pt x="5" y="4"/>
                      </a:cubicBezTo>
                      <a:cubicBezTo>
                        <a:pt x="5" y="7"/>
                        <a:pt x="5" y="21"/>
                        <a:pt x="5" y="25"/>
                      </a:cubicBezTo>
                      <a:moveTo>
                        <a:pt x="6" y="9"/>
                      </a:moveTo>
                      <a:cubicBezTo>
                        <a:pt x="6" y="8"/>
                        <a:pt x="6" y="8"/>
                        <a:pt x="6" y="7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5"/>
                        <a:pt x="8" y="6"/>
                      </a:cubicBezTo>
                      <a:cubicBezTo>
                        <a:pt x="7" y="7"/>
                        <a:pt x="7" y="8"/>
                        <a:pt x="6" y="9"/>
                      </a:cubicBezTo>
                      <a:moveTo>
                        <a:pt x="6" y="6"/>
                      </a:moveTo>
                      <a:cubicBezTo>
                        <a:pt x="6" y="5"/>
                        <a:pt x="6" y="4"/>
                        <a:pt x="6" y="4"/>
                      </a:cubicBezTo>
                      <a:cubicBezTo>
                        <a:pt x="6" y="3"/>
                        <a:pt x="7" y="3"/>
                        <a:pt x="7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6"/>
                        <a:pt x="6" y="6"/>
                        <a:pt x="6" y="6"/>
                      </a:cubicBezTo>
                      <a:moveTo>
                        <a:pt x="5" y="3"/>
                      </a:moveTo>
                      <a:cubicBezTo>
                        <a:pt x="5" y="3"/>
                        <a:pt x="4" y="3"/>
                        <a:pt x="2" y="3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1"/>
                        <a:pt x="6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5" y="3"/>
                      </a:cubicBezTo>
                      <a:moveTo>
                        <a:pt x="7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2" y="1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7"/>
                        <a:pt x="1" y="21"/>
                        <a:pt x="0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6"/>
                        <a:pt x="3" y="26"/>
                      </a:cubicBezTo>
                      <a:cubicBezTo>
                        <a:pt x="4" y="26"/>
                        <a:pt x="5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7" y="26"/>
                        <a:pt x="8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19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4" name="ïṧḻiḋé"/>
                <p:cNvSpPr/>
                <p:nvPr/>
              </p:nvSpPr>
              <p:spPr bwMode="auto">
                <a:xfrm>
                  <a:off x="3886" y="2070"/>
                  <a:ext cx="19" cy="83"/>
                </a:xfrm>
                <a:custGeom>
                  <a:avLst/>
                  <a:gdLst>
                    <a:gd name="T0" fmla="*/ 7 w 8"/>
                    <a:gd name="T1" fmla="*/ 31 h 35"/>
                    <a:gd name="T2" fmla="*/ 6 w 8"/>
                    <a:gd name="T3" fmla="*/ 33 h 35"/>
                    <a:gd name="T4" fmla="*/ 6 w 8"/>
                    <a:gd name="T5" fmla="*/ 31 h 35"/>
                    <a:gd name="T6" fmla="*/ 7 w 8"/>
                    <a:gd name="T7" fmla="*/ 29 h 35"/>
                    <a:gd name="T8" fmla="*/ 6 w 8"/>
                    <a:gd name="T9" fmla="*/ 33 h 35"/>
                    <a:gd name="T10" fmla="*/ 6 w 8"/>
                    <a:gd name="T11" fmla="*/ 29 h 35"/>
                    <a:gd name="T12" fmla="*/ 7 w 8"/>
                    <a:gd name="T13" fmla="*/ 28 h 35"/>
                    <a:gd name="T14" fmla="*/ 6 w 8"/>
                    <a:gd name="T15" fmla="*/ 28 h 35"/>
                    <a:gd name="T16" fmla="*/ 7 w 8"/>
                    <a:gd name="T17" fmla="*/ 24 h 35"/>
                    <a:gd name="T18" fmla="*/ 6 w 8"/>
                    <a:gd name="T19" fmla="*/ 28 h 35"/>
                    <a:gd name="T20" fmla="*/ 6 w 8"/>
                    <a:gd name="T21" fmla="*/ 25 h 35"/>
                    <a:gd name="T22" fmla="*/ 7 w 8"/>
                    <a:gd name="T23" fmla="*/ 24 h 35"/>
                    <a:gd name="T24" fmla="*/ 6 w 8"/>
                    <a:gd name="T25" fmla="*/ 26 h 35"/>
                    <a:gd name="T26" fmla="*/ 6 w 8"/>
                    <a:gd name="T27" fmla="*/ 23 h 35"/>
                    <a:gd name="T28" fmla="*/ 7 w 8"/>
                    <a:gd name="T29" fmla="*/ 21 h 35"/>
                    <a:gd name="T30" fmla="*/ 6 w 8"/>
                    <a:gd name="T31" fmla="*/ 24 h 35"/>
                    <a:gd name="T32" fmla="*/ 6 w 8"/>
                    <a:gd name="T33" fmla="*/ 20 h 35"/>
                    <a:gd name="T34" fmla="*/ 7 w 8"/>
                    <a:gd name="T35" fmla="*/ 19 h 35"/>
                    <a:gd name="T36" fmla="*/ 6 w 8"/>
                    <a:gd name="T37" fmla="*/ 19 h 35"/>
                    <a:gd name="T38" fmla="*/ 6 w 8"/>
                    <a:gd name="T39" fmla="*/ 17 h 35"/>
                    <a:gd name="T40" fmla="*/ 7 w 8"/>
                    <a:gd name="T41" fmla="*/ 14 h 35"/>
                    <a:gd name="T42" fmla="*/ 6 w 8"/>
                    <a:gd name="T43" fmla="*/ 19 h 35"/>
                    <a:gd name="T44" fmla="*/ 5 w 8"/>
                    <a:gd name="T45" fmla="*/ 15 h 35"/>
                    <a:gd name="T46" fmla="*/ 7 w 8"/>
                    <a:gd name="T47" fmla="*/ 13 h 35"/>
                    <a:gd name="T48" fmla="*/ 5 w 8"/>
                    <a:gd name="T49" fmla="*/ 13 h 35"/>
                    <a:gd name="T50" fmla="*/ 6 w 8"/>
                    <a:gd name="T51" fmla="*/ 10 h 35"/>
                    <a:gd name="T52" fmla="*/ 7 w 8"/>
                    <a:gd name="T53" fmla="*/ 10 h 35"/>
                    <a:gd name="T54" fmla="*/ 5 w 8"/>
                    <a:gd name="T55" fmla="*/ 10 h 35"/>
                    <a:gd name="T56" fmla="*/ 7 w 8"/>
                    <a:gd name="T57" fmla="*/ 4 h 35"/>
                    <a:gd name="T58" fmla="*/ 7 w 8"/>
                    <a:gd name="T59" fmla="*/ 7 h 35"/>
                    <a:gd name="T60" fmla="*/ 5 w 8"/>
                    <a:gd name="T61" fmla="*/ 10 h 35"/>
                    <a:gd name="T62" fmla="*/ 3 w 8"/>
                    <a:gd name="T63" fmla="*/ 33 h 35"/>
                    <a:gd name="T64" fmla="*/ 1 w 8"/>
                    <a:gd name="T65" fmla="*/ 4 h 35"/>
                    <a:gd name="T66" fmla="*/ 5 w 8"/>
                    <a:gd name="T67" fmla="*/ 33 h 35"/>
                    <a:gd name="T68" fmla="*/ 5 w 8"/>
                    <a:gd name="T69" fmla="*/ 4 h 35"/>
                    <a:gd name="T70" fmla="*/ 7 w 8"/>
                    <a:gd name="T71" fmla="*/ 3 h 35"/>
                    <a:gd name="T72" fmla="*/ 7 w 8"/>
                    <a:gd name="T73" fmla="*/ 4 h 35"/>
                    <a:gd name="T74" fmla="*/ 5 w 8"/>
                    <a:gd name="T75" fmla="*/ 3 h 35"/>
                    <a:gd name="T76" fmla="*/ 4 w 8"/>
                    <a:gd name="T77" fmla="*/ 1 h 35"/>
                    <a:gd name="T78" fmla="*/ 7 w 8"/>
                    <a:gd name="T79" fmla="*/ 1 h 35"/>
                    <a:gd name="T80" fmla="*/ 5 w 8"/>
                    <a:gd name="T81" fmla="*/ 3 h 35"/>
                    <a:gd name="T82" fmla="*/ 8 w 8"/>
                    <a:gd name="T83" fmla="*/ 0 h 35"/>
                    <a:gd name="T84" fmla="*/ 3 w 8"/>
                    <a:gd name="T85" fmla="*/ 0 h 35"/>
                    <a:gd name="T86" fmla="*/ 0 w 8"/>
                    <a:gd name="T87" fmla="*/ 3 h 35"/>
                    <a:gd name="T88" fmla="*/ 0 w 8"/>
                    <a:gd name="T89" fmla="*/ 3 h 35"/>
                    <a:gd name="T90" fmla="*/ 0 w 8"/>
                    <a:gd name="T91" fmla="*/ 4 h 35"/>
                    <a:gd name="T92" fmla="*/ 0 w 8"/>
                    <a:gd name="T93" fmla="*/ 34 h 35"/>
                    <a:gd name="T94" fmla="*/ 0 w 8"/>
                    <a:gd name="T95" fmla="*/ 34 h 35"/>
                    <a:gd name="T96" fmla="*/ 5 w 8"/>
                    <a:gd name="T97" fmla="*/ 34 h 35"/>
                    <a:gd name="T98" fmla="*/ 5 w 8"/>
                    <a:gd name="T99" fmla="*/ 34 h 35"/>
                    <a:gd name="T100" fmla="*/ 8 w 8"/>
                    <a:gd name="T101" fmla="*/ 33 h 35"/>
                    <a:gd name="T102" fmla="*/ 8 w 8"/>
                    <a:gd name="T103" fmla="*/ 32 h 35"/>
                    <a:gd name="T104" fmla="*/ 8 w 8"/>
                    <a:gd name="T105" fmla="*/ 5 h 35"/>
                    <a:gd name="T106" fmla="*/ 8 w 8"/>
                    <a:gd name="T107" fmla="*/ 1 h 35"/>
                    <a:gd name="T108" fmla="*/ 8 w 8"/>
                    <a:gd name="T109" fmla="*/ 1 h 35"/>
                    <a:gd name="T110" fmla="*/ 8 w 8"/>
                    <a:gd name="T1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" h="35">
                      <a:moveTo>
                        <a:pt x="6" y="33"/>
                      </a:moveTo>
                      <a:cubicBezTo>
                        <a:pt x="6" y="32"/>
                        <a:pt x="7" y="31"/>
                        <a:pt x="7" y="31"/>
                      </a:cubicBezTo>
                      <a:cubicBezTo>
                        <a:pt x="7" y="31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6" y="33"/>
                      </a:cubicBezTo>
                      <a:moveTo>
                        <a:pt x="6" y="33"/>
                      </a:moveTo>
                      <a:cubicBezTo>
                        <a:pt x="6" y="32"/>
                        <a:pt x="6" y="32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29"/>
                        <a:pt x="7" y="29"/>
                        <a:pt x="7" y="30"/>
                      </a:cubicBezTo>
                      <a:cubicBezTo>
                        <a:pt x="7" y="31"/>
                        <a:pt x="6" y="32"/>
                        <a:pt x="6" y="33"/>
                      </a:cubicBezTo>
                      <a:moveTo>
                        <a:pt x="6" y="30"/>
                      </a:moveTo>
                      <a:cubicBezTo>
                        <a:pt x="6" y="30"/>
                        <a:pt x="6" y="30"/>
                        <a:pt x="6" y="29"/>
                      </a:cubicBezTo>
                      <a:cubicBezTo>
                        <a:pt x="6" y="28"/>
                        <a:pt x="7" y="28"/>
                        <a:pt x="7" y="27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6" y="30"/>
                        <a:pt x="6" y="30"/>
                        <a:pt x="6" y="30"/>
                      </a:cubicBezTo>
                      <a:moveTo>
                        <a:pt x="6" y="28"/>
                      </a:moveTo>
                      <a:cubicBezTo>
                        <a:pt x="6" y="28"/>
                        <a:pt x="6" y="28"/>
                        <a:pt x="6" y="27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7" y="25"/>
                        <a:pt x="7" y="26"/>
                      </a:cubicBezTo>
                      <a:cubicBezTo>
                        <a:pt x="7" y="27"/>
                        <a:pt x="6" y="28"/>
                        <a:pt x="6" y="28"/>
                      </a:cubicBezTo>
                      <a:moveTo>
                        <a:pt x="6" y="26"/>
                      </a:moveTo>
                      <a:cubicBezTo>
                        <a:pt x="6" y="26"/>
                        <a:pt x="6" y="25"/>
                        <a:pt x="6" y="25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3"/>
                        <a:pt x="7" y="23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4"/>
                      </a:move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2"/>
                        <a:pt x="7" y="21"/>
                        <a:pt x="7" y="20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6" y="24"/>
                        <a:pt x="6" y="24"/>
                        <a:pt x="6" y="24"/>
                      </a:cubicBezTo>
                      <a:moveTo>
                        <a:pt x="6" y="22"/>
                      </a:moveTo>
                      <a:cubicBezTo>
                        <a:pt x="6" y="21"/>
                        <a:pt x="6" y="20"/>
                        <a:pt x="6" y="20"/>
                      </a:cubicBezTo>
                      <a:cubicBezTo>
                        <a:pt x="6" y="19"/>
                        <a:pt x="7" y="18"/>
                        <a:pt x="7" y="17"/>
                      </a:cubicBez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20"/>
                        <a:pt x="6" y="21"/>
                        <a:pt x="6" y="22"/>
                      </a:cubicBezTo>
                      <a:moveTo>
                        <a:pt x="6" y="19"/>
                      </a:moveTo>
                      <a:cubicBezTo>
                        <a:pt x="6" y="18"/>
                        <a:pt x="6" y="18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6"/>
                        <a:pt x="7" y="15"/>
                        <a:pt x="7" y="14"/>
                      </a:cubicBezTo>
                      <a:cubicBezTo>
                        <a:pt x="7" y="15"/>
                        <a:pt x="7" y="15"/>
                        <a:pt x="7" y="16"/>
                      </a:cubicBezTo>
                      <a:cubicBezTo>
                        <a:pt x="7" y="17"/>
                        <a:pt x="6" y="18"/>
                        <a:pt x="6" y="19"/>
                      </a:cubicBezTo>
                      <a:moveTo>
                        <a:pt x="6" y="16"/>
                      </a:moveTo>
                      <a:cubicBezTo>
                        <a:pt x="6" y="16"/>
                        <a:pt x="5" y="15"/>
                        <a:pt x="5" y="15"/>
                      </a:cubicBezTo>
                      <a:cubicBezTo>
                        <a:pt x="6" y="13"/>
                        <a:pt x="7" y="12"/>
                        <a:pt x="7" y="11"/>
                      </a:cubicBezTo>
                      <a:cubicBezTo>
                        <a:pt x="7" y="12"/>
                        <a:pt x="7" y="12"/>
                        <a:pt x="7" y="13"/>
                      </a:cubicBezTo>
                      <a:cubicBezTo>
                        <a:pt x="7" y="14"/>
                        <a:pt x="6" y="15"/>
                        <a:pt x="6" y="16"/>
                      </a:cubicBezTo>
                      <a:moveTo>
                        <a:pt x="5" y="13"/>
                      </a:moveTo>
                      <a:cubicBezTo>
                        <a:pt x="5" y="12"/>
                        <a:pt x="5" y="11"/>
                        <a:pt x="5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moveTo>
                        <a:pt x="5" y="10"/>
                      </a:moveTo>
                      <a:cubicBezTo>
                        <a:pt x="5" y="9"/>
                        <a:pt x="5" y="8"/>
                        <a:pt x="5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6"/>
                        <a:pt x="7" y="7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5" y="10"/>
                        <a:pt x="5" y="10"/>
                        <a:pt x="5" y="10"/>
                      </a:cubicBezTo>
                      <a:moveTo>
                        <a:pt x="5" y="33"/>
                      </a:moveTo>
                      <a:cubicBezTo>
                        <a:pt x="4" y="33"/>
                        <a:pt x="3" y="33"/>
                        <a:pt x="3" y="33"/>
                      </a:cubicBezTo>
                      <a:cubicBezTo>
                        <a:pt x="2" y="33"/>
                        <a:pt x="2" y="33"/>
                        <a:pt x="1" y="33"/>
                      </a:cubicBezTo>
                      <a:cubicBezTo>
                        <a:pt x="1" y="27"/>
                        <a:pt x="1" y="9"/>
                        <a:pt x="1" y="4"/>
                      </a:cubicBezTo>
                      <a:cubicBezTo>
                        <a:pt x="2" y="4"/>
                        <a:pt x="4" y="4"/>
                        <a:pt x="4" y="4"/>
                      </a:cubicBezTo>
                      <a:cubicBezTo>
                        <a:pt x="4" y="8"/>
                        <a:pt x="5" y="29"/>
                        <a:pt x="5" y="33"/>
                      </a:cubicBezTo>
                      <a:moveTo>
                        <a:pt x="5" y="6"/>
                      </a:move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3"/>
                        <a:pt x="7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5" y="3"/>
                      </a:moveTo>
                      <a:cubicBezTo>
                        <a:pt x="5" y="3"/>
                        <a:pt x="3" y="3"/>
                        <a:pt x="2" y="3"/>
                      </a:cubicBezTo>
                      <a:cubicBezTo>
                        <a:pt x="3" y="2"/>
                        <a:pt x="3" y="2"/>
                        <a:pt x="4" y="1"/>
                      </a:cubicBezTo>
                      <a:cubicBezTo>
                        <a:pt x="4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5" y="3"/>
                        <a:pt x="5" y="3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8"/>
                        <a:pt x="0" y="28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2" y="34"/>
                        <a:pt x="3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6" y="34"/>
                        <a:pt x="7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29"/>
                        <a:pt x="8" y="12"/>
                        <a:pt x="8" y="5"/>
                      </a:cubicBezTo>
                      <a:cubicBezTo>
                        <a:pt x="8" y="3"/>
                        <a:pt x="8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5" name="îS1ïḋe"/>
                <p:cNvSpPr/>
                <p:nvPr/>
              </p:nvSpPr>
              <p:spPr bwMode="auto">
                <a:xfrm>
                  <a:off x="3841" y="2108"/>
                  <a:ext cx="22" cy="45"/>
                </a:xfrm>
                <a:custGeom>
                  <a:avLst/>
                  <a:gdLst>
                    <a:gd name="T0" fmla="*/ 6 w 9"/>
                    <a:gd name="T1" fmla="*/ 17 h 19"/>
                    <a:gd name="T2" fmla="*/ 8 w 9"/>
                    <a:gd name="T3" fmla="*/ 15 h 19"/>
                    <a:gd name="T4" fmla="*/ 6 w 9"/>
                    <a:gd name="T5" fmla="*/ 17 h 19"/>
                    <a:gd name="T6" fmla="*/ 6 w 9"/>
                    <a:gd name="T7" fmla="*/ 15 h 19"/>
                    <a:gd name="T8" fmla="*/ 8 w 9"/>
                    <a:gd name="T9" fmla="*/ 13 h 19"/>
                    <a:gd name="T10" fmla="*/ 6 w 9"/>
                    <a:gd name="T11" fmla="*/ 16 h 19"/>
                    <a:gd name="T12" fmla="*/ 6 w 9"/>
                    <a:gd name="T13" fmla="*/ 12 h 19"/>
                    <a:gd name="T14" fmla="*/ 8 w 9"/>
                    <a:gd name="T15" fmla="*/ 11 h 19"/>
                    <a:gd name="T16" fmla="*/ 8 w 9"/>
                    <a:gd name="T17" fmla="*/ 11 h 19"/>
                    <a:gd name="T18" fmla="*/ 6 w 9"/>
                    <a:gd name="T19" fmla="*/ 11 h 19"/>
                    <a:gd name="T20" fmla="*/ 8 w 9"/>
                    <a:gd name="T21" fmla="*/ 6 h 19"/>
                    <a:gd name="T22" fmla="*/ 7 w 9"/>
                    <a:gd name="T23" fmla="*/ 9 h 19"/>
                    <a:gd name="T24" fmla="*/ 6 w 9"/>
                    <a:gd name="T25" fmla="*/ 8 h 19"/>
                    <a:gd name="T26" fmla="*/ 8 w 9"/>
                    <a:gd name="T27" fmla="*/ 4 h 19"/>
                    <a:gd name="T28" fmla="*/ 8 w 9"/>
                    <a:gd name="T29" fmla="*/ 5 h 19"/>
                    <a:gd name="T30" fmla="*/ 5 w 9"/>
                    <a:gd name="T31" fmla="*/ 17 h 19"/>
                    <a:gd name="T32" fmla="*/ 1 w 9"/>
                    <a:gd name="T33" fmla="*/ 17 h 19"/>
                    <a:gd name="T34" fmla="*/ 5 w 9"/>
                    <a:gd name="T35" fmla="*/ 3 h 19"/>
                    <a:gd name="T36" fmla="*/ 6 w 9"/>
                    <a:gd name="T37" fmla="*/ 6 h 19"/>
                    <a:gd name="T38" fmla="*/ 8 w 9"/>
                    <a:gd name="T39" fmla="*/ 2 h 19"/>
                    <a:gd name="T40" fmla="*/ 8 w 9"/>
                    <a:gd name="T41" fmla="*/ 3 h 19"/>
                    <a:gd name="T42" fmla="*/ 6 w 9"/>
                    <a:gd name="T43" fmla="*/ 4 h 19"/>
                    <a:gd name="T44" fmla="*/ 7 w 9"/>
                    <a:gd name="T45" fmla="*/ 2 h 19"/>
                    <a:gd name="T46" fmla="*/ 8 w 9"/>
                    <a:gd name="T47" fmla="*/ 2 h 19"/>
                    <a:gd name="T48" fmla="*/ 5 w 9"/>
                    <a:gd name="T49" fmla="*/ 2 h 19"/>
                    <a:gd name="T50" fmla="*/ 4 w 9"/>
                    <a:gd name="T51" fmla="*/ 1 h 19"/>
                    <a:gd name="T52" fmla="*/ 7 w 9"/>
                    <a:gd name="T53" fmla="*/ 1 h 19"/>
                    <a:gd name="T54" fmla="*/ 5 w 9"/>
                    <a:gd name="T55" fmla="*/ 2 h 19"/>
                    <a:gd name="T56" fmla="*/ 4 w 9"/>
                    <a:gd name="T57" fmla="*/ 0 h 19"/>
                    <a:gd name="T58" fmla="*/ 1 w 9"/>
                    <a:gd name="T59" fmla="*/ 2 h 19"/>
                    <a:gd name="T60" fmla="*/ 0 w 9"/>
                    <a:gd name="T61" fmla="*/ 2 h 19"/>
                    <a:gd name="T62" fmla="*/ 0 w 9"/>
                    <a:gd name="T63" fmla="*/ 3 h 19"/>
                    <a:gd name="T64" fmla="*/ 0 w 9"/>
                    <a:gd name="T65" fmla="*/ 18 h 19"/>
                    <a:gd name="T66" fmla="*/ 1 w 9"/>
                    <a:gd name="T67" fmla="*/ 18 h 19"/>
                    <a:gd name="T68" fmla="*/ 5 w 9"/>
                    <a:gd name="T69" fmla="*/ 18 h 19"/>
                    <a:gd name="T70" fmla="*/ 6 w 9"/>
                    <a:gd name="T71" fmla="*/ 18 h 19"/>
                    <a:gd name="T72" fmla="*/ 7 w 9"/>
                    <a:gd name="T73" fmla="*/ 18 h 19"/>
                    <a:gd name="T74" fmla="*/ 7 w 9"/>
                    <a:gd name="T75" fmla="*/ 18 h 19"/>
                    <a:gd name="T76" fmla="*/ 9 w 9"/>
                    <a:gd name="T77" fmla="*/ 17 h 19"/>
                    <a:gd name="T78" fmla="*/ 9 w 9"/>
                    <a:gd name="T79" fmla="*/ 16 h 19"/>
                    <a:gd name="T80" fmla="*/ 9 w 9"/>
                    <a:gd name="T81" fmla="*/ 0 h 19"/>
                    <a:gd name="T82" fmla="*/ 9 w 9"/>
                    <a:gd name="T83" fmla="*/ 0 h 19"/>
                    <a:gd name="T84" fmla="*/ 8 w 9"/>
                    <a:gd name="T85" fmla="*/ 0 h 19"/>
                    <a:gd name="T86" fmla="*/ 8 w 9"/>
                    <a:gd name="T8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" h="19">
                      <a:moveTo>
                        <a:pt x="6" y="17"/>
                      </a:move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6"/>
                        <a:pt x="7" y="15"/>
                        <a:pt x="8" y="14"/>
                      </a:cubicBezTo>
                      <a:cubicBezTo>
                        <a:pt x="8" y="14"/>
                        <a:pt x="8" y="15"/>
                        <a:pt x="8" y="15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moveTo>
                        <a:pt x="6" y="16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3"/>
                        <a:pt x="7" y="12"/>
                        <a:pt x="8" y="11"/>
                      </a:cubicBezTo>
                      <a:cubicBezTo>
                        <a:pt x="8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7" y="14"/>
                        <a:pt x="7" y="15"/>
                        <a:pt x="6" y="16"/>
                      </a:cubicBezTo>
                      <a:moveTo>
                        <a:pt x="6" y="14"/>
                      </a:move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2"/>
                        <a:pt x="6" y="13"/>
                        <a:pt x="6" y="14"/>
                      </a:cubicBezTo>
                      <a:moveTo>
                        <a:pt x="6" y="11"/>
                      </a:moveTo>
                      <a:cubicBezTo>
                        <a:pt x="6" y="11"/>
                        <a:pt x="6" y="10"/>
                        <a:pt x="6" y="9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7"/>
                        <a:pt x="8" y="8"/>
                        <a:pt x="8" y="8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11"/>
                        <a:pt x="6" y="11"/>
                        <a:pt x="6" y="11"/>
                      </a:cubicBezTo>
                      <a:moveTo>
                        <a:pt x="6" y="8"/>
                      </a:moveTo>
                      <a:cubicBezTo>
                        <a:pt x="6" y="8"/>
                        <a:pt x="6" y="7"/>
                        <a:pt x="6" y="7"/>
                      </a:cubicBezTo>
                      <a:cubicBezTo>
                        <a:pt x="7" y="6"/>
                        <a:pt x="7" y="5"/>
                        <a:pt x="8" y="4"/>
                      </a:cubicBez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6" y="8"/>
                        <a:pt x="6" y="8"/>
                        <a:pt x="6" y="8"/>
                      </a:cubicBezTo>
                      <a:moveTo>
                        <a:pt x="5" y="17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2" y="17"/>
                        <a:pt x="1" y="17"/>
                      </a:cubicBezTo>
                      <a:cubicBezTo>
                        <a:pt x="1" y="11"/>
                        <a:pt x="1" y="7"/>
                        <a:pt x="1" y="3"/>
                      </a:cubicBezTo>
                      <a:cubicBezTo>
                        <a:pt x="3" y="3"/>
                        <a:pt x="4" y="3"/>
                        <a:pt x="5" y="3"/>
                      </a:cubicBezTo>
                      <a:cubicBezTo>
                        <a:pt x="5" y="5"/>
                        <a:pt x="5" y="13"/>
                        <a:pt x="5" y="17"/>
                      </a:cubicBezTo>
                      <a:moveTo>
                        <a:pt x="6" y="6"/>
                      </a:move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7" y="3"/>
                        <a:pt x="8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5"/>
                        <a:pt x="6" y="6"/>
                      </a:cubicBezTo>
                      <a:moveTo>
                        <a:pt x="6" y="4"/>
                      </a:move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6" y="3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6" y="3"/>
                        <a:pt x="6" y="4"/>
                      </a:cubicBezTo>
                      <a:moveTo>
                        <a:pt x="5" y="2"/>
                      </a:move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5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5" y="2"/>
                      </a:cubicBezTo>
                      <a:moveTo>
                        <a:pt x="7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6"/>
                        <a:pt x="0" y="11"/>
                        <a:pt x="0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9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6" name="íŝļïḋé"/>
                <p:cNvSpPr/>
                <p:nvPr/>
              </p:nvSpPr>
              <p:spPr bwMode="auto">
                <a:xfrm>
                  <a:off x="3908" y="2098"/>
                  <a:ext cx="21" cy="55"/>
                </a:xfrm>
                <a:custGeom>
                  <a:avLst/>
                  <a:gdLst>
                    <a:gd name="T0" fmla="*/ 8 w 9"/>
                    <a:gd name="T1" fmla="*/ 19 h 23"/>
                    <a:gd name="T2" fmla="*/ 7 w 9"/>
                    <a:gd name="T3" fmla="*/ 21 h 23"/>
                    <a:gd name="T4" fmla="*/ 6 w 9"/>
                    <a:gd name="T5" fmla="*/ 19 h 23"/>
                    <a:gd name="T6" fmla="*/ 8 w 9"/>
                    <a:gd name="T7" fmla="*/ 17 h 23"/>
                    <a:gd name="T8" fmla="*/ 6 w 9"/>
                    <a:gd name="T9" fmla="*/ 21 h 23"/>
                    <a:gd name="T10" fmla="*/ 6 w 9"/>
                    <a:gd name="T11" fmla="*/ 17 h 23"/>
                    <a:gd name="T12" fmla="*/ 8 w 9"/>
                    <a:gd name="T13" fmla="*/ 14 h 23"/>
                    <a:gd name="T14" fmla="*/ 8 w 9"/>
                    <a:gd name="T15" fmla="*/ 16 h 23"/>
                    <a:gd name="T16" fmla="*/ 6 w 9"/>
                    <a:gd name="T17" fmla="*/ 16 h 23"/>
                    <a:gd name="T18" fmla="*/ 6 w 9"/>
                    <a:gd name="T19" fmla="*/ 14 h 23"/>
                    <a:gd name="T20" fmla="*/ 8 w 9"/>
                    <a:gd name="T21" fmla="*/ 14 h 23"/>
                    <a:gd name="T22" fmla="*/ 6 w 9"/>
                    <a:gd name="T23" fmla="*/ 16 h 23"/>
                    <a:gd name="T24" fmla="*/ 6 w 9"/>
                    <a:gd name="T25" fmla="*/ 12 h 23"/>
                    <a:gd name="T26" fmla="*/ 8 w 9"/>
                    <a:gd name="T27" fmla="*/ 12 h 23"/>
                    <a:gd name="T28" fmla="*/ 6 w 9"/>
                    <a:gd name="T29" fmla="*/ 14 h 23"/>
                    <a:gd name="T30" fmla="*/ 6 w 9"/>
                    <a:gd name="T31" fmla="*/ 10 h 23"/>
                    <a:gd name="T32" fmla="*/ 8 w 9"/>
                    <a:gd name="T33" fmla="*/ 9 h 23"/>
                    <a:gd name="T34" fmla="*/ 6 w 9"/>
                    <a:gd name="T35" fmla="*/ 11 h 23"/>
                    <a:gd name="T36" fmla="*/ 6 w 9"/>
                    <a:gd name="T37" fmla="*/ 10 h 23"/>
                    <a:gd name="T38" fmla="*/ 6 w 9"/>
                    <a:gd name="T39" fmla="*/ 8 h 23"/>
                    <a:gd name="T40" fmla="*/ 7 w 9"/>
                    <a:gd name="T41" fmla="*/ 8 h 23"/>
                    <a:gd name="T42" fmla="*/ 8 w 9"/>
                    <a:gd name="T43" fmla="*/ 6 h 23"/>
                    <a:gd name="T44" fmla="*/ 8 w 9"/>
                    <a:gd name="T45" fmla="*/ 7 h 23"/>
                    <a:gd name="T46" fmla="*/ 6 w 9"/>
                    <a:gd name="T47" fmla="*/ 9 h 23"/>
                    <a:gd name="T48" fmla="*/ 3 w 9"/>
                    <a:gd name="T49" fmla="*/ 21 h 23"/>
                    <a:gd name="T50" fmla="*/ 1 w 9"/>
                    <a:gd name="T51" fmla="*/ 4 h 23"/>
                    <a:gd name="T52" fmla="*/ 5 w 9"/>
                    <a:gd name="T53" fmla="*/ 21 h 23"/>
                    <a:gd name="T54" fmla="*/ 6 w 9"/>
                    <a:gd name="T55" fmla="*/ 6 h 23"/>
                    <a:gd name="T56" fmla="*/ 8 w 9"/>
                    <a:gd name="T57" fmla="*/ 5 h 23"/>
                    <a:gd name="T58" fmla="*/ 6 w 9"/>
                    <a:gd name="T59" fmla="*/ 7 h 23"/>
                    <a:gd name="T60" fmla="*/ 6 w 9"/>
                    <a:gd name="T61" fmla="*/ 4 h 23"/>
                    <a:gd name="T62" fmla="*/ 8 w 9"/>
                    <a:gd name="T63" fmla="*/ 2 h 23"/>
                    <a:gd name="T64" fmla="*/ 8 w 9"/>
                    <a:gd name="T65" fmla="*/ 3 h 23"/>
                    <a:gd name="T66" fmla="*/ 5 w 9"/>
                    <a:gd name="T67" fmla="*/ 3 h 23"/>
                    <a:gd name="T68" fmla="*/ 4 w 9"/>
                    <a:gd name="T69" fmla="*/ 1 h 23"/>
                    <a:gd name="T70" fmla="*/ 7 w 9"/>
                    <a:gd name="T71" fmla="*/ 1 h 23"/>
                    <a:gd name="T72" fmla="*/ 5 w 9"/>
                    <a:gd name="T73" fmla="*/ 3 h 23"/>
                    <a:gd name="T74" fmla="*/ 4 w 9"/>
                    <a:gd name="T75" fmla="*/ 0 h 23"/>
                    <a:gd name="T76" fmla="*/ 1 w 9"/>
                    <a:gd name="T77" fmla="*/ 3 h 23"/>
                    <a:gd name="T78" fmla="*/ 1 w 9"/>
                    <a:gd name="T79" fmla="*/ 3 h 23"/>
                    <a:gd name="T80" fmla="*/ 0 w 9"/>
                    <a:gd name="T81" fmla="*/ 4 h 23"/>
                    <a:gd name="T82" fmla="*/ 0 w 9"/>
                    <a:gd name="T83" fmla="*/ 22 h 23"/>
                    <a:gd name="T84" fmla="*/ 1 w 9"/>
                    <a:gd name="T85" fmla="*/ 22 h 23"/>
                    <a:gd name="T86" fmla="*/ 6 w 9"/>
                    <a:gd name="T87" fmla="*/ 22 h 23"/>
                    <a:gd name="T88" fmla="*/ 6 w 9"/>
                    <a:gd name="T89" fmla="*/ 22 h 23"/>
                    <a:gd name="T90" fmla="*/ 9 w 9"/>
                    <a:gd name="T91" fmla="*/ 21 h 23"/>
                    <a:gd name="T92" fmla="*/ 9 w 9"/>
                    <a:gd name="T93" fmla="*/ 20 h 23"/>
                    <a:gd name="T94" fmla="*/ 9 w 9"/>
                    <a:gd name="T95" fmla="*/ 1 h 23"/>
                    <a:gd name="T96" fmla="*/ 9 w 9"/>
                    <a:gd name="T97" fmla="*/ 1 h 23"/>
                    <a:gd name="T98" fmla="*/ 9 w 9"/>
                    <a:gd name="T99" fmla="*/ 0 h 23"/>
                    <a:gd name="T100" fmla="*/ 8 w 9"/>
                    <a:gd name="T10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" h="23">
                      <a:moveTo>
                        <a:pt x="7" y="21"/>
                      </a:move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8" y="20"/>
                        <a:pt x="8" y="20"/>
                      </a:cubicBezTo>
                      <a:cubicBezTo>
                        <a:pt x="8" y="20"/>
                        <a:pt x="7" y="20"/>
                        <a:pt x="7" y="21"/>
                      </a:cubicBezTo>
                      <a:moveTo>
                        <a:pt x="6" y="21"/>
                      </a:moveTo>
                      <a:cubicBezTo>
                        <a:pt x="6" y="20"/>
                        <a:pt x="6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7" y="19"/>
                        <a:pt x="7" y="20"/>
                        <a:pt x="6" y="21"/>
                      </a:cubicBezTo>
                      <a:moveTo>
                        <a:pt x="6" y="18"/>
                      </a:moveTo>
                      <a:cubicBezTo>
                        <a:pt x="6" y="18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5"/>
                        <a:pt x="8" y="15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6" y="18"/>
                        <a:pt x="6" y="18"/>
                        <a:pt x="6" y="18"/>
                      </a:cubicBezTo>
                      <a:moveTo>
                        <a:pt x="6" y="16"/>
                      </a:move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3"/>
                        <a:pt x="8" y="12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6" y="16"/>
                        <a:pt x="6" y="16"/>
                        <a:pt x="6" y="16"/>
                      </a:cubicBezTo>
                      <a:moveTo>
                        <a:pt x="6" y="14"/>
                      </a:move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1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2"/>
                        <a:pt x="7" y="13"/>
                        <a:pt x="6" y="14"/>
                      </a:cubicBezTo>
                      <a:moveTo>
                        <a:pt x="6" y="10"/>
                      </a:move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moveTo>
                        <a:pt x="6" y="9"/>
                      </a:move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8"/>
                        <a:pt x="7" y="9"/>
                        <a:pt x="6" y="9"/>
                      </a:cubicBezTo>
                      <a:moveTo>
                        <a:pt x="5" y="21"/>
                      </a:moveTo>
                      <a:cubicBezTo>
                        <a:pt x="4" y="21"/>
                        <a:pt x="4" y="21"/>
                        <a:pt x="3" y="21"/>
                      </a:cubicBez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2" y="16"/>
                        <a:pt x="2" y="8"/>
                        <a:pt x="1" y="4"/>
                      </a:cubicBezTo>
                      <a:cubicBezTo>
                        <a:pt x="3" y="4"/>
                        <a:pt x="4" y="4"/>
                        <a:pt x="5" y="4"/>
                      </a:cubicBezTo>
                      <a:cubicBezTo>
                        <a:pt x="5" y="7"/>
                        <a:pt x="5" y="17"/>
                        <a:pt x="5" y="21"/>
                      </a:cubicBezTo>
                      <a:moveTo>
                        <a:pt x="6" y="7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6" y="7"/>
                        <a:pt x="6" y="7"/>
                        <a:pt x="6" y="7"/>
                      </a:cubicBezTo>
                      <a:moveTo>
                        <a:pt x="6" y="5"/>
                      </a:moveTo>
                      <a:cubicBezTo>
                        <a:pt x="6" y="5"/>
                        <a:pt x="6" y="4"/>
                        <a:pt x="6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5"/>
                        <a:pt x="6" y="5"/>
                        <a:pt x="6" y="5"/>
                      </a:cubicBezTo>
                      <a:moveTo>
                        <a:pt x="5" y="3"/>
                      </a:moveTo>
                      <a:cubicBezTo>
                        <a:pt x="5" y="3"/>
                        <a:pt x="4" y="3"/>
                        <a:pt x="2" y="3"/>
                      </a:cubicBezTo>
                      <a:cubicBezTo>
                        <a:pt x="3" y="2"/>
                        <a:pt x="4" y="2"/>
                        <a:pt x="4" y="1"/>
                      </a:cubicBezTo>
                      <a:cubicBezTo>
                        <a:pt x="5" y="1"/>
                        <a:pt x="6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3"/>
                        <a:pt x="5" y="3"/>
                      </a:cubicBezTo>
                      <a:moveTo>
                        <a:pt x="7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8"/>
                        <a:pt x="1" y="16"/>
                        <a:pt x="0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2" y="22"/>
                        <a:pt x="3" y="22"/>
                        <a:pt x="3" y="22"/>
                      </a:cubicBezTo>
                      <a:cubicBezTo>
                        <a:pt x="4" y="22"/>
                        <a:pt x="5" y="22"/>
                        <a:pt x="6" y="22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7" y="22"/>
                        <a:pt x="8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15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7" name="isḷïḍè"/>
                <p:cNvSpPr/>
                <p:nvPr/>
              </p:nvSpPr>
              <p:spPr bwMode="auto">
                <a:xfrm>
                  <a:off x="3444" y="2408"/>
                  <a:ext cx="138" cy="147"/>
                </a:xfrm>
                <a:custGeom>
                  <a:avLst/>
                  <a:gdLst>
                    <a:gd name="T0" fmla="*/ 15 w 58"/>
                    <a:gd name="T1" fmla="*/ 50 h 62"/>
                    <a:gd name="T2" fmla="*/ 20 w 58"/>
                    <a:gd name="T3" fmla="*/ 50 h 62"/>
                    <a:gd name="T4" fmla="*/ 34 w 58"/>
                    <a:gd name="T5" fmla="*/ 58 h 62"/>
                    <a:gd name="T6" fmla="*/ 19 w 58"/>
                    <a:gd name="T7" fmla="*/ 11 h 62"/>
                    <a:gd name="T8" fmla="*/ 20 w 58"/>
                    <a:gd name="T9" fmla="*/ 8 h 62"/>
                    <a:gd name="T10" fmla="*/ 24 w 58"/>
                    <a:gd name="T11" fmla="*/ 2 h 62"/>
                    <a:gd name="T12" fmla="*/ 22 w 58"/>
                    <a:gd name="T13" fmla="*/ 9 h 62"/>
                    <a:gd name="T14" fmla="*/ 23 w 58"/>
                    <a:gd name="T15" fmla="*/ 10 h 62"/>
                    <a:gd name="T16" fmla="*/ 20 w 58"/>
                    <a:gd name="T17" fmla="*/ 12 h 62"/>
                    <a:gd name="T18" fmla="*/ 19 w 58"/>
                    <a:gd name="T19" fmla="*/ 15 h 62"/>
                    <a:gd name="T20" fmla="*/ 18 w 58"/>
                    <a:gd name="T21" fmla="*/ 17 h 62"/>
                    <a:gd name="T22" fmla="*/ 15 w 58"/>
                    <a:gd name="T23" fmla="*/ 22 h 62"/>
                    <a:gd name="T24" fmla="*/ 15 w 58"/>
                    <a:gd name="T25" fmla="*/ 24 h 62"/>
                    <a:gd name="T26" fmla="*/ 11 w 58"/>
                    <a:gd name="T27" fmla="*/ 28 h 62"/>
                    <a:gd name="T28" fmla="*/ 13 w 58"/>
                    <a:gd name="T29" fmla="*/ 31 h 62"/>
                    <a:gd name="T30" fmla="*/ 10 w 58"/>
                    <a:gd name="T31" fmla="*/ 31 h 62"/>
                    <a:gd name="T32" fmla="*/ 5 w 58"/>
                    <a:gd name="T33" fmla="*/ 38 h 62"/>
                    <a:gd name="T34" fmla="*/ 35 w 58"/>
                    <a:gd name="T35" fmla="*/ 54 h 62"/>
                    <a:gd name="T36" fmla="*/ 14 w 58"/>
                    <a:gd name="T37" fmla="*/ 46 h 62"/>
                    <a:gd name="T38" fmla="*/ 7 w 58"/>
                    <a:gd name="T39" fmla="*/ 32 h 62"/>
                    <a:gd name="T40" fmla="*/ 9 w 58"/>
                    <a:gd name="T41" fmla="*/ 26 h 62"/>
                    <a:gd name="T42" fmla="*/ 13 w 58"/>
                    <a:gd name="T43" fmla="*/ 24 h 62"/>
                    <a:gd name="T44" fmla="*/ 15 w 58"/>
                    <a:gd name="T45" fmla="*/ 19 h 62"/>
                    <a:gd name="T46" fmla="*/ 17 w 58"/>
                    <a:gd name="T47" fmla="*/ 13 h 62"/>
                    <a:gd name="T48" fmla="*/ 25 w 58"/>
                    <a:gd name="T49" fmla="*/ 10 h 62"/>
                    <a:gd name="T50" fmla="*/ 26 w 58"/>
                    <a:gd name="T51" fmla="*/ 3 h 62"/>
                    <a:gd name="T52" fmla="*/ 57 w 58"/>
                    <a:gd name="T53" fmla="*/ 16 h 62"/>
                    <a:gd name="T54" fmla="*/ 30 w 58"/>
                    <a:gd name="T55" fmla="*/ 51 h 62"/>
                    <a:gd name="T56" fmla="*/ 10 w 58"/>
                    <a:gd name="T57" fmla="*/ 32 h 62"/>
                    <a:gd name="T58" fmla="*/ 13 w 58"/>
                    <a:gd name="T59" fmla="*/ 29 h 62"/>
                    <a:gd name="T60" fmla="*/ 15 w 58"/>
                    <a:gd name="T61" fmla="*/ 25 h 62"/>
                    <a:gd name="T62" fmla="*/ 18 w 58"/>
                    <a:gd name="T63" fmla="*/ 18 h 62"/>
                    <a:gd name="T64" fmla="*/ 20 w 58"/>
                    <a:gd name="T65" fmla="*/ 14 h 62"/>
                    <a:gd name="T66" fmla="*/ 27 w 58"/>
                    <a:gd name="T67" fmla="*/ 0 h 62"/>
                    <a:gd name="T68" fmla="*/ 23 w 58"/>
                    <a:gd name="T69" fmla="*/ 1 h 62"/>
                    <a:gd name="T70" fmla="*/ 19 w 58"/>
                    <a:gd name="T71" fmla="*/ 9 h 62"/>
                    <a:gd name="T72" fmla="*/ 20 w 58"/>
                    <a:gd name="T73" fmla="*/ 11 h 62"/>
                    <a:gd name="T74" fmla="*/ 18 w 58"/>
                    <a:gd name="T75" fmla="*/ 10 h 62"/>
                    <a:gd name="T76" fmla="*/ 15 w 58"/>
                    <a:gd name="T77" fmla="*/ 15 h 62"/>
                    <a:gd name="T78" fmla="*/ 15 w 58"/>
                    <a:gd name="T79" fmla="*/ 18 h 62"/>
                    <a:gd name="T80" fmla="*/ 11 w 58"/>
                    <a:gd name="T81" fmla="*/ 22 h 62"/>
                    <a:gd name="T82" fmla="*/ 12 w 58"/>
                    <a:gd name="T83" fmla="*/ 23 h 62"/>
                    <a:gd name="T84" fmla="*/ 10 w 58"/>
                    <a:gd name="T85" fmla="*/ 24 h 62"/>
                    <a:gd name="T86" fmla="*/ 7 w 58"/>
                    <a:gd name="T87" fmla="*/ 28 h 62"/>
                    <a:gd name="T88" fmla="*/ 7 w 58"/>
                    <a:gd name="T89" fmla="*/ 31 h 62"/>
                    <a:gd name="T90" fmla="*/ 4 w 58"/>
                    <a:gd name="T91" fmla="*/ 32 h 62"/>
                    <a:gd name="T92" fmla="*/ 3 w 58"/>
                    <a:gd name="T93" fmla="*/ 40 h 62"/>
                    <a:gd name="T94" fmla="*/ 15 w 58"/>
                    <a:gd name="T95" fmla="*/ 51 h 62"/>
                    <a:gd name="T96" fmla="*/ 34 w 58"/>
                    <a:gd name="T97" fmla="*/ 62 h 62"/>
                    <a:gd name="T98" fmla="*/ 39 w 58"/>
                    <a:gd name="T99" fmla="*/ 57 h 62"/>
                    <a:gd name="T100" fmla="*/ 56 w 58"/>
                    <a:gd name="T101" fmla="*/ 21 h 62"/>
                    <a:gd name="T102" fmla="*/ 27 w 58"/>
                    <a:gd name="T103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8" h="62">
                      <a:moveTo>
                        <a:pt x="34" y="61"/>
                      </a:moveTo>
                      <a:cubicBezTo>
                        <a:pt x="32" y="59"/>
                        <a:pt x="28" y="57"/>
                        <a:pt x="25" y="56"/>
                      </a:cubicBezTo>
                      <a:cubicBezTo>
                        <a:pt x="24" y="55"/>
                        <a:pt x="22" y="54"/>
                        <a:pt x="21" y="54"/>
                      </a:cubicBezTo>
                      <a:cubicBezTo>
                        <a:pt x="19" y="53"/>
                        <a:pt x="17" y="52"/>
                        <a:pt x="15" y="50"/>
                      </a:cubicBezTo>
                      <a:cubicBezTo>
                        <a:pt x="2" y="42"/>
                        <a:pt x="2" y="42"/>
                        <a:pt x="2" y="42"/>
                      </a:cubicBezTo>
                      <a:cubicBezTo>
                        <a:pt x="2" y="41"/>
                        <a:pt x="3" y="41"/>
                        <a:pt x="3" y="40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6" y="48"/>
                        <a:pt x="18" y="49"/>
                        <a:pt x="20" y="50"/>
                      </a:cubicBezTo>
                      <a:cubicBezTo>
                        <a:pt x="21" y="51"/>
                        <a:pt x="22" y="52"/>
                        <a:pt x="24" y="52"/>
                      </a:cubicBezTo>
                      <a:cubicBezTo>
                        <a:pt x="27" y="54"/>
                        <a:pt x="30" y="55"/>
                        <a:pt x="33" y="58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34" y="58"/>
                        <a:pt x="34" y="58"/>
                        <a:pt x="34" y="58"/>
                      </a:cubicBezTo>
                      <a:cubicBezTo>
                        <a:pt x="34" y="57"/>
                        <a:pt x="35" y="55"/>
                        <a:pt x="36" y="54"/>
                      </a:cubicBezTo>
                      <a:cubicBezTo>
                        <a:pt x="36" y="55"/>
                        <a:pt x="37" y="55"/>
                        <a:pt x="37" y="55"/>
                      </a:cubicBezTo>
                      <a:cubicBezTo>
                        <a:pt x="36" y="57"/>
                        <a:pt x="35" y="59"/>
                        <a:pt x="34" y="61"/>
                      </a:cubicBezTo>
                      <a:moveTo>
                        <a:pt x="19" y="11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1" y="11"/>
                        <a:pt x="21" y="10"/>
                        <a:pt x="21" y="10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0" y="9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7"/>
                        <a:pt x="21" y="6"/>
                        <a:pt x="22" y="5"/>
                      </a:cubicBezTo>
                      <a:cubicBezTo>
                        <a:pt x="22" y="4"/>
                        <a:pt x="22" y="4"/>
                        <a:pt x="23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4" y="4"/>
                        <a:pt x="24" y="4"/>
                      </a:cubicBezTo>
                      <a:cubicBezTo>
                        <a:pt x="24" y="5"/>
                        <a:pt x="23" y="6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0"/>
                        <a:pt x="23" y="10"/>
                        <a:pt x="23" y="10"/>
                      </a:cubicBezTo>
                      <a:cubicBezTo>
                        <a:pt x="23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1"/>
                        <a:pt x="21" y="11"/>
                        <a:pt x="20" y="12"/>
                      </a:cubicBezTo>
                      <a:cubicBezTo>
                        <a:pt x="20" y="13"/>
                        <a:pt x="19" y="14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21" y="16"/>
                        <a:pt x="21" y="17"/>
                        <a:pt x="20" y="17"/>
                      </a:cubicBezTo>
                      <a:cubicBezTo>
                        <a:pt x="20" y="17"/>
                        <a:pt x="20" y="17"/>
                        <a:pt x="19" y="17"/>
                      </a:cubicBezTo>
                      <a:cubicBezTo>
                        <a:pt x="19" y="17"/>
                        <a:pt x="19" y="17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7" y="18"/>
                        <a:pt x="16" y="20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4"/>
                        <a:pt x="16" y="24"/>
                        <a:pt x="15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3" y="25"/>
                        <a:pt x="13" y="25"/>
                        <a:pt x="13" y="26"/>
                      </a:cubicBezTo>
                      <a:cubicBezTo>
                        <a:pt x="12" y="27"/>
                        <a:pt x="12" y="27"/>
                        <a:pt x="11" y="28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9"/>
                        <a:pt x="12" y="29"/>
                        <a:pt x="13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2" y="31"/>
                        <a:pt x="12" y="31"/>
                        <a:pt x="11" y="31"/>
                      </a:cubicBezTo>
                      <a:cubicBezTo>
                        <a:pt x="11" y="31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8" y="35"/>
                        <a:pt x="8" y="35"/>
                        <a:pt x="5" y="38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1" y="48"/>
                        <a:pt x="23" y="49"/>
                        <a:pt x="25" y="50"/>
                      </a:cubicBezTo>
                      <a:cubicBezTo>
                        <a:pt x="27" y="50"/>
                        <a:pt x="28" y="51"/>
                        <a:pt x="29" y="51"/>
                      </a:cubicBezTo>
                      <a:cubicBezTo>
                        <a:pt x="31" y="52"/>
                        <a:pt x="33" y="53"/>
                        <a:pt x="35" y="54"/>
                      </a:cubicBezTo>
                      <a:cubicBezTo>
                        <a:pt x="34" y="55"/>
                        <a:pt x="34" y="56"/>
                        <a:pt x="33" y="57"/>
                      </a:cubicBezTo>
                      <a:cubicBezTo>
                        <a:pt x="31" y="55"/>
                        <a:pt x="27" y="53"/>
                        <a:pt x="24" y="52"/>
                      </a:cubicBezTo>
                      <a:cubicBezTo>
                        <a:pt x="23" y="51"/>
                        <a:pt x="21" y="50"/>
                        <a:pt x="20" y="50"/>
                      </a:cubicBezTo>
                      <a:cubicBezTo>
                        <a:pt x="18" y="49"/>
                        <a:pt x="16" y="47"/>
                        <a:pt x="14" y="46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3" y="35"/>
                        <a:pt x="3" y="35"/>
                        <a:pt x="5" y="32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2"/>
                        <a:pt x="6" y="32"/>
                        <a:pt x="7" y="32"/>
                      </a:cubicBezTo>
                      <a:cubicBezTo>
                        <a:pt x="7" y="32"/>
                        <a:pt x="8" y="32"/>
                        <a:pt x="9" y="31"/>
                      </a:cubicBezTo>
                      <a:cubicBezTo>
                        <a:pt x="9" y="31"/>
                        <a:pt x="9" y="30"/>
                        <a:pt x="9" y="29"/>
                      </a:cubicBezTo>
                      <a:cubicBezTo>
                        <a:pt x="9" y="29"/>
                        <a:pt x="8" y="28"/>
                        <a:pt x="8" y="28"/>
                      </a:cubicBezTo>
                      <a:cubicBezTo>
                        <a:pt x="8" y="27"/>
                        <a:pt x="9" y="27"/>
                        <a:pt x="9" y="26"/>
                      </a:cubicBezTo>
                      <a:cubicBezTo>
                        <a:pt x="9" y="26"/>
                        <a:pt x="10" y="25"/>
                        <a:pt x="10" y="25"/>
                      </a:cubicBezTo>
                      <a:cubicBezTo>
                        <a:pt x="10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2" y="25"/>
                      </a:cubicBezTo>
                      <a:cubicBezTo>
                        <a:pt x="12" y="25"/>
                        <a:pt x="13" y="25"/>
                        <a:pt x="13" y="24"/>
                      </a:cubicBezTo>
                      <a:cubicBezTo>
                        <a:pt x="13" y="23"/>
                        <a:pt x="13" y="23"/>
                        <a:pt x="1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3" y="21"/>
                        <a:pt x="14" y="19"/>
                        <a:pt x="14" y="18"/>
                      </a:cubicBezTo>
                      <a:cubicBezTo>
                        <a:pt x="14" y="18"/>
                        <a:pt x="15" y="19"/>
                        <a:pt x="15" y="19"/>
                      </a:cubicBezTo>
                      <a:cubicBezTo>
                        <a:pt x="16" y="19"/>
                        <a:pt x="17" y="18"/>
                        <a:pt x="17" y="18"/>
                      </a:cubicBezTo>
                      <a:cubicBezTo>
                        <a:pt x="17" y="17"/>
                        <a:pt x="17" y="16"/>
                        <a:pt x="17" y="16"/>
                      </a:cubicBezTo>
                      <a:cubicBezTo>
                        <a:pt x="17" y="15"/>
                        <a:pt x="16" y="15"/>
                        <a:pt x="16" y="15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8" y="12"/>
                        <a:pt x="18" y="12"/>
                        <a:pt x="18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moveTo>
                        <a:pt x="23" y="11"/>
                      </a:moveTo>
                      <a:cubicBezTo>
                        <a:pt x="24" y="11"/>
                        <a:pt x="24" y="11"/>
                        <a:pt x="25" y="10"/>
                      </a:cubicBezTo>
                      <a:cubicBezTo>
                        <a:pt x="25" y="10"/>
                        <a:pt x="25" y="9"/>
                        <a:pt x="24" y="9"/>
                      </a:cubicBezTo>
                      <a:cubicBezTo>
                        <a:pt x="24" y="8"/>
                        <a:pt x="24" y="8"/>
                        <a:pt x="23" y="8"/>
                      </a:cubicBezTo>
                      <a:cubicBezTo>
                        <a:pt x="24" y="6"/>
                        <a:pt x="25" y="5"/>
                        <a:pt x="25" y="5"/>
                      </a:cubicBezTo>
                      <a:cubicBezTo>
                        <a:pt x="25" y="4"/>
                        <a:pt x="25" y="4"/>
                        <a:pt x="26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7" y="1"/>
                      </a:cubicBezTo>
                      <a:cubicBezTo>
                        <a:pt x="37" y="5"/>
                        <a:pt x="47" y="11"/>
                        <a:pt x="57" y="16"/>
                      </a:cubicBezTo>
                      <a:cubicBezTo>
                        <a:pt x="56" y="18"/>
                        <a:pt x="56" y="19"/>
                        <a:pt x="55" y="21"/>
                      </a:cubicBezTo>
                      <a:cubicBezTo>
                        <a:pt x="55" y="22"/>
                        <a:pt x="55" y="22"/>
                        <a:pt x="54" y="24"/>
                      </a:cubicBezTo>
                      <a:cubicBezTo>
                        <a:pt x="49" y="37"/>
                        <a:pt x="45" y="44"/>
                        <a:pt x="39" y="56"/>
                      </a:cubicBezTo>
                      <a:cubicBezTo>
                        <a:pt x="36" y="53"/>
                        <a:pt x="33" y="52"/>
                        <a:pt x="30" y="51"/>
                      </a:cubicBezTo>
                      <a:cubicBezTo>
                        <a:pt x="28" y="50"/>
                        <a:pt x="27" y="50"/>
                        <a:pt x="26" y="49"/>
                      </a:cubicBezTo>
                      <a:cubicBezTo>
                        <a:pt x="24" y="48"/>
                        <a:pt x="22" y="47"/>
                        <a:pt x="20" y="46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8" y="35"/>
                        <a:pt x="8" y="35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2"/>
                        <a:pt x="11" y="32"/>
                        <a:pt x="11" y="32"/>
                      </a:cubicBezTo>
                      <a:cubicBezTo>
                        <a:pt x="12" y="32"/>
                        <a:pt x="13" y="32"/>
                        <a:pt x="13" y="31"/>
                      </a:cubicBezTo>
                      <a:cubicBezTo>
                        <a:pt x="14" y="31"/>
                        <a:pt x="14" y="30"/>
                        <a:pt x="13" y="29"/>
                      </a:cubicBezTo>
                      <a:cubicBezTo>
                        <a:pt x="13" y="29"/>
                        <a:pt x="13" y="28"/>
                        <a:pt x="12" y="28"/>
                      </a:cubicBezTo>
                      <a:cubicBezTo>
                        <a:pt x="13" y="27"/>
                        <a:pt x="13" y="27"/>
                        <a:pt x="13" y="26"/>
                      </a:cubicBezTo>
                      <a:cubicBezTo>
                        <a:pt x="14" y="26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7" y="23"/>
                        <a:pt x="17" y="22"/>
                      </a:cubicBezTo>
                      <a:cubicBezTo>
                        <a:pt x="17" y="22"/>
                        <a:pt x="16" y="21"/>
                        <a:pt x="16" y="21"/>
                      </a:cubicBezTo>
                      <a:cubicBezTo>
                        <a:pt x="17" y="20"/>
                        <a:pt x="18" y="19"/>
                        <a:pt x="18" y="18"/>
                      </a:cubicBezTo>
                      <a:cubicBezTo>
                        <a:pt x="18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7"/>
                        <a:pt x="21" y="16"/>
                        <a:pt x="21" y="15"/>
                      </a:cubicBezTo>
                      <a:cubicBezTo>
                        <a:pt x="21" y="15"/>
                        <a:pt x="20" y="15"/>
                        <a:pt x="20" y="14"/>
                      </a:cubicBezTo>
                      <a:cubicBezTo>
                        <a:pt x="20" y="14"/>
                        <a:pt x="20" y="13"/>
                        <a:pt x="21" y="13"/>
                      </a:cubicBezTo>
                      <a:cubicBezTo>
                        <a:pt x="21" y="12"/>
                        <a:pt x="22" y="11"/>
                        <a:pt x="22" y="11"/>
                      </a:cubicBezTo>
                      <a:cubicBezTo>
                        <a:pt x="22" y="11"/>
                        <a:pt x="23" y="11"/>
                        <a:pt x="23" y="11"/>
                      </a:cubicBezTo>
                      <a:moveTo>
                        <a:pt x="27" y="0"/>
                      </a:move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4" y="1"/>
                        <a:pt x="24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2" y="3"/>
                        <a:pt x="21" y="4"/>
                        <a:pt x="21" y="5"/>
                      </a:cubicBezTo>
                      <a:cubicBezTo>
                        <a:pt x="20" y="6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19" y="11"/>
                      </a:cubicBezTo>
                      <a:cubicBezTo>
                        <a:pt x="19" y="11"/>
                        <a:pt x="19" y="11"/>
                        <a:pt x="19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1"/>
                        <a:pt x="17" y="12"/>
                        <a:pt x="16" y="13"/>
                      </a:cubicBezTo>
                      <a:cubicBezTo>
                        <a:pt x="16" y="14"/>
                        <a:pt x="15" y="14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6" y="15"/>
                        <a:pt x="16" y="16"/>
                        <a:pt x="16" y="16"/>
                      </a:cubicBezTo>
                      <a:cubicBezTo>
                        <a:pt x="17" y="16"/>
                        <a:pt x="17" y="17"/>
                        <a:pt x="16" y="17"/>
                      </a:cubicBezTo>
                      <a:cubicBezTo>
                        <a:pt x="16" y="18"/>
                        <a:pt x="16" y="18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4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9"/>
                        <a:pt x="12" y="21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22"/>
                        <a:pt x="12" y="22"/>
                        <a:pt x="12" y="23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0" y="24"/>
                        <a:pt x="10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5"/>
                        <a:pt x="9" y="25"/>
                        <a:pt x="8" y="26"/>
                      </a:cubicBezTo>
                      <a:cubicBezTo>
                        <a:pt x="8" y="27"/>
                        <a:pt x="7" y="27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8" y="28"/>
                        <a:pt x="8" y="29"/>
                        <a:pt x="8" y="29"/>
                      </a:cubicBezTo>
                      <a:cubicBezTo>
                        <a:pt x="8" y="30"/>
                        <a:pt x="8" y="30"/>
                        <a:pt x="8" y="31"/>
                      </a:cubicBezTo>
                      <a:cubicBezTo>
                        <a:pt x="8" y="31"/>
                        <a:pt x="7" y="31"/>
                        <a:pt x="7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3" y="35"/>
                        <a:pt x="3" y="35"/>
                        <a:pt x="0" y="37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2" y="40"/>
                        <a:pt x="2" y="41"/>
                        <a:pt x="1" y="4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7" y="52"/>
                        <a:pt x="19" y="53"/>
                        <a:pt x="21" y="54"/>
                      </a:cubicBezTo>
                      <a:cubicBezTo>
                        <a:pt x="22" y="55"/>
                        <a:pt x="23" y="56"/>
                        <a:pt x="25" y="56"/>
                      </a:cubicBezTo>
                      <a:cubicBezTo>
                        <a:pt x="28" y="58"/>
                        <a:pt x="31" y="59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36" y="60"/>
                        <a:pt x="37" y="58"/>
                        <a:pt x="38" y="56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46" y="45"/>
                        <a:pt x="49" y="37"/>
                        <a:pt x="55" y="24"/>
                      </a:cubicBezTo>
                      <a:cubicBezTo>
                        <a:pt x="55" y="23"/>
                        <a:pt x="56" y="22"/>
                        <a:pt x="56" y="21"/>
                      </a:cubicBezTo>
                      <a:cubicBezTo>
                        <a:pt x="56" y="20"/>
                        <a:pt x="57" y="19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48" y="10"/>
                        <a:pt x="37" y="5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8" name="i$liḓè"/>
                <p:cNvSpPr/>
                <p:nvPr/>
              </p:nvSpPr>
              <p:spPr bwMode="auto">
                <a:xfrm>
                  <a:off x="3510" y="2436"/>
                  <a:ext cx="50" cy="29"/>
                </a:xfrm>
                <a:custGeom>
                  <a:avLst/>
                  <a:gdLst>
                    <a:gd name="T0" fmla="*/ 1 w 21"/>
                    <a:gd name="T1" fmla="*/ 0 h 12"/>
                    <a:gd name="T2" fmla="*/ 0 w 21"/>
                    <a:gd name="T3" fmla="*/ 0 h 12"/>
                    <a:gd name="T4" fmla="*/ 1 w 21"/>
                    <a:gd name="T5" fmla="*/ 1 h 12"/>
                    <a:gd name="T6" fmla="*/ 6 w 21"/>
                    <a:gd name="T7" fmla="*/ 4 h 12"/>
                    <a:gd name="T8" fmla="*/ 21 w 21"/>
                    <a:gd name="T9" fmla="*/ 12 h 12"/>
                    <a:gd name="T10" fmla="*/ 21 w 21"/>
                    <a:gd name="T11" fmla="*/ 12 h 12"/>
                    <a:gd name="T12" fmla="*/ 21 w 21"/>
                    <a:gd name="T13" fmla="*/ 12 h 12"/>
                    <a:gd name="T14" fmla="*/ 21 w 21"/>
                    <a:gd name="T15" fmla="*/ 12 h 12"/>
                    <a:gd name="T16" fmla="*/ 7 w 21"/>
                    <a:gd name="T17" fmla="*/ 3 h 12"/>
                    <a:gd name="T18" fmla="*/ 1 w 21"/>
                    <a:gd name="T1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1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1" y="6"/>
                        <a:pt x="16" y="9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17" y="8"/>
                        <a:pt x="12" y="6"/>
                        <a:pt x="7" y="3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9" name="íṥḷíḋè"/>
                <p:cNvSpPr/>
                <p:nvPr/>
              </p:nvSpPr>
              <p:spPr bwMode="auto">
                <a:xfrm>
                  <a:off x="3506" y="2448"/>
                  <a:ext cx="47" cy="26"/>
                </a:xfrm>
                <a:custGeom>
                  <a:avLst/>
                  <a:gdLst>
                    <a:gd name="T0" fmla="*/ 1 w 20"/>
                    <a:gd name="T1" fmla="*/ 0 h 11"/>
                    <a:gd name="T2" fmla="*/ 0 w 20"/>
                    <a:gd name="T3" fmla="*/ 0 h 11"/>
                    <a:gd name="T4" fmla="*/ 1 w 20"/>
                    <a:gd name="T5" fmla="*/ 1 h 11"/>
                    <a:gd name="T6" fmla="*/ 19 w 20"/>
                    <a:gd name="T7" fmla="*/ 11 h 11"/>
                    <a:gd name="T8" fmla="*/ 19 w 20"/>
                    <a:gd name="T9" fmla="*/ 11 h 11"/>
                    <a:gd name="T10" fmla="*/ 20 w 20"/>
                    <a:gd name="T11" fmla="*/ 11 h 11"/>
                    <a:gd name="T12" fmla="*/ 19 w 20"/>
                    <a:gd name="T13" fmla="*/ 11 h 11"/>
                    <a:gd name="T14" fmla="*/ 1 w 20"/>
                    <a:gd name="T1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1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7" y="4"/>
                        <a:pt x="13" y="8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3" y="7"/>
                        <a:pt x="7" y="3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0" name="iṩḷïḑe"/>
                <p:cNvSpPr/>
                <p:nvPr/>
              </p:nvSpPr>
              <p:spPr bwMode="auto">
                <a:xfrm>
                  <a:off x="3501" y="2460"/>
                  <a:ext cx="50" cy="26"/>
                </a:xfrm>
                <a:custGeom>
                  <a:avLst/>
                  <a:gdLst>
                    <a:gd name="T0" fmla="*/ 0 w 21"/>
                    <a:gd name="T1" fmla="*/ 0 h 11"/>
                    <a:gd name="T2" fmla="*/ 0 w 21"/>
                    <a:gd name="T3" fmla="*/ 0 h 11"/>
                    <a:gd name="T4" fmla="*/ 0 w 21"/>
                    <a:gd name="T5" fmla="*/ 0 h 11"/>
                    <a:gd name="T6" fmla="*/ 13 w 21"/>
                    <a:gd name="T7" fmla="*/ 8 h 11"/>
                    <a:gd name="T8" fmla="*/ 20 w 21"/>
                    <a:gd name="T9" fmla="*/ 11 h 11"/>
                    <a:gd name="T10" fmla="*/ 20 w 21"/>
                    <a:gd name="T11" fmla="*/ 11 h 11"/>
                    <a:gd name="T12" fmla="*/ 21 w 21"/>
                    <a:gd name="T13" fmla="*/ 11 h 11"/>
                    <a:gd name="T14" fmla="*/ 20 w 21"/>
                    <a:gd name="T15" fmla="*/ 10 h 11"/>
                    <a:gd name="T16" fmla="*/ 14 w 21"/>
                    <a:gd name="T17" fmla="*/ 7 h 11"/>
                    <a:gd name="T18" fmla="*/ 0 w 21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1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9" y="6"/>
                        <a:pt x="13" y="8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9" y="5"/>
                        <a:pt x="4" y="3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1" name="ïṡḻíḋè"/>
                <p:cNvSpPr/>
                <p:nvPr/>
              </p:nvSpPr>
              <p:spPr bwMode="auto">
                <a:xfrm>
                  <a:off x="3491" y="2474"/>
                  <a:ext cx="50" cy="24"/>
                </a:xfrm>
                <a:custGeom>
                  <a:avLst/>
                  <a:gdLst>
                    <a:gd name="T0" fmla="*/ 3 w 50"/>
                    <a:gd name="T1" fmla="*/ 0 h 24"/>
                    <a:gd name="T2" fmla="*/ 0 w 50"/>
                    <a:gd name="T3" fmla="*/ 0 h 24"/>
                    <a:gd name="T4" fmla="*/ 3 w 50"/>
                    <a:gd name="T5" fmla="*/ 3 h 24"/>
                    <a:gd name="T6" fmla="*/ 50 w 50"/>
                    <a:gd name="T7" fmla="*/ 24 h 24"/>
                    <a:gd name="T8" fmla="*/ 50 w 50"/>
                    <a:gd name="T9" fmla="*/ 24 h 24"/>
                    <a:gd name="T10" fmla="*/ 50 w 50"/>
                    <a:gd name="T11" fmla="*/ 24 h 24"/>
                    <a:gd name="T12" fmla="*/ 50 w 50"/>
                    <a:gd name="T13" fmla="*/ 22 h 24"/>
                    <a:gd name="T14" fmla="*/ 3 w 50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24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50" y="24"/>
                      </a:lnTo>
                      <a:lnTo>
                        <a:pt x="50" y="24"/>
                      </a:lnTo>
                      <a:lnTo>
                        <a:pt x="50" y="24"/>
                      </a:lnTo>
                      <a:lnTo>
                        <a:pt x="50" y="2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2" name="iṡ1íḍè"/>
                <p:cNvSpPr/>
                <p:nvPr/>
              </p:nvSpPr>
              <p:spPr bwMode="auto">
                <a:xfrm>
                  <a:off x="3491" y="2474"/>
                  <a:ext cx="50" cy="24"/>
                </a:xfrm>
                <a:custGeom>
                  <a:avLst/>
                  <a:gdLst>
                    <a:gd name="T0" fmla="*/ 3 w 50"/>
                    <a:gd name="T1" fmla="*/ 0 h 24"/>
                    <a:gd name="T2" fmla="*/ 0 w 50"/>
                    <a:gd name="T3" fmla="*/ 0 h 24"/>
                    <a:gd name="T4" fmla="*/ 3 w 50"/>
                    <a:gd name="T5" fmla="*/ 3 h 24"/>
                    <a:gd name="T6" fmla="*/ 50 w 50"/>
                    <a:gd name="T7" fmla="*/ 24 h 24"/>
                    <a:gd name="T8" fmla="*/ 50 w 50"/>
                    <a:gd name="T9" fmla="*/ 24 h 24"/>
                    <a:gd name="T10" fmla="*/ 50 w 50"/>
                    <a:gd name="T11" fmla="*/ 24 h 24"/>
                    <a:gd name="T12" fmla="*/ 50 w 50"/>
                    <a:gd name="T13" fmla="*/ 22 h 24"/>
                    <a:gd name="T14" fmla="*/ 3 w 50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24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50" y="24"/>
                      </a:lnTo>
                      <a:lnTo>
                        <a:pt x="50" y="24"/>
                      </a:lnTo>
                      <a:lnTo>
                        <a:pt x="50" y="24"/>
                      </a:lnTo>
                      <a:lnTo>
                        <a:pt x="50" y="22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3" name="işľíḓê"/>
                <p:cNvSpPr/>
                <p:nvPr/>
              </p:nvSpPr>
              <p:spPr bwMode="auto">
                <a:xfrm>
                  <a:off x="3487" y="2484"/>
                  <a:ext cx="50" cy="26"/>
                </a:xfrm>
                <a:custGeom>
                  <a:avLst/>
                  <a:gdLst>
                    <a:gd name="T0" fmla="*/ 0 w 50"/>
                    <a:gd name="T1" fmla="*/ 0 h 26"/>
                    <a:gd name="T2" fmla="*/ 0 w 50"/>
                    <a:gd name="T3" fmla="*/ 2 h 26"/>
                    <a:gd name="T4" fmla="*/ 0 w 50"/>
                    <a:gd name="T5" fmla="*/ 2 h 26"/>
                    <a:gd name="T6" fmla="*/ 50 w 50"/>
                    <a:gd name="T7" fmla="*/ 26 h 26"/>
                    <a:gd name="T8" fmla="*/ 50 w 50"/>
                    <a:gd name="T9" fmla="*/ 26 h 26"/>
                    <a:gd name="T10" fmla="*/ 50 w 50"/>
                    <a:gd name="T11" fmla="*/ 26 h 26"/>
                    <a:gd name="T12" fmla="*/ 50 w 50"/>
                    <a:gd name="T13" fmla="*/ 23 h 26"/>
                    <a:gd name="T14" fmla="*/ 0 w 50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26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50" y="26"/>
                      </a:lnTo>
                      <a:lnTo>
                        <a:pt x="50" y="26"/>
                      </a:lnTo>
                      <a:lnTo>
                        <a:pt x="50" y="26"/>
                      </a:lnTo>
                      <a:lnTo>
                        <a:pt x="5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4" name="íṥlîḑé"/>
                <p:cNvSpPr/>
                <p:nvPr/>
              </p:nvSpPr>
              <p:spPr bwMode="auto">
                <a:xfrm>
                  <a:off x="3487" y="2484"/>
                  <a:ext cx="50" cy="26"/>
                </a:xfrm>
                <a:custGeom>
                  <a:avLst/>
                  <a:gdLst>
                    <a:gd name="T0" fmla="*/ 0 w 50"/>
                    <a:gd name="T1" fmla="*/ 0 h 26"/>
                    <a:gd name="T2" fmla="*/ 0 w 50"/>
                    <a:gd name="T3" fmla="*/ 2 h 26"/>
                    <a:gd name="T4" fmla="*/ 0 w 50"/>
                    <a:gd name="T5" fmla="*/ 2 h 26"/>
                    <a:gd name="T6" fmla="*/ 50 w 50"/>
                    <a:gd name="T7" fmla="*/ 26 h 26"/>
                    <a:gd name="T8" fmla="*/ 50 w 50"/>
                    <a:gd name="T9" fmla="*/ 26 h 26"/>
                    <a:gd name="T10" fmla="*/ 50 w 50"/>
                    <a:gd name="T11" fmla="*/ 26 h 26"/>
                    <a:gd name="T12" fmla="*/ 50 w 50"/>
                    <a:gd name="T13" fmla="*/ 23 h 26"/>
                    <a:gd name="T14" fmla="*/ 0 w 50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26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50" y="26"/>
                      </a:lnTo>
                      <a:lnTo>
                        <a:pt x="50" y="26"/>
                      </a:lnTo>
                      <a:lnTo>
                        <a:pt x="50" y="26"/>
                      </a:lnTo>
                      <a:lnTo>
                        <a:pt x="50" y="2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5" name="íşľíḑé"/>
                <p:cNvSpPr/>
                <p:nvPr/>
              </p:nvSpPr>
              <p:spPr bwMode="auto">
                <a:xfrm>
                  <a:off x="3482" y="2496"/>
                  <a:ext cx="50" cy="26"/>
                </a:xfrm>
                <a:custGeom>
                  <a:avLst/>
                  <a:gdLst>
                    <a:gd name="T0" fmla="*/ 0 w 50"/>
                    <a:gd name="T1" fmla="*/ 0 h 26"/>
                    <a:gd name="T2" fmla="*/ 0 w 50"/>
                    <a:gd name="T3" fmla="*/ 0 h 26"/>
                    <a:gd name="T4" fmla="*/ 0 w 50"/>
                    <a:gd name="T5" fmla="*/ 2 h 26"/>
                    <a:gd name="T6" fmla="*/ 48 w 50"/>
                    <a:gd name="T7" fmla="*/ 23 h 26"/>
                    <a:gd name="T8" fmla="*/ 48 w 50"/>
                    <a:gd name="T9" fmla="*/ 26 h 26"/>
                    <a:gd name="T10" fmla="*/ 50 w 50"/>
                    <a:gd name="T11" fmla="*/ 23 h 26"/>
                    <a:gd name="T12" fmla="*/ 48 w 50"/>
                    <a:gd name="T13" fmla="*/ 23 h 26"/>
                    <a:gd name="T14" fmla="*/ 0 w 50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48" y="23"/>
                      </a:lnTo>
                      <a:lnTo>
                        <a:pt x="48" y="26"/>
                      </a:lnTo>
                      <a:lnTo>
                        <a:pt x="50" y="23"/>
                      </a:lnTo>
                      <a:lnTo>
                        <a:pt x="48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6" name="ïṩļîḓe"/>
                <p:cNvSpPr/>
                <p:nvPr/>
              </p:nvSpPr>
              <p:spPr bwMode="auto">
                <a:xfrm>
                  <a:off x="3482" y="2496"/>
                  <a:ext cx="50" cy="26"/>
                </a:xfrm>
                <a:custGeom>
                  <a:avLst/>
                  <a:gdLst>
                    <a:gd name="T0" fmla="*/ 0 w 50"/>
                    <a:gd name="T1" fmla="*/ 0 h 26"/>
                    <a:gd name="T2" fmla="*/ 0 w 50"/>
                    <a:gd name="T3" fmla="*/ 0 h 26"/>
                    <a:gd name="T4" fmla="*/ 0 w 50"/>
                    <a:gd name="T5" fmla="*/ 2 h 26"/>
                    <a:gd name="T6" fmla="*/ 48 w 50"/>
                    <a:gd name="T7" fmla="*/ 23 h 26"/>
                    <a:gd name="T8" fmla="*/ 48 w 50"/>
                    <a:gd name="T9" fmla="*/ 26 h 26"/>
                    <a:gd name="T10" fmla="*/ 50 w 50"/>
                    <a:gd name="T11" fmla="*/ 23 h 26"/>
                    <a:gd name="T12" fmla="*/ 48 w 50"/>
                    <a:gd name="T13" fmla="*/ 23 h 26"/>
                    <a:gd name="T14" fmla="*/ 0 w 50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48" y="23"/>
                      </a:lnTo>
                      <a:lnTo>
                        <a:pt x="48" y="26"/>
                      </a:lnTo>
                      <a:lnTo>
                        <a:pt x="50" y="23"/>
                      </a:lnTo>
                      <a:lnTo>
                        <a:pt x="48" y="2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7" name="îşḻïďè"/>
                <p:cNvSpPr/>
                <p:nvPr/>
              </p:nvSpPr>
              <p:spPr bwMode="auto">
                <a:xfrm>
                  <a:off x="3584" y="2022"/>
                  <a:ext cx="53" cy="53"/>
                </a:xfrm>
                <a:custGeom>
                  <a:avLst/>
                  <a:gdLst>
                    <a:gd name="T0" fmla="*/ 2 w 22"/>
                    <a:gd name="T1" fmla="*/ 19 h 22"/>
                    <a:gd name="T2" fmla="*/ 6 w 22"/>
                    <a:gd name="T3" fmla="*/ 5 h 22"/>
                    <a:gd name="T4" fmla="*/ 6 w 22"/>
                    <a:gd name="T5" fmla="*/ 3 h 22"/>
                    <a:gd name="T6" fmla="*/ 11 w 22"/>
                    <a:gd name="T7" fmla="*/ 4 h 22"/>
                    <a:gd name="T8" fmla="*/ 10 w 22"/>
                    <a:gd name="T9" fmla="*/ 6 h 22"/>
                    <a:gd name="T10" fmla="*/ 10 w 22"/>
                    <a:gd name="T11" fmla="*/ 7 h 22"/>
                    <a:gd name="T12" fmla="*/ 10 w 22"/>
                    <a:gd name="T13" fmla="*/ 7 h 22"/>
                    <a:gd name="T14" fmla="*/ 13 w 22"/>
                    <a:gd name="T15" fmla="*/ 7 h 22"/>
                    <a:gd name="T16" fmla="*/ 14 w 22"/>
                    <a:gd name="T17" fmla="*/ 7 h 22"/>
                    <a:gd name="T18" fmla="*/ 14 w 22"/>
                    <a:gd name="T19" fmla="*/ 7 h 22"/>
                    <a:gd name="T20" fmla="*/ 15 w 22"/>
                    <a:gd name="T21" fmla="*/ 7 h 22"/>
                    <a:gd name="T22" fmla="*/ 16 w 22"/>
                    <a:gd name="T23" fmla="*/ 4 h 22"/>
                    <a:gd name="T24" fmla="*/ 21 w 22"/>
                    <a:gd name="T25" fmla="*/ 5 h 22"/>
                    <a:gd name="T26" fmla="*/ 21 w 22"/>
                    <a:gd name="T27" fmla="*/ 9 h 22"/>
                    <a:gd name="T28" fmla="*/ 17 w 22"/>
                    <a:gd name="T29" fmla="*/ 20 h 22"/>
                    <a:gd name="T30" fmla="*/ 17 w 22"/>
                    <a:gd name="T31" fmla="*/ 20 h 22"/>
                    <a:gd name="T32" fmla="*/ 17 w 22"/>
                    <a:gd name="T33" fmla="*/ 21 h 22"/>
                    <a:gd name="T34" fmla="*/ 17 w 22"/>
                    <a:gd name="T35" fmla="*/ 21 h 22"/>
                    <a:gd name="T36" fmla="*/ 7 w 22"/>
                    <a:gd name="T37" fmla="*/ 19 h 22"/>
                    <a:gd name="T38" fmla="*/ 2 w 22"/>
                    <a:gd name="T39" fmla="*/ 19 h 22"/>
                    <a:gd name="T40" fmla="*/ 2 w 22"/>
                    <a:gd name="T41" fmla="*/ 19 h 22"/>
                    <a:gd name="T42" fmla="*/ 14 w 22"/>
                    <a:gd name="T43" fmla="*/ 6 h 22"/>
                    <a:gd name="T44" fmla="*/ 14 w 22"/>
                    <a:gd name="T45" fmla="*/ 6 h 22"/>
                    <a:gd name="T46" fmla="*/ 11 w 22"/>
                    <a:gd name="T47" fmla="*/ 6 h 22"/>
                    <a:gd name="T48" fmla="*/ 13 w 22"/>
                    <a:gd name="T49" fmla="*/ 1 h 22"/>
                    <a:gd name="T50" fmla="*/ 16 w 22"/>
                    <a:gd name="T51" fmla="*/ 1 h 22"/>
                    <a:gd name="T52" fmla="*/ 14 w 22"/>
                    <a:gd name="T53" fmla="*/ 6 h 22"/>
                    <a:gd name="T54" fmla="*/ 14 w 22"/>
                    <a:gd name="T55" fmla="*/ 6 h 22"/>
                    <a:gd name="T56" fmla="*/ 13 w 22"/>
                    <a:gd name="T57" fmla="*/ 0 h 22"/>
                    <a:gd name="T58" fmla="*/ 13 w 22"/>
                    <a:gd name="T59" fmla="*/ 0 h 22"/>
                    <a:gd name="T60" fmla="*/ 11 w 22"/>
                    <a:gd name="T61" fmla="*/ 3 h 22"/>
                    <a:gd name="T62" fmla="*/ 6 w 22"/>
                    <a:gd name="T63" fmla="*/ 2 h 22"/>
                    <a:gd name="T64" fmla="*/ 5 w 22"/>
                    <a:gd name="T65" fmla="*/ 2 h 22"/>
                    <a:gd name="T66" fmla="*/ 5 w 22"/>
                    <a:gd name="T67" fmla="*/ 3 h 22"/>
                    <a:gd name="T68" fmla="*/ 5 w 22"/>
                    <a:gd name="T69" fmla="*/ 5 h 22"/>
                    <a:gd name="T70" fmla="*/ 0 w 22"/>
                    <a:gd name="T71" fmla="*/ 19 h 22"/>
                    <a:gd name="T72" fmla="*/ 0 w 22"/>
                    <a:gd name="T73" fmla="*/ 20 h 22"/>
                    <a:gd name="T74" fmla="*/ 1 w 22"/>
                    <a:gd name="T75" fmla="*/ 20 h 22"/>
                    <a:gd name="T76" fmla="*/ 2 w 22"/>
                    <a:gd name="T77" fmla="*/ 20 h 22"/>
                    <a:gd name="T78" fmla="*/ 7 w 22"/>
                    <a:gd name="T79" fmla="*/ 20 h 22"/>
                    <a:gd name="T80" fmla="*/ 17 w 22"/>
                    <a:gd name="T81" fmla="*/ 22 h 22"/>
                    <a:gd name="T82" fmla="*/ 17 w 22"/>
                    <a:gd name="T83" fmla="*/ 22 h 22"/>
                    <a:gd name="T84" fmla="*/ 17 w 22"/>
                    <a:gd name="T85" fmla="*/ 22 h 22"/>
                    <a:gd name="T86" fmla="*/ 18 w 22"/>
                    <a:gd name="T87" fmla="*/ 21 h 22"/>
                    <a:gd name="T88" fmla="*/ 18 w 22"/>
                    <a:gd name="T89" fmla="*/ 20 h 22"/>
                    <a:gd name="T90" fmla="*/ 22 w 22"/>
                    <a:gd name="T91" fmla="*/ 9 h 22"/>
                    <a:gd name="T92" fmla="*/ 22 w 22"/>
                    <a:gd name="T93" fmla="*/ 4 h 22"/>
                    <a:gd name="T94" fmla="*/ 22 w 22"/>
                    <a:gd name="T95" fmla="*/ 4 h 22"/>
                    <a:gd name="T96" fmla="*/ 22 w 22"/>
                    <a:gd name="T97" fmla="*/ 4 h 22"/>
                    <a:gd name="T98" fmla="*/ 16 w 22"/>
                    <a:gd name="T99" fmla="*/ 3 h 22"/>
                    <a:gd name="T100" fmla="*/ 17 w 22"/>
                    <a:gd name="T101" fmla="*/ 1 h 22"/>
                    <a:gd name="T102" fmla="*/ 17 w 22"/>
                    <a:gd name="T103" fmla="*/ 1 h 22"/>
                    <a:gd name="T104" fmla="*/ 17 w 22"/>
                    <a:gd name="T105" fmla="*/ 0 h 22"/>
                    <a:gd name="T106" fmla="*/ 13 w 22"/>
                    <a:gd name="T10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" h="22">
                      <a:moveTo>
                        <a:pt x="2" y="19"/>
                      </a:moveTo>
                      <a:cubicBezTo>
                        <a:pt x="4" y="15"/>
                        <a:pt x="5" y="9"/>
                        <a:pt x="6" y="5"/>
                      </a:cubicBezTo>
                      <a:cubicBezTo>
                        <a:pt x="6" y="5"/>
                        <a:pt x="6" y="4"/>
                        <a:pt x="6" y="3"/>
                      </a:cubicBezTo>
                      <a:cubicBezTo>
                        <a:pt x="7" y="4"/>
                        <a:pt x="9" y="4"/>
                        <a:pt x="11" y="4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8" y="4"/>
                        <a:pt x="19" y="4"/>
                        <a:pt x="21" y="5"/>
                      </a:cubicBezTo>
                      <a:cubicBezTo>
                        <a:pt x="21" y="6"/>
                        <a:pt x="21" y="7"/>
                        <a:pt x="21" y="9"/>
                      </a:cubicBezTo>
                      <a:cubicBezTo>
                        <a:pt x="20" y="13"/>
                        <a:pt x="19" y="17"/>
                        <a:pt x="17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5" y="19"/>
                        <a:pt x="4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4"/>
                        <a:pt x="13" y="2"/>
                        <a:pt x="13" y="1"/>
                      </a:cubicBezTo>
                      <a:cubicBezTo>
                        <a:pt x="14" y="1"/>
                        <a:pt x="15" y="1"/>
                        <a:pt x="16" y="1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1"/>
                        <a:pt x="12" y="2"/>
                        <a:pt x="11" y="3"/>
                      </a:cubicBezTo>
                      <a:cubicBezTo>
                        <a:pt x="9" y="3"/>
                        <a:pt x="7" y="3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4" y="9"/>
                        <a:pt x="3" y="15"/>
                        <a:pt x="0" y="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2" y="20"/>
                        <a:pt x="2" y="20"/>
                      </a:cubicBezTo>
                      <a:cubicBezTo>
                        <a:pt x="4" y="20"/>
                        <a:pt x="5" y="20"/>
                        <a:pt x="7" y="20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20" y="17"/>
                        <a:pt x="21" y="13"/>
                        <a:pt x="22" y="9"/>
                      </a:cubicBezTo>
                      <a:cubicBezTo>
                        <a:pt x="22" y="7"/>
                        <a:pt x="22" y="6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0" y="3"/>
                        <a:pt x="18" y="3"/>
                        <a:pt x="16" y="3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4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8" name="íSlíḋè"/>
                <p:cNvSpPr/>
                <p:nvPr/>
              </p:nvSpPr>
              <p:spPr bwMode="auto">
                <a:xfrm>
                  <a:off x="3601" y="2044"/>
                  <a:ext cx="26" cy="4"/>
                </a:xfrm>
                <a:custGeom>
                  <a:avLst/>
                  <a:gdLst>
                    <a:gd name="T0" fmla="*/ 1 w 11"/>
                    <a:gd name="T1" fmla="*/ 0 h 2"/>
                    <a:gd name="T2" fmla="*/ 0 w 11"/>
                    <a:gd name="T3" fmla="*/ 0 h 2"/>
                    <a:gd name="T4" fmla="*/ 1 w 11"/>
                    <a:gd name="T5" fmla="*/ 1 h 2"/>
                    <a:gd name="T6" fmla="*/ 10 w 11"/>
                    <a:gd name="T7" fmla="*/ 2 h 2"/>
                    <a:gd name="T8" fmla="*/ 11 w 11"/>
                    <a:gd name="T9" fmla="*/ 1 h 2"/>
                    <a:gd name="T10" fmla="*/ 10 w 11"/>
                    <a:gd name="T11" fmla="*/ 1 h 2"/>
                    <a:gd name="T12" fmla="*/ 1 w 11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4" y="1"/>
                        <a:pt x="7" y="2"/>
                        <a:pt x="10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7" y="1"/>
                        <a:pt x="4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9" name="iŝļîḍê"/>
                <p:cNvSpPr/>
                <p:nvPr/>
              </p:nvSpPr>
              <p:spPr bwMode="auto">
                <a:xfrm>
                  <a:off x="3599" y="2051"/>
                  <a:ext cx="26" cy="5"/>
                </a:xfrm>
                <a:custGeom>
                  <a:avLst/>
                  <a:gdLst>
                    <a:gd name="T0" fmla="*/ 1 w 11"/>
                    <a:gd name="T1" fmla="*/ 0 h 2"/>
                    <a:gd name="T2" fmla="*/ 0 w 11"/>
                    <a:gd name="T3" fmla="*/ 0 h 2"/>
                    <a:gd name="T4" fmla="*/ 0 w 11"/>
                    <a:gd name="T5" fmla="*/ 1 h 2"/>
                    <a:gd name="T6" fmla="*/ 10 w 11"/>
                    <a:gd name="T7" fmla="*/ 2 h 2"/>
                    <a:gd name="T8" fmla="*/ 11 w 11"/>
                    <a:gd name="T9" fmla="*/ 2 h 2"/>
                    <a:gd name="T10" fmla="*/ 10 w 11"/>
                    <a:gd name="T11" fmla="*/ 1 h 2"/>
                    <a:gd name="T12" fmla="*/ 1 w 11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7" y="1"/>
                        <a:pt x="4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0" name="ïśḷíḓè"/>
                <p:cNvSpPr/>
                <p:nvPr/>
              </p:nvSpPr>
              <p:spPr bwMode="auto">
                <a:xfrm>
                  <a:off x="3599" y="2058"/>
                  <a:ext cx="7" cy="2"/>
                </a:xfrm>
                <a:custGeom>
                  <a:avLst/>
                  <a:gdLst>
                    <a:gd name="T0" fmla="*/ 1 w 3"/>
                    <a:gd name="T1" fmla="*/ 0 h 1"/>
                    <a:gd name="T2" fmla="*/ 0 w 3"/>
                    <a:gd name="T3" fmla="*/ 0 h 1"/>
                    <a:gd name="T4" fmla="*/ 0 w 3"/>
                    <a:gd name="T5" fmla="*/ 0 h 1"/>
                    <a:gd name="T6" fmla="*/ 0 w 3"/>
                    <a:gd name="T7" fmla="*/ 1 h 1"/>
                    <a:gd name="T8" fmla="*/ 1 w 3"/>
                    <a:gd name="T9" fmla="*/ 1 h 1"/>
                    <a:gd name="T10" fmla="*/ 3 w 3"/>
                    <a:gd name="T11" fmla="*/ 1 h 1"/>
                    <a:gd name="T12" fmla="*/ 3 w 3"/>
                    <a:gd name="T13" fmla="*/ 1 h 1"/>
                    <a:gd name="T14" fmla="*/ 3 w 3"/>
                    <a:gd name="T15" fmla="*/ 1 h 1"/>
                    <a:gd name="T16" fmla="*/ 3 w 3"/>
                    <a:gd name="T17" fmla="*/ 0 h 1"/>
                    <a:gd name="T18" fmla="*/ 1 w 3"/>
                    <a:gd name="T1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1" name="ïšḷíḍê"/>
                <p:cNvSpPr/>
                <p:nvPr/>
              </p:nvSpPr>
              <p:spPr bwMode="auto">
                <a:xfrm>
                  <a:off x="3520" y="2044"/>
                  <a:ext cx="33" cy="12"/>
                </a:xfrm>
                <a:custGeom>
                  <a:avLst/>
                  <a:gdLst>
                    <a:gd name="T0" fmla="*/ 13 w 14"/>
                    <a:gd name="T1" fmla="*/ 0 h 5"/>
                    <a:gd name="T2" fmla="*/ 0 w 14"/>
                    <a:gd name="T3" fmla="*/ 4 h 5"/>
                    <a:gd name="T4" fmla="*/ 0 w 14"/>
                    <a:gd name="T5" fmla="*/ 5 h 5"/>
                    <a:gd name="T6" fmla="*/ 1 w 14"/>
                    <a:gd name="T7" fmla="*/ 5 h 5"/>
                    <a:gd name="T8" fmla="*/ 13 w 14"/>
                    <a:gd name="T9" fmla="*/ 1 h 5"/>
                    <a:gd name="T10" fmla="*/ 14 w 14"/>
                    <a:gd name="T11" fmla="*/ 0 h 5"/>
                    <a:gd name="T12" fmla="*/ 13 w 14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5">
                      <a:moveTo>
                        <a:pt x="13" y="0"/>
                      </a:moveTo>
                      <a:cubicBezTo>
                        <a:pt x="12" y="1"/>
                        <a:pt x="3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3" y="5"/>
                        <a:pt x="13" y="1"/>
                        <a:pt x="13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2" name="îṥlíďê"/>
                <p:cNvSpPr/>
                <p:nvPr/>
              </p:nvSpPr>
              <p:spPr bwMode="auto">
                <a:xfrm>
                  <a:off x="3522" y="2053"/>
                  <a:ext cx="31" cy="10"/>
                </a:xfrm>
                <a:custGeom>
                  <a:avLst/>
                  <a:gdLst>
                    <a:gd name="T0" fmla="*/ 12 w 13"/>
                    <a:gd name="T1" fmla="*/ 0 h 4"/>
                    <a:gd name="T2" fmla="*/ 5 w 13"/>
                    <a:gd name="T3" fmla="*/ 2 h 4"/>
                    <a:gd name="T4" fmla="*/ 0 w 13"/>
                    <a:gd name="T5" fmla="*/ 3 h 4"/>
                    <a:gd name="T6" fmla="*/ 0 w 13"/>
                    <a:gd name="T7" fmla="*/ 4 h 4"/>
                    <a:gd name="T8" fmla="*/ 0 w 13"/>
                    <a:gd name="T9" fmla="*/ 4 h 4"/>
                    <a:gd name="T10" fmla="*/ 1 w 13"/>
                    <a:gd name="T11" fmla="*/ 4 h 4"/>
                    <a:gd name="T12" fmla="*/ 6 w 13"/>
                    <a:gd name="T13" fmla="*/ 3 h 4"/>
                    <a:gd name="T14" fmla="*/ 12 w 13"/>
                    <a:gd name="T15" fmla="*/ 1 h 4"/>
                    <a:gd name="T16" fmla="*/ 13 w 13"/>
                    <a:gd name="T17" fmla="*/ 0 h 4"/>
                    <a:gd name="T18" fmla="*/ 12 w 13"/>
                    <a:gd name="T19" fmla="*/ 0 h 4"/>
                    <a:gd name="T20" fmla="*/ 12 w 1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4">
                      <a:moveTo>
                        <a:pt x="12" y="0"/>
                      </a:moveTo>
                      <a:cubicBezTo>
                        <a:pt x="11" y="0"/>
                        <a:pt x="10" y="0"/>
                        <a:pt x="5" y="2"/>
                      </a:cubicBezTo>
                      <a:cubicBezTo>
                        <a:pt x="3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3" y="3"/>
                        <a:pt x="6" y="3"/>
                      </a:cubicBezTo>
                      <a:cubicBezTo>
                        <a:pt x="8" y="2"/>
                        <a:pt x="12" y="1"/>
                        <a:pt x="12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3" name="iṥḷïḋé"/>
                <p:cNvSpPr/>
                <p:nvPr/>
              </p:nvSpPr>
              <p:spPr bwMode="auto">
                <a:xfrm>
                  <a:off x="3522" y="2065"/>
                  <a:ext cx="10" cy="5"/>
                </a:xfrm>
                <a:custGeom>
                  <a:avLst/>
                  <a:gdLst>
                    <a:gd name="T0" fmla="*/ 3 w 4"/>
                    <a:gd name="T1" fmla="*/ 0 h 2"/>
                    <a:gd name="T2" fmla="*/ 2 w 4"/>
                    <a:gd name="T3" fmla="*/ 1 h 2"/>
                    <a:gd name="T4" fmla="*/ 1 w 4"/>
                    <a:gd name="T5" fmla="*/ 1 h 2"/>
                    <a:gd name="T6" fmla="*/ 1 w 4"/>
                    <a:gd name="T7" fmla="*/ 1 h 2"/>
                    <a:gd name="T8" fmla="*/ 0 w 4"/>
                    <a:gd name="T9" fmla="*/ 1 h 2"/>
                    <a:gd name="T10" fmla="*/ 1 w 4"/>
                    <a:gd name="T11" fmla="*/ 2 h 2"/>
                    <a:gd name="T12" fmla="*/ 1 w 4"/>
                    <a:gd name="T13" fmla="*/ 2 h 2"/>
                    <a:gd name="T14" fmla="*/ 2 w 4"/>
                    <a:gd name="T15" fmla="*/ 1 h 2"/>
                    <a:gd name="T16" fmla="*/ 3 w 4"/>
                    <a:gd name="T17" fmla="*/ 1 h 2"/>
                    <a:gd name="T18" fmla="*/ 3 w 4"/>
                    <a:gd name="T19" fmla="*/ 1 h 2"/>
                    <a:gd name="T20" fmla="*/ 4 w 4"/>
                    <a:gd name="T21" fmla="*/ 1 h 2"/>
                    <a:gd name="T22" fmla="*/ 4 w 4"/>
                    <a:gd name="T23" fmla="*/ 0 h 2"/>
                    <a:gd name="T24" fmla="*/ 3 w 4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4" name="ísļiḋê"/>
                <p:cNvSpPr/>
                <p:nvPr/>
              </p:nvSpPr>
              <p:spPr bwMode="auto">
                <a:xfrm>
                  <a:off x="3510" y="2017"/>
                  <a:ext cx="62" cy="74"/>
                </a:xfrm>
                <a:custGeom>
                  <a:avLst/>
                  <a:gdLst>
                    <a:gd name="T0" fmla="*/ 7 w 26"/>
                    <a:gd name="T1" fmla="*/ 27 h 31"/>
                    <a:gd name="T2" fmla="*/ 25 w 26"/>
                    <a:gd name="T3" fmla="*/ 25 h 31"/>
                    <a:gd name="T4" fmla="*/ 24 w 26"/>
                    <a:gd name="T5" fmla="*/ 25 h 31"/>
                    <a:gd name="T6" fmla="*/ 24 w 26"/>
                    <a:gd name="T7" fmla="*/ 25 h 31"/>
                    <a:gd name="T8" fmla="*/ 23 w 26"/>
                    <a:gd name="T9" fmla="*/ 26 h 31"/>
                    <a:gd name="T10" fmla="*/ 7 w 26"/>
                    <a:gd name="T11" fmla="*/ 29 h 31"/>
                    <a:gd name="T12" fmla="*/ 21 w 26"/>
                    <a:gd name="T13" fmla="*/ 4 h 31"/>
                    <a:gd name="T14" fmla="*/ 23 w 26"/>
                    <a:gd name="T15" fmla="*/ 10 h 31"/>
                    <a:gd name="T16" fmla="*/ 8 w 26"/>
                    <a:gd name="T17" fmla="*/ 9 h 31"/>
                    <a:gd name="T18" fmla="*/ 7 w 26"/>
                    <a:gd name="T19" fmla="*/ 3 h 31"/>
                    <a:gd name="T20" fmla="*/ 10 w 26"/>
                    <a:gd name="T21" fmla="*/ 1 h 31"/>
                    <a:gd name="T22" fmla="*/ 12 w 26"/>
                    <a:gd name="T23" fmla="*/ 7 h 31"/>
                    <a:gd name="T24" fmla="*/ 8 w 26"/>
                    <a:gd name="T25" fmla="*/ 10 h 31"/>
                    <a:gd name="T26" fmla="*/ 12 w 26"/>
                    <a:gd name="T27" fmla="*/ 4 h 31"/>
                    <a:gd name="T28" fmla="*/ 19 w 26"/>
                    <a:gd name="T29" fmla="*/ 1 h 31"/>
                    <a:gd name="T30" fmla="*/ 7 w 26"/>
                    <a:gd name="T31" fmla="*/ 26 h 31"/>
                    <a:gd name="T32" fmla="*/ 6 w 26"/>
                    <a:gd name="T33" fmla="*/ 26 h 31"/>
                    <a:gd name="T34" fmla="*/ 1 w 26"/>
                    <a:gd name="T35" fmla="*/ 8 h 31"/>
                    <a:gd name="T36" fmla="*/ 6 w 26"/>
                    <a:gd name="T37" fmla="*/ 6 h 31"/>
                    <a:gd name="T38" fmla="*/ 7 w 26"/>
                    <a:gd name="T39" fmla="*/ 10 h 31"/>
                    <a:gd name="T40" fmla="*/ 20 w 26"/>
                    <a:gd name="T41" fmla="*/ 0 h 31"/>
                    <a:gd name="T42" fmla="*/ 19 w 26"/>
                    <a:gd name="T43" fmla="*/ 0 h 31"/>
                    <a:gd name="T44" fmla="*/ 18 w 26"/>
                    <a:gd name="T45" fmla="*/ 0 h 31"/>
                    <a:gd name="T46" fmla="*/ 11 w 26"/>
                    <a:gd name="T47" fmla="*/ 0 h 31"/>
                    <a:gd name="T48" fmla="*/ 10 w 26"/>
                    <a:gd name="T49" fmla="*/ 0 h 31"/>
                    <a:gd name="T50" fmla="*/ 6 w 26"/>
                    <a:gd name="T51" fmla="*/ 2 h 31"/>
                    <a:gd name="T52" fmla="*/ 6 w 26"/>
                    <a:gd name="T53" fmla="*/ 5 h 31"/>
                    <a:gd name="T54" fmla="*/ 1 w 26"/>
                    <a:gd name="T55" fmla="*/ 7 h 31"/>
                    <a:gd name="T56" fmla="*/ 0 w 26"/>
                    <a:gd name="T57" fmla="*/ 7 h 31"/>
                    <a:gd name="T58" fmla="*/ 2 w 26"/>
                    <a:gd name="T59" fmla="*/ 29 h 31"/>
                    <a:gd name="T60" fmla="*/ 2 w 26"/>
                    <a:gd name="T61" fmla="*/ 29 h 31"/>
                    <a:gd name="T62" fmla="*/ 6 w 26"/>
                    <a:gd name="T63" fmla="*/ 30 h 31"/>
                    <a:gd name="T64" fmla="*/ 6 w 26"/>
                    <a:gd name="T65" fmla="*/ 31 h 31"/>
                    <a:gd name="T66" fmla="*/ 11 w 26"/>
                    <a:gd name="T67" fmla="*/ 29 h 31"/>
                    <a:gd name="T68" fmla="*/ 24 w 26"/>
                    <a:gd name="T69" fmla="*/ 27 h 31"/>
                    <a:gd name="T70" fmla="*/ 26 w 26"/>
                    <a:gd name="T71" fmla="*/ 26 h 31"/>
                    <a:gd name="T72" fmla="*/ 24 w 26"/>
                    <a:gd name="T73" fmla="*/ 3 h 31"/>
                    <a:gd name="T74" fmla="*/ 23 w 26"/>
                    <a:gd name="T75" fmla="*/ 2 h 31"/>
                    <a:gd name="T76" fmla="*/ 20 w 26"/>
                    <a:gd name="T77" fmla="*/ 1 h 31"/>
                    <a:gd name="T78" fmla="*/ 20 w 26"/>
                    <a:gd name="T7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" h="31">
                      <a:moveTo>
                        <a:pt x="7" y="29"/>
                      </a:move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13" y="25"/>
                        <a:pt x="19" y="24"/>
                        <a:pt x="25" y="23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9" y="28"/>
                        <a:pt x="8" y="29"/>
                        <a:pt x="7" y="29"/>
                      </a:cubicBezTo>
                      <a:moveTo>
                        <a:pt x="24" y="19"/>
                      </a:moveTo>
                      <a:cubicBezTo>
                        <a:pt x="23" y="14"/>
                        <a:pt x="21" y="9"/>
                        <a:pt x="21" y="4"/>
                      </a:cubicBezTo>
                      <a:cubicBezTo>
                        <a:pt x="21" y="4"/>
                        <a:pt x="22" y="4"/>
                        <a:pt x="23" y="3"/>
                      </a:cubicBezTo>
                      <a:cubicBezTo>
                        <a:pt x="23" y="5"/>
                        <a:pt x="23" y="8"/>
                        <a:pt x="23" y="10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moveTo>
                        <a:pt x="8" y="9"/>
                      </a:moveTo>
                      <a:cubicBezTo>
                        <a:pt x="8" y="7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1" y="3"/>
                        <a:pt x="11" y="4"/>
                      </a:cubicBezTo>
                      <a:cubicBezTo>
                        <a:pt x="11" y="5"/>
                        <a:pt x="12" y="7"/>
                        <a:pt x="12" y="7"/>
                      </a:cubicBezTo>
                      <a:cubicBezTo>
                        <a:pt x="12" y="8"/>
                        <a:pt x="9" y="9"/>
                        <a:pt x="8" y="9"/>
                      </a:cubicBezTo>
                      <a:moveTo>
                        <a:pt x="8" y="10"/>
                      </a:moveTo>
                      <a:cubicBezTo>
                        <a:pt x="9" y="10"/>
                        <a:pt x="13" y="9"/>
                        <a:pt x="13" y="7"/>
                      </a:cubicBezTo>
                      <a:cubicBezTo>
                        <a:pt x="13" y="7"/>
                        <a:pt x="13" y="6"/>
                        <a:pt x="12" y="4"/>
                      </a:cubicBezTo>
                      <a:cubicBezTo>
                        <a:pt x="14" y="3"/>
                        <a:pt x="17" y="2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0" y="8"/>
                        <a:pt x="22" y="15"/>
                        <a:pt x="24" y="22"/>
                      </a:cubicBezTo>
                      <a:cubicBezTo>
                        <a:pt x="18" y="23"/>
                        <a:pt x="12" y="24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4" y="27"/>
                        <a:pt x="2" y="28"/>
                      </a:cubicBezTo>
                      <a:cubicBezTo>
                        <a:pt x="3" y="21"/>
                        <a:pt x="2" y="14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7"/>
                        <a:pt x="5" y="7"/>
                        <a:pt x="6" y="6"/>
                      </a:cubicBez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2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6" y="1"/>
                        <a:pt x="14" y="2"/>
                        <a:pt x="12" y="3"/>
                      </a:cubicBezTo>
                      <a:cubicBezTo>
                        <a:pt x="11" y="2"/>
                        <a:pt x="11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6" y="5"/>
                        <a:pt x="6" y="5"/>
                      </a:cubicBezTo>
                      <a:cubicBezTo>
                        <a:pt x="5" y="6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14"/>
                        <a:pt x="2" y="21"/>
                        <a:pt x="1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3" y="28"/>
                        <a:pt x="5" y="28"/>
                        <a:pt x="6" y="28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8" y="30"/>
                        <a:pt x="9" y="29"/>
                        <a:pt x="11" y="29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5" y="27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7"/>
                        <a:pt x="24" y="5"/>
                        <a:pt x="24" y="3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1" y="3"/>
                        <a:pt x="20" y="3"/>
                      </a:cubicBezTo>
                      <a:cubicBezTo>
                        <a:pt x="20" y="2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5" name="iś1îḓé"/>
                <p:cNvSpPr/>
                <p:nvPr/>
              </p:nvSpPr>
              <p:spPr bwMode="auto">
                <a:xfrm>
                  <a:off x="4191" y="1922"/>
                  <a:ext cx="83" cy="76"/>
                </a:xfrm>
                <a:custGeom>
                  <a:avLst/>
                  <a:gdLst>
                    <a:gd name="T0" fmla="*/ 7 w 35"/>
                    <a:gd name="T1" fmla="*/ 22 h 32"/>
                    <a:gd name="T2" fmla="*/ 5 w 35"/>
                    <a:gd name="T3" fmla="*/ 19 h 32"/>
                    <a:gd name="T4" fmla="*/ 19 w 35"/>
                    <a:gd name="T5" fmla="*/ 31 h 32"/>
                    <a:gd name="T6" fmla="*/ 18 w 35"/>
                    <a:gd name="T7" fmla="*/ 30 h 32"/>
                    <a:gd name="T8" fmla="*/ 18 w 35"/>
                    <a:gd name="T9" fmla="*/ 30 h 32"/>
                    <a:gd name="T10" fmla="*/ 17 w 35"/>
                    <a:gd name="T11" fmla="*/ 30 h 32"/>
                    <a:gd name="T12" fmla="*/ 32 w 35"/>
                    <a:gd name="T13" fmla="*/ 13 h 32"/>
                    <a:gd name="T14" fmla="*/ 29 w 35"/>
                    <a:gd name="T15" fmla="*/ 19 h 32"/>
                    <a:gd name="T16" fmla="*/ 23 w 35"/>
                    <a:gd name="T17" fmla="*/ 9 h 32"/>
                    <a:gd name="T18" fmla="*/ 23 w 35"/>
                    <a:gd name="T19" fmla="*/ 2 h 32"/>
                    <a:gd name="T20" fmla="*/ 24 w 35"/>
                    <a:gd name="T21" fmla="*/ 2 h 32"/>
                    <a:gd name="T22" fmla="*/ 25 w 35"/>
                    <a:gd name="T23" fmla="*/ 6 h 32"/>
                    <a:gd name="T24" fmla="*/ 23 w 35"/>
                    <a:gd name="T25" fmla="*/ 9 h 32"/>
                    <a:gd name="T26" fmla="*/ 6 w 35"/>
                    <a:gd name="T27" fmla="*/ 18 h 32"/>
                    <a:gd name="T28" fmla="*/ 5 w 35"/>
                    <a:gd name="T29" fmla="*/ 18 h 32"/>
                    <a:gd name="T30" fmla="*/ 15 w 35"/>
                    <a:gd name="T31" fmla="*/ 2 h 32"/>
                    <a:gd name="T32" fmla="*/ 20 w 35"/>
                    <a:gd name="T33" fmla="*/ 4 h 32"/>
                    <a:gd name="T34" fmla="*/ 18 w 35"/>
                    <a:gd name="T35" fmla="*/ 7 h 32"/>
                    <a:gd name="T36" fmla="*/ 24 w 35"/>
                    <a:gd name="T37" fmla="*/ 10 h 32"/>
                    <a:gd name="T38" fmla="*/ 32 w 35"/>
                    <a:gd name="T39" fmla="*/ 10 h 32"/>
                    <a:gd name="T40" fmla="*/ 21 w 35"/>
                    <a:gd name="T41" fmla="*/ 28 h 32"/>
                    <a:gd name="T42" fmla="*/ 15 w 35"/>
                    <a:gd name="T43" fmla="*/ 0 h 32"/>
                    <a:gd name="T44" fmla="*/ 0 w 35"/>
                    <a:gd name="T45" fmla="*/ 16 h 32"/>
                    <a:gd name="T46" fmla="*/ 4 w 35"/>
                    <a:gd name="T47" fmla="*/ 18 h 32"/>
                    <a:gd name="T48" fmla="*/ 2 w 35"/>
                    <a:gd name="T49" fmla="*/ 21 h 32"/>
                    <a:gd name="T50" fmla="*/ 6 w 35"/>
                    <a:gd name="T51" fmla="*/ 23 h 32"/>
                    <a:gd name="T52" fmla="*/ 19 w 35"/>
                    <a:gd name="T53" fmla="*/ 32 h 32"/>
                    <a:gd name="T54" fmla="*/ 19 w 35"/>
                    <a:gd name="T55" fmla="*/ 32 h 32"/>
                    <a:gd name="T56" fmla="*/ 35 w 35"/>
                    <a:gd name="T57" fmla="*/ 15 h 32"/>
                    <a:gd name="T58" fmla="*/ 35 w 35"/>
                    <a:gd name="T59" fmla="*/ 14 h 32"/>
                    <a:gd name="T60" fmla="*/ 33 w 35"/>
                    <a:gd name="T61" fmla="*/ 11 h 32"/>
                    <a:gd name="T62" fmla="*/ 34 w 35"/>
                    <a:gd name="T63" fmla="*/ 10 h 32"/>
                    <a:gd name="T64" fmla="*/ 34 w 35"/>
                    <a:gd name="T65" fmla="*/ 10 h 32"/>
                    <a:gd name="T66" fmla="*/ 33 w 35"/>
                    <a:gd name="T67" fmla="*/ 9 h 32"/>
                    <a:gd name="T68" fmla="*/ 33 w 35"/>
                    <a:gd name="T69" fmla="*/ 9 h 32"/>
                    <a:gd name="T70" fmla="*/ 27 w 35"/>
                    <a:gd name="T71" fmla="*/ 4 h 32"/>
                    <a:gd name="T72" fmla="*/ 27 w 35"/>
                    <a:gd name="T73" fmla="*/ 3 h 32"/>
                    <a:gd name="T74" fmla="*/ 23 w 35"/>
                    <a:gd name="T75" fmla="*/ 1 h 32"/>
                    <a:gd name="T76" fmla="*/ 22 w 35"/>
                    <a:gd name="T77" fmla="*/ 2 h 32"/>
                    <a:gd name="T78" fmla="*/ 16 w 35"/>
                    <a:gd name="T79" fmla="*/ 1 h 32"/>
                    <a:gd name="T80" fmla="*/ 16 w 35"/>
                    <a:gd name="T8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5" h="32">
                      <a:moveTo>
                        <a:pt x="17" y="30"/>
                      </a:move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6" y="21"/>
                        <a:pt x="5" y="21"/>
                        <a:pt x="3" y="20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10" y="22"/>
                        <a:pt x="16" y="25"/>
                        <a:pt x="20" y="29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moveTo>
                        <a:pt x="23" y="26"/>
                      </a:moveTo>
                      <a:cubicBezTo>
                        <a:pt x="25" y="22"/>
                        <a:pt x="28" y="17"/>
                        <a:pt x="32" y="13"/>
                      </a:cubicBezTo>
                      <a:cubicBezTo>
                        <a:pt x="32" y="13"/>
                        <a:pt x="33" y="14"/>
                        <a:pt x="33" y="14"/>
                      </a:cubicBezTo>
                      <a:cubicBezTo>
                        <a:pt x="32" y="16"/>
                        <a:pt x="30" y="17"/>
                        <a:pt x="29" y="19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moveTo>
                        <a:pt x="23" y="9"/>
                      </a:moveTo>
                      <a:cubicBezTo>
                        <a:pt x="22" y="9"/>
                        <a:pt x="20" y="8"/>
                        <a:pt x="19" y="7"/>
                      </a:cubicBezTo>
                      <a:cubicBezTo>
                        <a:pt x="21" y="6"/>
                        <a:pt x="22" y="4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4"/>
                        <a:pt x="25" y="5"/>
                        <a:pt x="25" y="6"/>
                      </a:cubicBezTo>
                      <a:cubicBezTo>
                        <a:pt x="24" y="7"/>
                        <a:pt x="23" y="9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moveTo>
                        <a:pt x="21" y="28"/>
                      </a:moveTo>
                      <a:cubicBezTo>
                        <a:pt x="16" y="24"/>
                        <a:pt x="11" y="21"/>
                        <a:pt x="6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4" y="17"/>
                        <a:pt x="3" y="16"/>
                        <a:pt x="2" y="16"/>
                      </a:cubicBezTo>
                      <a:cubicBezTo>
                        <a:pt x="7" y="12"/>
                        <a:pt x="11" y="7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7" y="3"/>
                        <a:pt x="18" y="4"/>
                        <a:pt x="20" y="4"/>
                      </a:cubicBezTo>
                      <a:cubicBezTo>
                        <a:pt x="19" y="5"/>
                        <a:pt x="19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8"/>
                        <a:pt x="21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9"/>
                        <a:pt x="25" y="8"/>
                        <a:pt x="25" y="7"/>
                      </a:cubicBezTo>
                      <a:cubicBezTo>
                        <a:pt x="28" y="8"/>
                        <a:pt x="30" y="9"/>
                        <a:pt x="32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28" y="15"/>
                        <a:pt x="24" y="22"/>
                        <a:pt x="21" y="28"/>
                      </a:cubicBezTo>
                      <a:moveTo>
                        <a:pt x="16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6"/>
                        <a:pt x="6" y="11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7"/>
                        <a:pt x="3" y="18"/>
                        <a:pt x="4" y="18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4" y="21"/>
                        <a:pt x="5" y="22"/>
                        <a:pt x="6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8" y="32"/>
                        <a:pt x="18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8"/>
                        <a:pt x="33" y="16"/>
                        <a:pt x="35" y="15"/>
                      </a:cubicBez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3"/>
                        <a:pt x="33" y="13"/>
                        <a:pt x="32" y="12"/>
                      </a:cubicBezTo>
                      <a:cubicBezTo>
                        <a:pt x="33" y="12"/>
                        <a:pt x="33" y="11"/>
                        <a:pt x="33" y="11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0" y="8"/>
                        <a:pt x="28" y="7"/>
                        <a:pt x="26" y="6"/>
                      </a:cubicBezTo>
                      <a:cubicBezTo>
                        <a:pt x="26" y="5"/>
                        <a:pt x="27" y="4"/>
                        <a:pt x="27" y="4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2" y="1"/>
                        <a:pt x="22" y="1"/>
                        <a:pt x="22" y="2"/>
                      </a:cubicBezTo>
                      <a:cubicBezTo>
                        <a:pt x="21" y="2"/>
                        <a:pt x="21" y="3"/>
                        <a:pt x="21" y="4"/>
                      </a:cubicBezTo>
                      <a:cubicBezTo>
                        <a:pt x="19" y="3"/>
                        <a:pt x="18" y="2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0"/>
                        <a:pt x="16" y="0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6" name="iślîde"/>
                <p:cNvSpPr/>
                <p:nvPr/>
              </p:nvSpPr>
              <p:spPr bwMode="auto">
                <a:xfrm>
                  <a:off x="4217" y="1944"/>
                  <a:ext cx="31" cy="16"/>
                </a:xfrm>
                <a:custGeom>
                  <a:avLst/>
                  <a:gdLst>
                    <a:gd name="T0" fmla="*/ 0 w 13"/>
                    <a:gd name="T1" fmla="*/ 0 h 7"/>
                    <a:gd name="T2" fmla="*/ 0 w 13"/>
                    <a:gd name="T3" fmla="*/ 1 h 7"/>
                    <a:gd name="T4" fmla="*/ 12 w 13"/>
                    <a:gd name="T5" fmla="*/ 7 h 7"/>
                    <a:gd name="T6" fmla="*/ 13 w 13"/>
                    <a:gd name="T7" fmla="*/ 7 h 7"/>
                    <a:gd name="T8" fmla="*/ 13 w 13"/>
                    <a:gd name="T9" fmla="*/ 7 h 7"/>
                    <a:gd name="T10" fmla="*/ 13 w 13"/>
                    <a:gd name="T11" fmla="*/ 6 h 7"/>
                    <a:gd name="T12" fmla="*/ 1 w 13"/>
                    <a:gd name="T13" fmla="*/ 0 h 7"/>
                    <a:gd name="T14" fmla="*/ 0 w 13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7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12" y="7"/>
                        <a:pt x="12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2" y="6"/>
                        <a:pt x="3" y="2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7" name="îSḷíḓê"/>
                <p:cNvSpPr/>
                <p:nvPr/>
              </p:nvSpPr>
              <p:spPr bwMode="auto">
                <a:xfrm>
                  <a:off x="4215" y="1951"/>
                  <a:ext cx="26" cy="17"/>
                </a:xfrm>
                <a:custGeom>
                  <a:avLst/>
                  <a:gdLst>
                    <a:gd name="T0" fmla="*/ 1 w 11"/>
                    <a:gd name="T1" fmla="*/ 0 h 7"/>
                    <a:gd name="T2" fmla="*/ 0 w 11"/>
                    <a:gd name="T3" fmla="*/ 0 h 7"/>
                    <a:gd name="T4" fmla="*/ 0 w 11"/>
                    <a:gd name="T5" fmla="*/ 0 h 7"/>
                    <a:gd name="T6" fmla="*/ 5 w 11"/>
                    <a:gd name="T7" fmla="*/ 3 h 7"/>
                    <a:gd name="T8" fmla="*/ 10 w 11"/>
                    <a:gd name="T9" fmla="*/ 6 h 7"/>
                    <a:gd name="T10" fmla="*/ 11 w 11"/>
                    <a:gd name="T11" fmla="*/ 7 h 7"/>
                    <a:gd name="T12" fmla="*/ 11 w 11"/>
                    <a:gd name="T13" fmla="*/ 7 h 7"/>
                    <a:gd name="T14" fmla="*/ 11 w 11"/>
                    <a:gd name="T15" fmla="*/ 6 h 7"/>
                    <a:gd name="T16" fmla="*/ 5 w 11"/>
                    <a:gd name="T17" fmla="*/ 2 h 7"/>
                    <a:gd name="T18" fmla="*/ 1 w 11"/>
                    <a:gd name="T1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7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2"/>
                        <a:pt x="5" y="3"/>
                      </a:cubicBezTo>
                      <a:cubicBezTo>
                        <a:pt x="7" y="4"/>
                        <a:pt x="10" y="6"/>
                        <a:pt x="10" y="6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0" y="5"/>
                        <a:pt x="5" y="2"/>
                      </a:cubicBezTo>
                      <a:cubicBezTo>
                        <a:pt x="3" y="1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8" name="iŝḷïḑê"/>
                <p:cNvSpPr/>
                <p:nvPr/>
              </p:nvSpPr>
              <p:spPr bwMode="auto">
                <a:xfrm>
                  <a:off x="4210" y="1956"/>
                  <a:ext cx="7" cy="4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2 w 3"/>
                    <a:gd name="T5" fmla="*/ 1 h 2"/>
                    <a:gd name="T6" fmla="*/ 2 w 3"/>
                    <a:gd name="T7" fmla="*/ 2 h 2"/>
                    <a:gd name="T8" fmla="*/ 3 w 3"/>
                    <a:gd name="T9" fmla="*/ 2 h 2"/>
                    <a:gd name="T10" fmla="*/ 3 w 3"/>
                    <a:gd name="T11" fmla="*/ 2 h 2"/>
                    <a:gd name="T12" fmla="*/ 3 w 3"/>
                    <a:gd name="T13" fmla="*/ 2 h 2"/>
                    <a:gd name="T14" fmla="*/ 2 w 3"/>
                    <a:gd name="T15" fmla="*/ 0 h 2"/>
                    <a:gd name="T16" fmla="*/ 1 w 3"/>
                    <a:gd name="T17" fmla="*/ 0 h 2"/>
                    <a:gd name="T18" fmla="*/ 1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9" name="ís1íḓé"/>
                <p:cNvSpPr/>
                <p:nvPr/>
              </p:nvSpPr>
              <p:spPr bwMode="auto">
                <a:xfrm>
                  <a:off x="4153" y="2491"/>
                  <a:ext cx="40" cy="9"/>
                </a:xfrm>
                <a:custGeom>
                  <a:avLst/>
                  <a:gdLst>
                    <a:gd name="T0" fmla="*/ 1 w 17"/>
                    <a:gd name="T1" fmla="*/ 0 h 4"/>
                    <a:gd name="T2" fmla="*/ 0 w 17"/>
                    <a:gd name="T3" fmla="*/ 1 h 4"/>
                    <a:gd name="T4" fmla="*/ 1 w 17"/>
                    <a:gd name="T5" fmla="*/ 1 h 4"/>
                    <a:gd name="T6" fmla="*/ 16 w 17"/>
                    <a:gd name="T7" fmla="*/ 4 h 4"/>
                    <a:gd name="T8" fmla="*/ 17 w 17"/>
                    <a:gd name="T9" fmla="*/ 4 h 4"/>
                    <a:gd name="T10" fmla="*/ 16 w 17"/>
                    <a:gd name="T11" fmla="*/ 3 h 4"/>
                    <a:gd name="T12" fmla="*/ 16 w 17"/>
                    <a:gd name="T13" fmla="*/ 3 h 4"/>
                    <a:gd name="T14" fmla="*/ 1 w 17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3"/>
                        <a:pt x="15" y="4"/>
                        <a:pt x="16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4" y="3"/>
                        <a:pt x="4" y="2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0" name="îṥļïḋe"/>
                <p:cNvSpPr/>
                <p:nvPr/>
              </p:nvSpPr>
              <p:spPr bwMode="auto">
                <a:xfrm>
                  <a:off x="4153" y="2500"/>
                  <a:ext cx="33" cy="10"/>
                </a:xfrm>
                <a:custGeom>
                  <a:avLst/>
                  <a:gdLst>
                    <a:gd name="T0" fmla="*/ 1 w 14"/>
                    <a:gd name="T1" fmla="*/ 0 h 4"/>
                    <a:gd name="T2" fmla="*/ 0 w 14"/>
                    <a:gd name="T3" fmla="*/ 0 h 4"/>
                    <a:gd name="T4" fmla="*/ 0 w 14"/>
                    <a:gd name="T5" fmla="*/ 1 h 4"/>
                    <a:gd name="T6" fmla="*/ 6 w 14"/>
                    <a:gd name="T7" fmla="*/ 2 h 4"/>
                    <a:gd name="T8" fmla="*/ 13 w 14"/>
                    <a:gd name="T9" fmla="*/ 4 h 4"/>
                    <a:gd name="T10" fmla="*/ 14 w 14"/>
                    <a:gd name="T11" fmla="*/ 4 h 4"/>
                    <a:gd name="T12" fmla="*/ 14 w 14"/>
                    <a:gd name="T13" fmla="*/ 4 h 4"/>
                    <a:gd name="T14" fmla="*/ 14 w 14"/>
                    <a:gd name="T15" fmla="*/ 3 h 4"/>
                    <a:gd name="T16" fmla="*/ 6 w 14"/>
                    <a:gd name="T17" fmla="*/ 1 h 4"/>
                    <a:gd name="T18" fmla="*/ 1 w 14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4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4" y="1"/>
                        <a:pt x="6" y="2"/>
                      </a:cubicBezTo>
                      <a:cubicBezTo>
                        <a:pt x="9" y="3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2"/>
                        <a:pt x="6" y="1"/>
                      </a:cubicBezTo>
                      <a:cubicBezTo>
                        <a:pt x="4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1" name="ïSḷîdé"/>
                <p:cNvSpPr/>
                <p:nvPr/>
              </p:nvSpPr>
              <p:spPr bwMode="auto">
                <a:xfrm>
                  <a:off x="4150" y="2505"/>
                  <a:ext cx="10" cy="7"/>
                </a:xfrm>
                <a:custGeom>
                  <a:avLst/>
                  <a:gdLst>
                    <a:gd name="T0" fmla="*/ 0 w 4"/>
                    <a:gd name="T1" fmla="*/ 0 h 3"/>
                    <a:gd name="T2" fmla="*/ 0 w 4"/>
                    <a:gd name="T3" fmla="*/ 1 h 3"/>
                    <a:gd name="T4" fmla="*/ 2 w 4"/>
                    <a:gd name="T5" fmla="*/ 2 h 3"/>
                    <a:gd name="T6" fmla="*/ 3 w 4"/>
                    <a:gd name="T7" fmla="*/ 2 h 3"/>
                    <a:gd name="T8" fmla="*/ 3 w 4"/>
                    <a:gd name="T9" fmla="*/ 3 h 3"/>
                    <a:gd name="T10" fmla="*/ 3 w 4"/>
                    <a:gd name="T11" fmla="*/ 2 h 3"/>
                    <a:gd name="T12" fmla="*/ 4 w 4"/>
                    <a:gd name="T13" fmla="*/ 2 h 3"/>
                    <a:gd name="T14" fmla="*/ 2 w 4"/>
                    <a:gd name="T15" fmla="*/ 1 h 3"/>
                    <a:gd name="T16" fmla="*/ 1 w 4"/>
                    <a:gd name="T17" fmla="*/ 1 h 3"/>
                    <a:gd name="T18" fmla="*/ 0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2" name="îṣľîde"/>
                <p:cNvSpPr/>
                <p:nvPr/>
              </p:nvSpPr>
              <p:spPr bwMode="auto">
                <a:xfrm>
                  <a:off x="4131" y="2462"/>
                  <a:ext cx="88" cy="86"/>
                </a:xfrm>
                <a:custGeom>
                  <a:avLst/>
                  <a:gdLst>
                    <a:gd name="T0" fmla="*/ 9 w 37"/>
                    <a:gd name="T1" fmla="*/ 28 h 36"/>
                    <a:gd name="T2" fmla="*/ 6 w 37"/>
                    <a:gd name="T3" fmla="*/ 25 h 36"/>
                    <a:gd name="T4" fmla="*/ 25 w 37"/>
                    <a:gd name="T5" fmla="*/ 34 h 36"/>
                    <a:gd name="T6" fmla="*/ 24 w 37"/>
                    <a:gd name="T7" fmla="*/ 34 h 36"/>
                    <a:gd name="T8" fmla="*/ 24 w 37"/>
                    <a:gd name="T9" fmla="*/ 34 h 36"/>
                    <a:gd name="T10" fmla="*/ 23 w 37"/>
                    <a:gd name="T11" fmla="*/ 33 h 36"/>
                    <a:gd name="T12" fmla="*/ 33 w 37"/>
                    <a:gd name="T13" fmla="*/ 10 h 36"/>
                    <a:gd name="T14" fmla="*/ 32 w 37"/>
                    <a:gd name="T15" fmla="*/ 18 h 36"/>
                    <a:gd name="T16" fmla="*/ 5 w 37"/>
                    <a:gd name="T17" fmla="*/ 24 h 36"/>
                    <a:gd name="T18" fmla="*/ 11 w 37"/>
                    <a:gd name="T19" fmla="*/ 3 h 36"/>
                    <a:gd name="T20" fmla="*/ 17 w 37"/>
                    <a:gd name="T21" fmla="*/ 5 h 36"/>
                    <a:gd name="T22" fmla="*/ 16 w 37"/>
                    <a:gd name="T23" fmla="*/ 9 h 36"/>
                    <a:gd name="T24" fmla="*/ 23 w 37"/>
                    <a:gd name="T25" fmla="*/ 9 h 36"/>
                    <a:gd name="T26" fmla="*/ 33 w 37"/>
                    <a:gd name="T27" fmla="*/ 7 h 36"/>
                    <a:gd name="T28" fmla="*/ 26 w 37"/>
                    <a:gd name="T29" fmla="*/ 30 h 36"/>
                    <a:gd name="T30" fmla="*/ 6 w 37"/>
                    <a:gd name="T31" fmla="*/ 24 h 36"/>
                    <a:gd name="T32" fmla="*/ 21 w 37"/>
                    <a:gd name="T33" fmla="*/ 9 h 36"/>
                    <a:gd name="T34" fmla="*/ 19 w 37"/>
                    <a:gd name="T35" fmla="*/ 1 h 36"/>
                    <a:gd name="T36" fmla="*/ 21 w 37"/>
                    <a:gd name="T37" fmla="*/ 1 h 36"/>
                    <a:gd name="T38" fmla="*/ 23 w 37"/>
                    <a:gd name="T39" fmla="*/ 5 h 36"/>
                    <a:gd name="T40" fmla="*/ 21 w 37"/>
                    <a:gd name="T41" fmla="*/ 9 h 36"/>
                    <a:gd name="T42" fmla="*/ 19 w 37"/>
                    <a:gd name="T43" fmla="*/ 0 h 36"/>
                    <a:gd name="T44" fmla="*/ 18 w 37"/>
                    <a:gd name="T45" fmla="*/ 4 h 36"/>
                    <a:gd name="T46" fmla="*/ 12 w 37"/>
                    <a:gd name="T47" fmla="*/ 2 h 36"/>
                    <a:gd name="T48" fmla="*/ 11 w 37"/>
                    <a:gd name="T49" fmla="*/ 2 h 36"/>
                    <a:gd name="T50" fmla="*/ 0 w 37"/>
                    <a:gd name="T51" fmla="*/ 24 h 36"/>
                    <a:gd name="T52" fmla="*/ 5 w 37"/>
                    <a:gd name="T53" fmla="*/ 25 h 36"/>
                    <a:gd name="T54" fmla="*/ 3 w 37"/>
                    <a:gd name="T55" fmla="*/ 28 h 36"/>
                    <a:gd name="T56" fmla="*/ 5 w 37"/>
                    <a:gd name="T57" fmla="*/ 29 h 36"/>
                    <a:gd name="T58" fmla="*/ 23 w 37"/>
                    <a:gd name="T59" fmla="*/ 35 h 36"/>
                    <a:gd name="T60" fmla="*/ 25 w 37"/>
                    <a:gd name="T61" fmla="*/ 36 h 36"/>
                    <a:gd name="T62" fmla="*/ 33 w 37"/>
                    <a:gd name="T63" fmla="*/ 18 h 36"/>
                    <a:gd name="T64" fmla="*/ 37 w 37"/>
                    <a:gd name="T65" fmla="*/ 11 h 36"/>
                    <a:gd name="T66" fmla="*/ 33 w 37"/>
                    <a:gd name="T67" fmla="*/ 9 h 36"/>
                    <a:gd name="T68" fmla="*/ 34 w 37"/>
                    <a:gd name="T69" fmla="*/ 7 h 36"/>
                    <a:gd name="T70" fmla="*/ 35 w 37"/>
                    <a:gd name="T71" fmla="*/ 6 h 36"/>
                    <a:gd name="T72" fmla="*/ 34 w 37"/>
                    <a:gd name="T73" fmla="*/ 6 h 36"/>
                    <a:gd name="T74" fmla="*/ 33 w 37"/>
                    <a:gd name="T75" fmla="*/ 5 h 36"/>
                    <a:gd name="T76" fmla="*/ 25 w 37"/>
                    <a:gd name="T77" fmla="*/ 1 h 36"/>
                    <a:gd name="T78" fmla="*/ 25 w 37"/>
                    <a:gd name="T79" fmla="*/ 1 h 36"/>
                    <a:gd name="T80" fmla="*/ 20 w 37"/>
                    <a:gd name="T8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7" h="36">
                      <a:moveTo>
                        <a:pt x="23" y="33"/>
                      </a:move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13" y="27"/>
                        <a:pt x="19" y="29"/>
                        <a:pt x="26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moveTo>
                        <a:pt x="28" y="28"/>
                      </a:moveTo>
                      <a:cubicBezTo>
                        <a:pt x="29" y="22"/>
                        <a:pt x="31" y="16"/>
                        <a:pt x="33" y="10"/>
                      </a:cubicBezTo>
                      <a:cubicBezTo>
                        <a:pt x="34" y="11"/>
                        <a:pt x="35" y="11"/>
                        <a:pt x="35" y="11"/>
                      </a:cubicBezTo>
                      <a:cubicBezTo>
                        <a:pt x="34" y="13"/>
                        <a:pt x="33" y="15"/>
                        <a:pt x="32" y="1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moveTo>
                        <a:pt x="5" y="24"/>
                      </a:moveTo>
                      <a:cubicBezTo>
                        <a:pt x="4" y="24"/>
                        <a:pt x="2" y="24"/>
                        <a:pt x="1" y="23"/>
                      </a:cubicBezTo>
                      <a:cubicBezTo>
                        <a:pt x="5" y="17"/>
                        <a:pt x="9" y="10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4" y="4"/>
                        <a:pt x="16" y="4"/>
                        <a:pt x="17" y="5"/>
                      </a:cubicBezTo>
                      <a:cubicBezTo>
                        <a:pt x="17" y="6"/>
                        <a:pt x="17" y="7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20" y="10"/>
                        <a:pt x="21" y="10"/>
                      </a:cubicBezTo>
                      <a:cubicBezTo>
                        <a:pt x="22" y="10"/>
                        <a:pt x="23" y="10"/>
                        <a:pt x="23" y="9"/>
                      </a:cubicBezTo>
                      <a:cubicBezTo>
                        <a:pt x="24" y="9"/>
                        <a:pt x="24" y="8"/>
                        <a:pt x="24" y="6"/>
                      </a:cubicBezTo>
                      <a:cubicBezTo>
                        <a:pt x="27" y="6"/>
                        <a:pt x="30" y="6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0" y="14"/>
                        <a:pt x="27" y="22"/>
                        <a:pt x="26" y="30"/>
                      </a:cubicBezTo>
                      <a:cubicBezTo>
                        <a:pt x="20" y="28"/>
                        <a:pt x="13" y="26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moveTo>
                        <a:pt x="21" y="9"/>
                      </a:moveTo>
                      <a:cubicBezTo>
                        <a:pt x="20" y="9"/>
                        <a:pt x="18" y="8"/>
                        <a:pt x="17" y="8"/>
                      </a:cubicBezTo>
                      <a:cubicBezTo>
                        <a:pt x="18" y="6"/>
                        <a:pt x="19" y="3"/>
                        <a:pt x="19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3" y="4"/>
                        <a:pt x="23" y="5"/>
                      </a:cubicBezTo>
                      <a:cubicBezTo>
                        <a:pt x="23" y="6"/>
                        <a:pt x="23" y="8"/>
                        <a:pt x="22" y="9"/>
                      </a:cubicBezTo>
                      <a:cubicBezTo>
                        <a:pt x="22" y="9"/>
                        <a:pt x="22" y="9"/>
                        <a:pt x="21" y="9"/>
                      </a:cubicBezTo>
                      <a:moveTo>
                        <a:pt x="20" y="0"/>
                      </a:move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9" y="0"/>
                        <a:pt x="18" y="1"/>
                        <a:pt x="18" y="1"/>
                      </a:cubicBezTo>
                      <a:cubicBezTo>
                        <a:pt x="18" y="2"/>
                        <a:pt x="18" y="3"/>
                        <a:pt x="18" y="4"/>
                      </a:cubicBezTo>
                      <a:cubicBezTo>
                        <a:pt x="16" y="3"/>
                        <a:pt x="14" y="3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10"/>
                        <a:pt x="4" y="17"/>
                        <a:pt x="0" y="23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2" y="25"/>
                        <a:pt x="3" y="25"/>
                        <a:pt x="5" y="25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6" y="29"/>
                        <a:pt x="7" y="29"/>
                        <a:pt x="9" y="29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4" y="35"/>
                        <a:pt x="25" y="35"/>
                        <a:pt x="2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4" y="16"/>
                        <a:pt x="35" y="13"/>
                        <a:pt x="37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10"/>
                        <a:pt x="34" y="10"/>
                        <a:pt x="33" y="9"/>
                      </a:cubicBezTo>
                      <a:cubicBezTo>
                        <a:pt x="34" y="8"/>
                        <a:pt x="34" y="8"/>
                        <a:pt x="34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0" y="5"/>
                        <a:pt x="27" y="5"/>
                        <a:pt x="24" y="5"/>
                      </a:cubicBez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0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3" name="ï$ľïdé"/>
                <p:cNvSpPr/>
                <p:nvPr/>
              </p:nvSpPr>
              <p:spPr bwMode="auto">
                <a:xfrm>
                  <a:off x="3917" y="2320"/>
                  <a:ext cx="115" cy="104"/>
                </a:xfrm>
                <a:custGeom>
                  <a:avLst/>
                  <a:gdLst>
                    <a:gd name="T0" fmla="*/ 47 w 48"/>
                    <a:gd name="T1" fmla="*/ 29 h 44"/>
                    <a:gd name="T2" fmla="*/ 42 w 48"/>
                    <a:gd name="T3" fmla="*/ 42 h 44"/>
                    <a:gd name="T4" fmla="*/ 41 w 48"/>
                    <a:gd name="T5" fmla="*/ 32 h 44"/>
                    <a:gd name="T6" fmla="*/ 39 w 48"/>
                    <a:gd name="T7" fmla="*/ 28 h 44"/>
                    <a:gd name="T8" fmla="*/ 34 w 48"/>
                    <a:gd name="T9" fmla="*/ 32 h 44"/>
                    <a:gd name="T10" fmla="*/ 39 w 48"/>
                    <a:gd name="T11" fmla="*/ 22 h 44"/>
                    <a:gd name="T12" fmla="*/ 39 w 48"/>
                    <a:gd name="T13" fmla="*/ 28 h 44"/>
                    <a:gd name="T14" fmla="*/ 30 w 48"/>
                    <a:gd name="T15" fmla="*/ 23 h 44"/>
                    <a:gd name="T16" fmla="*/ 35 w 48"/>
                    <a:gd name="T17" fmla="*/ 24 h 44"/>
                    <a:gd name="T18" fmla="*/ 26 w 48"/>
                    <a:gd name="T19" fmla="*/ 25 h 44"/>
                    <a:gd name="T20" fmla="*/ 31 w 48"/>
                    <a:gd name="T21" fmla="*/ 14 h 44"/>
                    <a:gd name="T22" fmla="*/ 26 w 48"/>
                    <a:gd name="T23" fmla="*/ 25 h 44"/>
                    <a:gd name="T24" fmla="*/ 28 w 48"/>
                    <a:gd name="T25" fmla="*/ 14 h 44"/>
                    <a:gd name="T26" fmla="*/ 22 w 48"/>
                    <a:gd name="T27" fmla="*/ 18 h 44"/>
                    <a:gd name="T28" fmla="*/ 18 w 48"/>
                    <a:gd name="T29" fmla="*/ 13 h 44"/>
                    <a:gd name="T30" fmla="*/ 23 w 48"/>
                    <a:gd name="T31" fmla="*/ 14 h 44"/>
                    <a:gd name="T32" fmla="*/ 22 w 48"/>
                    <a:gd name="T33" fmla="*/ 8 h 44"/>
                    <a:gd name="T34" fmla="*/ 17 w 48"/>
                    <a:gd name="T35" fmla="*/ 12 h 44"/>
                    <a:gd name="T36" fmla="*/ 16 w 48"/>
                    <a:gd name="T37" fmla="*/ 8 h 44"/>
                    <a:gd name="T38" fmla="*/ 2 w 48"/>
                    <a:gd name="T39" fmla="*/ 6 h 44"/>
                    <a:gd name="T40" fmla="*/ 9 w 48"/>
                    <a:gd name="T41" fmla="*/ 8 h 44"/>
                    <a:gd name="T42" fmla="*/ 10 w 48"/>
                    <a:gd name="T43" fmla="*/ 13 h 44"/>
                    <a:gd name="T44" fmla="*/ 17 w 48"/>
                    <a:gd name="T45" fmla="*/ 18 h 44"/>
                    <a:gd name="T46" fmla="*/ 17 w 48"/>
                    <a:gd name="T47" fmla="*/ 19 h 44"/>
                    <a:gd name="T48" fmla="*/ 18 w 48"/>
                    <a:gd name="T49" fmla="*/ 19 h 44"/>
                    <a:gd name="T50" fmla="*/ 25 w 48"/>
                    <a:gd name="T51" fmla="*/ 22 h 44"/>
                    <a:gd name="T52" fmla="*/ 30 w 48"/>
                    <a:gd name="T53" fmla="*/ 26 h 44"/>
                    <a:gd name="T54" fmla="*/ 33 w 48"/>
                    <a:gd name="T55" fmla="*/ 33 h 44"/>
                    <a:gd name="T56" fmla="*/ 41 w 48"/>
                    <a:gd name="T57" fmla="*/ 33 h 44"/>
                    <a:gd name="T58" fmla="*/ 10 w 48"/>
                    <a:gd name="T59" fmla="*/ 11 h 44"/>
                    <a:gd name="T60" fmla="*/ 16 w 48"/>
                    <a:gd name="T61" fmla="*/ 4 h 44"/>
                    <a:gd name="T62" fmla="*/ 2 w 48"/>
                    <a:gd name="T63" fmla="*/ 5 h 44"/>
                    <a:gd name="T64" fmla="*/ 14 w 48"/>
                    <a:gd name="T65" fmla="*/ 1 h 44"/>
                    <a:gd name="T66" fmla="*/ 2 w 48"/>
                    <a:gd name="T67" fmla="*/ 5 h 44"/>
                    <a:gd name="T68" fmla="*/ 13 w 48"/>
                    <a:gd name="T69" fmla="*/ 0 h 44"/>
                    <a:gd name="T70" fmla="*/ 1 w 48"/>
                    <a:gd name="T71" fmla="*/ 5 h 44"/>
                    <a:gd name="T72" fmla="*/ 1 w 48"/>
                    <a:gd name="T73" fmla="*/ 24 h 44"/>
                    <a:gd name="T74" fmla="*/ 23 w 48"/>
                    <a:gd name="T75" fmla="*/ 43 h 44"/>
                    <a:gd name="T76" fmla="*/ 42 w 48"/>
                    <a:gd name="T77" fmla="*/ 44 h 44"/>
                    <a:gd name="T78" fmla="*/ 43 w 48"/>
                    <a:gd name="T79" fmla="*/ 43 h 44"/>
                    <a:gd name="T80" fmla="*/ 48 w 48"/>
                    <a:gd name="T81" fmla="*/ 36 h 44"/>
                    <a:gd name="T82" fmla="*/ 48 w 48"/>
                    <a:gd name="T83" fmla="*/ 27 h 44"/>
                    <a:gd name="T84" fmla="*/ 47 w 48"/>
                    <a:gd name="T85" fmla="*/ 27 h 44"/>
                    <a:gd name="T86" fmla="*/ 40 w 48"/>
                    <a:gd name="T87" fmla="*/ 27 h 44"/>
                    <a:gd name="T88" fmla="*/ 40 w 48"/>
                    <a:gd name="T89" fmla="*/ 20 h 44"/>
                    <a:gd name="T90" fmla="*/ 39 w 48"/>
                    <a:gd name="T91" fmla="*/ 20 h 44"/>
                    <a:gd name="T92" fmla="*/ 32 w 48"/>
                    <a:gd name="T93" fmla="*/ 13 h 44"/>
                    <a:gd name="T94" fmla="*/ 31 w 48"/>
                    <a:gd name="T95" fmla="*/ 13 h 44"/>
                    <a:gd name="T96" fmla="*/ 24 w 48"/>
                    <a:gd name="T97" fmla="*/ 13 h 44"/>
                    <a:gd name="T98" fmla="*/ 24 w 48"/>
                    <a:gd name="T99" fmla="*/ 7 h 44"/>
                    <a:gd name="T100" fmla="*/ 24 w 48"/>
                    <a:gd name="T101" fmla="*/ 7 h 44"/>
                    <a:gd name="T102" fmla="*/ 17 w 48"/>
                    <a:gd name="T103" fmla="*/ 7 h 44"/>
                    <a:gd name="T104" fmla="*/ 17 w 48"/>
                    <a:gd name="T10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8" h="44">
                      <a:moveTo>
                        <a:pt x="42" y="42"/>
                      </a:moveTo>
                      <a:cubicBezTo>
                        <a:pt x="42" y="33"/>
                        <a:pt x="42" y="33"/>
                        <a:pt x="42" y="33"/>
                      </a:cubicBezTo>
                      <a:cubicBezTo>
                        <a:pt x="42" y="32"/>
                        <a:pt x="43" y="32"/>
                        <a:pt x="43" y="31"/>
                      </a:cubicBezTo>
                      <a:cubicBezTo>
                        <a:pt x="44" y="30"/>
                        <a:pt x="45" y="29"/>
                        <a:pt x="47" y="29"/>
                      </a:cubicBezTo>
                      <a:cubicBezTo>
                        <a:pt x="47" y="30"/>
                        <a:pt x="47" y="31"/>
                        <a:pt x="47" y="32"/>
                      </a:cubicBezTo>
                      <a:cubicBezTo>
                        <a:pt x="47" y="34"/>
                        <a:pt x="47" y="35"/>
                        <a:pt x="47" y="36"/>
                      </a:cubicBezTo>
                      <a:cubicBezTo>
                        <a:pt x="47" y="37"/>
                        <a:pt x="47" y="37"/>
                        <a:pt x="47" y="37"/>
                      </a:cubicBezTo>
                      <a:cubicBezTo>
                        <a:pt x="45" y="39"/>
                        <a:pt x="44" y="41"/>
                        <a:pt x="42" y="42"/>
                      </a:cubicBezTo>
                      <a:moveTo>
                        <a:pt x="42" y="28"/>
                      </a:moveTo>
                      <a:cubicBezTo>
                        <a:pt x="43" y="28"/>
                        <a:pt x="44" y="28"/>
                        <a:pt x="45" y="28"/>
                      </a:cubicBezTo>
                      <a:cubicBezTo>
                        <a:pt x="44" y="29"/>
                        <a:pt x="44" y="30"/>
                        <a:pt x="43" y="31"/>
                      </a:cubicBezTo>
                      <a:cubicBezTo>
                        <a:pt x="42" y="31"/>
                        <a:pt x="42" y="32"/>
                        <a:pt x="41" y="32"/>
                      </a:cubicBezTo>
                      <a:cubicBezTo>
                        <a:pt x="39" y="33"/>
                        <a:pt x="38" y="33"/>
                        <a:pt x="36" y="33"/>
                      </a:cubicBezTo>
                      <a:cubicBezTo>
                        <a:pt x="36" y="33"/>
                        <a:pt x="36" y="33"/>
                        <a:pt x="35" y="33"/>
                      </a:cubicBezTo>
                      <a:cubicBezTo>
                        <a:pt x="36" y="32"/>
                        <a:pt x="38" y="30"/>
                        <a:pt x="39" y="29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1" y="28"/>
                        <a:pt x="42" y="28"/>
                        <a:pt x="42" y="28"/>
                      </a:cubicBezTo>
                      <a:moveTo>
                        <a:pt x="34" y="32"/>
                      </a:moveTo>
                      <a:cubicBezTo>
                        <a:pt x="34" y="30"/>
                        <a:pt x="34" y="30"/>
                        <a:pt x="34" y="28"/>
                      </a:cubicBezTo>
                      <a:cubicBezTo>
                        <a:pt x="34" y="28"/>
                        <a:pt x="34" y="27"/>
                        <a:pt x="34" y="26"/>
                      </a:cubicBezTo>
                      <a:cubicBezTo>
                        <a:pt x="35" y="26"/>
                        <a:pt x="35" y="25"/>
                        <a:pt x="36" y="24"/>
                      </a:cubicBezTo>
                      <a:cubicBezTo>
                        <a:pt x="37" y="23"/>
                        <a:pt x="38" y="23"/>
                        <a:pt x="39" y="22"/>
                      </a:cubicBezTo>
                      <a:cubicBezTo>
                        <a:pt x="39" y="23"/>
                        <a:pt x="39" y="23"/>
                        <a:pt x="39" y="24"/>
                      </a:cubicBezTo>
                      <a:cubicBezTo>
                        <a:pt x="39" y="25"/>
                        <a:pt x="39" y="26"/>
                        <a:pt x="39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0"/>
                        <a:pt x="36" y="31"/>
                        <a:pt x="34" y="32"/>
                      </a:cubicBezTo>
                      <a:moveTo>
                        <a:pt x="27" y="25"/>
                      </a:moveTo>
                      <a:cubicBezTo>
                        <a:pt x="28" y="25"/>
                        <a:pt x="29" y="24"/>
                        <a:pt x="30" y="23"/>
                      </a:cubicBezTo>
                      <a:cubicBezTo>
                        <a:pt x="31" y="22"/>
                        <a:pt x="32" y="22"/>
                        <a:pt x="32" y="21"/>
                      </a:cubicBezTo>
                      <a:cubicBezTo>
                        <a:pt x="33" y="21"/>
                        <a:pt x="34" y="21"/>
                        <a:pt x="36" y="21"/>
                      </a:cubicBezTo>
                      <a:cubicBezTo>
                        <a:pt x="36" y="21"/>
                        <a:pt x="37" y="21"/>
                        <a:pt x="38" y="21"/>
                      </a:cubicBezTo>
                      <a:cubicBezTo>
                        <a:pt x="37" y="22"/>
                        <a:pt x="36" y="23"/>
                        <a:pt x="35" y="24"/>
                      </a:cubicBezTo>
                      <a:cubicBezTo>
                        <a:pt x="34" y="24"/>
                        <a:pt x="34" y="25"/>
                        <a:pt x="33" y="25"/>
                      </a:cubicBezTo>
                      <a:cubicBezTo>
                        <a:pt x="32" y="25"/>
                        <a:pt x="31" y="25"/>
                        <a:pt x="30" y="25"/>
                      </a:cubicBezTo>
                      <a:cubicBezTo>
                        <a:pt x="29" y="25"/>
                        <a:pt x="28" y="25"/>
                        <a:pt x="27" y="25"/>
                      </a:cubicBezTo>
                      <a:moveTo>
                        <a:pt x="26" y="25"/>
                      </a:moveTo>
                      <a:cubicBezTo>
                        <a:pt x="26" y="24"/>
                        <a:pt x="26" y="23"/>
                        <a:pt x="26" y="22"/>
                      </a:cubicBezTo>
                      <a:cubicBezTo>
                        <a:pt x="26" y="21"/>
                        <a:pt x="26" y="20"/>
                        <a:pt x="26" y="19"/>
                      </a:cubicBezTo>
                      <a:cubicBezTo>
                        <a:pt x="26" y="18"/>
                        <a:pt x="27" y="18"/>
                        <a:pt x="27" y="17"/>
                      </a:cubicBezTo>
                      <a:cubicBezTo>
                        <a:pt x="28" y="16"/>
                        <a:pt x="29" y="15"/>
                        <a:pt x="31" y="14"/>
                      </a:cubicBezTo>
                      <a:cubicBezTo>
                        <a:pt x="31" y="15"/>
                        <a:pt x="31" y="16"/>
                        <a:pt x="31" y="17"/>
                      </a:cubicBezTo>
                      <a:cubicBezTo>
                        <a:pt x="31" y="19"/>
                        <a:pt x="31" y="20"/>
                        <a:pt x="31" y="21"/>
                      </a:cubicBez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8" y="23"/>
                        <a:pt x="27" y="24"/>
                        <a:pt x="26" y="25"/>
                      </a:cubicBezTo>
                      <a:moveTo>
                        <a:pt x="20" y="18"/>
                      </a:moveTo>
                      <a:cubicBezTo>
                        <a:pt x="21" y="17"/>
                        <a:pt x="23" y="15"/>
                        <a:pt x="23" y="15"/>
                      </a:cubicBez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5" y="14"/>
                        <a:pt x="27" y="14"/>
                        <a:pt x="28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8" y="15"/>
                        <a:pt x="28" y="16"/>
                        <a:pt x="27" y="16"/>
                      </a:cubicBezTo>
                      <a:cubicBezTo>
                        <a:pt x="26" y="17"/>
                        <a:pt x="25" y="18"/>
                        <a:pt x="25" y="18"/>
                      </a:cubicBezTo>
                      <a:cubicBezTo>
                        <a:pt x="24" y="18"/>
                        <a:pt x="23" y="18"/>
                        <a:pt x="22" y="18"/>
                      </a:cubicBezTo>
                      <a:cubicBezTo>
                        <a:pt x="21" y="18"/>
                        <a:pt x="21" y="18"/>
                        <a:pt x="20" y="18"/>
                      </a:cubicBezTo>
                      <a:moveTo>
                        <a:pt x="18" y="18"/>
                      </a:moveTo>
                      <a:cubicBezTo>
                        <a:pt x="18" y="16"/>
                        <a:pt x="18" y="15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9" y="12"/>
                        <a:pt x="19" y="12"/>
                        <a:pt x="20" y="11"/>
                      </a:cubicBezTo>
                      <a:cubicBezTo>
                        <a:pt x="21" y="10"/>
                        <a:pt x="22" y="9"/>
                        <a:pt x="23" y="8"/>
                      </a:cubicBezTo>
                      <a:cubicBezTo>
                        <a:pt x="23" y="9"/>
                        <a:pt x="23" y="10"/>
                        <a:pt x="23" y="11"/>
                      </a:cubicBezTo>
                      <a:cubicBezTo>
                        <a:pt x="23" y="12"/>
                        <a:pt x="23" y="13"/>
                        <a:pt x="23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1" y="15"/>
                        <a:pt x="20" y="17"/>
                        <a:pt x="18" y="18"/>
                      </a:cubicBezTo>
                      <a:moveTo>
                        <a:pt x="17" y="8"/>
                      </a:moveTo>
                      <a:cubicBezTo>
                        <a:pt x="18" y="8"/>
                        <a:pt x="20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9"/>
                        <a:pt x="20" y="9"/>
                        <a:pt x="19" y="10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4" y="11"/>
                        <a:pt x="13" y="11"/>
                      </a:cubicBezTo>
                      <a:cubicBezTo>
                        <a:pt x="12" y="11"/>
                        <a:pt x="12" y="11"/>
                        <a:pt x="11" y="12"/>
                      </a:cubicBezTo>
                      <a:cubicBezTo>
                        <a:pt x="12" y="11"/>
                        <a:pt x="14" y="10"/>
                        <a:pt x="15" y="9"/>
                      </a:cubicBezTo>
                      <a:cubicBezTo>
                        <a:pt x="15" y="9"/>
                        <a:pt x="16" y="8"/>
                        <a:pt x="16" y="8"/>
                      </a:cubicBezTo>
                      <a:cubicBezTo>
                        <a:pt x="16" y="8"/>
                        <a:pt x="17" y="8"/>
                        <a:pt x="17" y="8"/>
                      </a:cubicBezTo>
                      <a:moveTo>
                        <a:pt x="2" y="43"/>
                      </a:moveTo>
                      <a:cubicBezTo>
                        <a:pt x="2" y="35"/>
                        <a:pt x="2" y="30"/>
                        <a:pt x="2" y="24"/>
                      </a:cubicBezTo>
                      <a:cubicBezTo>
                        <a:pt x="1" y="19"/>
                        <a:pt x="1" y="14"/>
                        <a:pt x="2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8" y="6"/>
                        <a:pt x="8" y="6"/>
                        <a:pt x="9" y="6"/>
                      </a:cubicBezTo>
                      <a:cubicBezTo>
                        <a:pt x="9" y="7"/>
                        <a:pt x="9" y="7"/>
                        <a:pt x="9" y="8"/>
                      </a:cubicBezTo>
                      <a:cubicBezTo>
                        <a:pt x="9" y="9"/>
                        <a:pt x="9" y="10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1" y="12"/>
                        <a:pt x="12" y="12"/>
                        <a:pt x="13" y="12"/>
                      </a:cubicBezTo>
                      <a:cubicBezTo>
                        <a:pt x="14" y="12"/>
                        <a:pt x="15" y="13"/>
                        <a:pt x="17" y="13"/>
                      </a:cubicBezTo>
                      <a:cubicBezTo>
                        <a:pt x="17" y="15"/>
                        <a:pt x="17" y="16"/>
                        <a:pt x="17" y="18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9" y="19"/>
                        <a:pt x="21" y="19"/>
                        <a:pt x="22" y="19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5" y="20"/>
                        <a:pt x="25" y="21"/>
                        <a:pt x="25" y="22"/>
                      </a:cubicBezTo>
                      <a:cubicBezTo>
                        <a:pt x="25" y="23"/>
                        <a:pt x="25" y="24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7" y="26"/>
                        <a:pt x="28" y="26"/>
                        <a:pt x="30" y="26"/>
                      </a:cubicBezTo>
                      <a:cubicBezTo>
                        <a:pt x="31" y="26"/>
                        <a:pt x="32" y="26"/>
                        <a:pt x="33" y="26"/>
                      </a:cubicBezTo>
                      <a:cubicBezTo>
                        <a:pt x="33" y="27"/>
                        <a:pt x="33" y="28"/>
                        <a:pt x="33" y="29"/>
                      </a:cubicBezTo>
                      <a:cubicBezTo>
                        <a:pt x="33" y="30"/>
                        <a:pt x="33" y="31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5" y="34"/>
                        <a:pt x="36" y="34"/>
                        <a:pt x="36" y="34"/>
                      </a:cubicBezTo>
                      <a:cubicBezTo>
                        <a:pt x="38" y="34"/>
                        <a:pt x="39" y="34"/>
                        <a:pt x="41" y="33"/>
                      </a:cubicBezTo>
                      <a:cubicBezTo>
                        <a:pt x="41" y="43"/>
                        <a:pt x="41" y="43"/>
                        <a:pt x="41" y="43"/>
                      </a:cubicBezTo>
                      <a:cubicBezTo>
                        <a:pt x="35" y="42"/>
                        <a:pt x="29" y="42"/>
                        <a:pt x="23" y="42"/>
                      </a:cubicBezTo>
                      <a:cubicBezTo>
                        <a:pt x="17" y="42"/>
                        <a:pt x="10" y="42"/>
                        <a:pt x="2" y="43"/>
                      </a:cubicBezTo>
                      <a:moveTo>
                        <a:pt x="10" y="11"/>
                      </a:move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7"/>
                        <a:pt x="10" y="7"/>
                        <a:pt x="10" y="6"/>
                      </a:cubicBezTo>
                      <a:cubicBezTo>
                        <a:pt x="11" y="5"/>
                        <a:pt x="13" y="3"/>
                        <a:pt x="16" y="1"/>
                      </a:cubicBezTo>
                      <a:cubicBezTo>
                        <a:pt x="16" y="2"/>
                        <a:pt x="16" y="3"/>
                        <a:pt x="16" y="4"/>
                      </a:cubicBezTo>
                      <a:cubicBezTo>
                        <a:pt x="16" y="5"/>
                        <a:pt x="16" y="6"/>
                        <a:pt x="16" y="7"/>
                      </a:cubicBezTo>
                      <a:cubicBezTo>
                        <a:pt x="15" y="8"/>
                        <a:pt x="15" y="8"/>
                        <a:pt x="14" y="8"/>
                      </a:cubicBezTo>
                      <a:cubicBezTo>
                        <a:pt x="13" y="9"/>
                        <a:pt x="12" y="10"/>
                        <a:pt x="10" y="11"/>
                      </a:cubicBezTo>
                      <a:moveTo>
                        <a:pt x="2" y="5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2"/>
                        <a:pt x="8" y="2"/>
                      </a:cubicBezTo>
                      <a:cubicBezTo>
                        <a:pt x="9" y="1"/>
                        <a:pt x="11" y="1"/>
                        <a:pt x="13" y="1"/>
                      </a:cubicBezTo>
                      <a:cubicBezTo>
                        <a:pt x="13" y="1"/>
                        <a:pt x="14" y="1"/>
                        <a:pt x="14" y="1"/>
                      </a:cubicBezTo>
                      <a:cubicBezTo>
                        <a:pt x="12" y="3"/>
                        <a:pt x="10" y="4"/>
                        <a:pt x="9" y="5"/>
                      </a:cubicBezTo>
                      <a:cubicBezTo>
                        <a:pt x="8" y="5"/>
                        <a:pt x="7" y="5"/>
                        <a:pt x="6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4" y="5"/>
                        <a:pt x="3" y="5"/>
                        <a:pt x="2" y="5"/>
                      </a:cubicBezTo>
                      <a:moveTo>
                        <a:pt x="16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0"/>
                        <a:pt x="9" y="0"/>
                        <a:pt x="8" y="1"/>
                      </a:cubicBezTo>
                      <a:cubicBezTo>
                        <a:pt x="7" y="1"/>
                        <a:pt x="7" y="1"/>
                        <a:pt x="6" y="2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4"/>
                        <a:pt x="0" y="19"/>
                        <a:pt x="1" y="24"/>
                      </a:cubicBezTo>
                      <a:cubicBezTo>
                        <a:pt x="1" y="30"/>
                        <a:pt x="1" y="35"/>
                        <a:pt x="1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9" y="43"/>
                        <a:pt x="16" y="43"/>
                        <a:pt x="23" y="43"/>
                      </a:cubicBezTo>
                      <a:cubicBezTo>
                        <a:pt x="29" y="43"/>
                        <a:pt x="35" y="43"/>
                        <a:pt x="41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3" y="44"/>
                        <a:pt x="43" y="44"/>
                        <a:pt x="43" y="44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5" y="41"/>
                        <a:pt x="46" y="39"/>
                        <a:pt x="48" y="37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5"/>
                        <a:pt x="48" y="34"/>
                        <a:pt x="48" y="32"/>
                      </a:cubicBezTo>
                      <a:cubicBezTo>
                        <a:pt x="48" y="31"/>
                        <a:pt x="48" y="29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7"/>
                        <a:pt x="48" y="27"/>
                        <a:pt x="48" y="27"/>
                      </a:cubicBezTo>
                      <a:cubicBezTo>
                        <a:pt x="48" y="27"/>
                        <a:pt x="48" y="27"/>
                        <a:pt x="48" y="27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cubicBezTo>
                        <a:pt x="46" y="27"/>
                        <a:pt x="44" y="27"/>
                        <a:pt x="42" y="27"/>
                      </a:cubicBezTo>
                      <a:cubicBezTo>
                        <a:pt x="42" y="27"/>
                        <a:pt x="41" y="27"/>
                        <a:pt x="41" y="27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0" y="26"/>
                        <a:pt x="40" y="25"/>
                        <a:pt x="40" y="24"/>
                      </a:cubicBezTo>
                      <a:cubicBezTo>
                        <a:pt x="40" y="23"/>
                        <a:pt x="40" y="22"/>
                        <a:pt x="40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8" y="20"/>
                        <a:pt x="37" y="20"/>
                        <a:pt x="36" y="20"/>
                      </a:cubicBezTo>
                      <a:cubicBezTo>
                        <a:pt x="34" y="20"/>
                        <a:pt x="33" y="20"/>
                        <a:pt x="32" y="20"/>
                      </a:cubicBezTo>
                      <a:cubicBezTo>
                        <a:pt x="32" y="19"/>
                        <a:pt x="32" y="18"/>
                        <a:pt x="32" y="17"/>
                      </a:cubicBezTo>
                      <a:cubicBezTo>
                        <a:pt x="32" y="16"/>
                        <a:pt x="32" y="14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3"/>
                        <a:pt x="29" y="13"/>
                        <a:pt x="28" y="13"/>
                      </a:cubicBezTo>
                      <a:cubicBezTo>
                        <a:pt x="27" y="13"/>
                        <a:pt x="25" y="13"/>
                        <a:pt x="24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0"/>
                        <a:pt x="24" y="8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3" y="7"/>
                        <a:pt x="22" y="7"/>
                        <a:pt x="22" y="7"/>
                      </a:cubicBezTo>
                      <a:cubicBezTo>
                        <a:pt x="20" y="7"/>
                        <a:pt x="18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6"/>
                        <a:pt x="17" y="5"/>
                        <a:pt x="17" y="4"/>
                      </a:cubicBezTo>
                      <a:cubicBezTo>
                        <a:pt x="17" y="3"/>
                        <a:pt x="17" y="2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4" name="iśḷíḍé"/>
                <p:cNvSpPr/>
                <p:nvPr/>
              </p:nvSpPr>
              <p:spPr bwMode="auto">
                <a:xfrm>
                  <a:off x="3998" y="2400"/>
                  <a:ext cx="14" cy="19"/>
                </a:xfrm>
                <a:custGeom>
                  <a:avLst/>
                  <a:gdLst>
                    <a:gd name="T0" fmla="*/ 2 w 6"/>
                    <a:gd name="T1" fmla="*/ 4 h 8"/>
                    <a:gd name="T2" fmla="*/ 2 w 6"/>
                    <a:gd name="T3" fmla="*/ 1 h 8"/>
                    <a:gd name="T4" fmla="*/ 3 w 6"/>
                    <a:gd name="T5" fmla="*/ 1 h 8"/>
                    <a:gd name="T6" fmla="*/ 4 w 6"/>
                    <a:gd name="T7" fmla="*/ 1 h 8"/>
                    <a:gd name="T8" fmla="*/ 5 w 6"/>
                    <a:gd name="T9" fmla="*/ 1 h 8"/>
                    <a:gd name="T10" fmla="*/ 5 w 6"/>
                    <a:gd name="T11" fmla="*/ 1 h 8"/>
                    <a:gd name="T12" fmla="*/ 5 w 6"/>
                    <a:gd name="T13" fmla="*/ 2 h 8"/>
                    <a:gd name="T14" fmla="*/ 3 w 6"/>
                    <a:gd name="T15" fmla="*/ 2 h 8"/>
                    <a:gd name="T16" fmla="*/ 3 w 6"/>
                    <a:gd name="T17" fmla="*/ 3 h 8"/>
                    <a:gd name="T18" fmla="*/ 3 w 6"/>
                    <a:gd name="T19" fmla="*/ 3 h 8"/>
                    <a:gd name="T20" fmla="*/ 4 w 6"/>
                    <a:gd name="T21" fmla="*/ 7 h 8"/>
                    <a:gd name="T22" fmla="*/ 3 w 6"/>
                    <a:gd name="T23" fmla="*/ 7 h 8"/>
                    <a:gd name="T24" fmla="*/ 1 w 6"/>
                    <a:gd name="T25" fmla="*/ 7 h 8"/>
                    <a:gd name="T26" fmla="*/ 1 w 6"/>
                    <a:gd name="T27" fmla="*/ 6 h 8"/>
                    <a:gd name="T28" fmla="*/ 2 w 6"/>
                    <a:gd name="T29" fmla="*/ 6 h 8"/>
                    <a:gd name="T30" fmla="*/ 3 w 6"/>
                    <a:gd name="T31" fmla="*/ 6 h 8"/>
                    <a:gd name="T32" fmla="*/ 4 w 6"/>
                    <a:gd name="T33" fmla="*/ 4 h 8"/>
                    <a:gd name="T34" fmla="*/ 2 w 6"/>
                    <a:gd name="T35" fmla="*/ 4 h 8"/>
                    <a:gd name="T36" fmla="*/ 2 w 6"/>
                    <a:gd name="T37" fmla="*/ 4 h 8"/>
                    <a:gd name="T38" fmla="*/ 3 w 6"/>
                    <a:gd name="T39" fmla="*/ 0 h 8"/>
                    <a:gd name="T40" fmla="*/ 1 w 6"/>
                    <a:gd name="T41" fmla="*/ 1 h 8"/>
                    <a:gd name="T42" fmla="*/ 1 w 6"/>
                    <a:gd name="T43" fmla="*/ 4 h 8"/>
                    <a:gd name="T44" fmla="*/ 1 w 6"/>
                    <a:gd name="T45" fmla="*/ 5 h 8"/>
                    <a:gd name="T46" fmla="*/ 2 w 6"/>
                    <a:gd name="T47" fmla="*/ 5 h 8"/>
                    <a:gd name="T48" fmla="*/ 2 w 6"/>
                    <a:gd name="T49" fmla="*/ 5 h 8"/>
                    <a:gd name="T50" fmla="*/ 3 w 6"/>
                    <a:gd name="T51" fmla="*/ 5 h 8"/>
                    <a:gd name="T52" fmla="*/ 3 w 6"/>
                    <a:gd name="T53" fmla="*/ 5 h 8"/>
                    <a:gd name="T54" fmla="*/ 2 w 6"/>
                    <a:gd name="T55" fmla="*/ 5 h 8"/>
                    <a:gd name="T56" fmla="*/ 2 w 6"/>
                    <a:gd name="T57" fmla="*/ 5 h 8"/>
                    <a:gd name="T58" fmla="*/ 1 w 6"/>
                    <a:gd name="T59" fmla="*/ 6 h 8"/>
                    <a:gd name="T60" fmla="*/ 1 w 6"/>
                    <a:gd name="T61" fmla="*/ 6 h 8"/>
                    <a:gd name="T62" fmla="*/ 0 w 6"/>
                    <a:gd name="T63" fmla="*/ 7 h 8"/>
                    <a:gd name="T64" fmla="*/ 1 w 6"/>
                    <a:gd name="T65" fmla="*/ 7 h 8"/>
                    <a:gd name="T66" fmla="*/ 3 w 6"/>
                    <a:gd name="T67" fmla="*/ 8 h 8"/>
                    <a:gd name="T68" fmla="*/ 4 w 6"/>
                    <a:gd name="T69" fmla="*/ 7 h 8"/>
                    <a:gd name="T70" fmla="*/ 6 w 6"/>
                    <a:gd name="T71" fmla="*/ 4 h 8"/>
                    <a:gd name="T72" fmla="*/ 5 w 6"/>
                    <a:gd name="T73" fmla="*/ 3 h 8"/>
                    <a:gd name="T74" fmla="*/ 6 w 6"/>
                    <a:gd name="T75" fmla="*/ 2 h 8"/>
                    <a:gd name="T76" fmla="*/ 6 w 6"/>
                    <a:gd name="T77" fmla="*/ 2 h 8"/>
                    <a:gd name="T78" fmla="*/ 6 w 6"/>
                    <a:gd name="T79" fmla="*/ 1 h 8"/>
                    <a:gd name="T80" fmla="*/ 5 w 6"/>
                    <a:gd name="T81" fmla="*/ 0 h 8"/>
                    <a:gd name="T82" fmla="*/ 5 w 6"/>
                    <a:gd name="T83" fmla="*/ 0 h 8"/>
                    <a:gd name="T84" fmla="*/ 4 w 6"/>
                    <a:gd name="T85" fmla="*/ 0 h 8"/>
                    <a:gd name="T86" fmla="*/ 4 w 6"/>
                    <a:gd name="T87" fmla="*/ 0 h 8"/>
                    <a:gd name="T88" fmla="*/ 3 w 6"/>
                    <a:gd name="T8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" h="8">
                      <a:moveTo>
                        <a:pt x="2" y="4"/>
                      </a:move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6" y="6"/>
                        <a:pt x="4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7"/>
                        <a:pt x="2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5" y="5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3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6" y="7"/>
                        <a:pt x="6" y="6"/>
                        <a:pt x="6" y="4"/>
                      </a:cubicBezTo>
                      <a:cubicBezTo>
                        <a:pt x="6" y="4"/>
                        <a:pt x="5" y="3"/>
                        <a:pt x="5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5" name="íšļíḓé"/>
                <p:cNvSpPr/>
                <p:nvPr/>
              </p:nvSpPr>
              <p:spPr bwMode="auto">
                <a:xfrm>
                  <a:off x="3924" y="2343"/>
                  <a:ext cx="17" cy="19"/>
                </a:xfrm>
                <a:custGeom>
                  <a:avLst/>
                  <a:gdLst>
                    <a:gd name="T0" fmla="*/ 1 w 7"/>
                    <a:gd name="T1" fmla="*/ 3 h 8"/>
                    <a:gd name="T2" fmla="*/ 1 w 7"/>
                    <a:gd name="T3" fmla="*/ 3 h 8"/>
                    <a:gd name="T4" fmla="*/ 1 w 7"/>
                    <a:gd name="T5" fmla="*/ 2 h 8"/>
                    <a:gd name="T6" fmla="*/ 4 w 7"/>
                    <a:gd name="T7" fmla="*/ 0 h 8"/>
                    <a:gd name="T8" fmla="*/ 4 w 7"/>
                    <a:gd name="T9" fmla="*/ 0 h 8"/>
                    <a:gd name="T10" fmla="*/ 4 w 7"/>
                    <a:gd name="T11" fmla="*/ 1 h 8"/>
                    <a:gd name="T12" fmla="*/ 4 w 7"/>
                    <a:gd name="T13" fmla="*/ 6 h 8"/>
                    <a:gd name="T14" fmla="*/ 5 w 7"/>
                    <a:gd name="T15" fmla="*/ 6 h 8"/>
                    <a:gd name="T16" fmla="*/ 6 w 7"/>
                    <a:gd name="T17" fmla="*/ 6 h 8"/>
                    <a:gd name="T18" fmla="*/ 6 w 7"/>
                    <a:gd name="T19" fmla="*/ 7 h 8"/>
                    <a:gd name="T20" fmla="*/ 6 w 7"/>
                    <a:gd name="T21" fmla="*/ 7 h 8"/>
                    <a:gd name="T22" fmla="*/ 6 w 7"/>
                    <a:gd name="T23" fmla="*/ 8 h 8"/>
                    <a:gd name="T24" fmla="*/ 1 w 7"/>
                    <a:gd name="T25" fmla="*/ 7 h 8"/>
                    <a:gd name="T26" fmla="*/ 1 w 7"/>
                    <a:gd name="T27" fmla="*/ 6 h 8"/>
                    <a:gd name="T28" fmla="*/ 1 w 7"/>
                    <a:gd name="T29" fmla="*/ 6 h 8"/>
                    <a:gd name="T30" fmla="*/ 3 w 7"/>
                    <a:gd name="T31" fmla="*/ 6 h 8"/>
                    <a:gd name="T32" fmla="*/ 3 w 7"/>
                    <a:gd name="T33" fmla="*/ 2 h 8"/>
                    <a:gd name="T34" fmla="*/ 1 w 7"/>
                    <a:gd name="T35" fmla="*/ 3 h 8"/>
                    <a:gd name="T36" fmla="*/ 1 w 7"/>
                    <a:gd name="T37" fmla="*/ 3 h 8"/>
                    <a:gd name="T38" fmla="*/ 4 w 7"/>
                    <a:gd name="T39" fmla="*/ 0 h 8"/>
                    <a:gd name="T40" fmla="*/ 3 w 7"/>
                    <a:gd name="T41" fmla="*/ 0 h 8"/>
                    <a:gd name="T42" fmla="*/ 0 w 7"/>
                    <a:gd name="T43" fmla="*/ 1 h 8"/>
                    <a:gd name="T44" fmla="*/ 0 w 7"/>
                    <a:gd name="T45" fmla="*/ 2 h 8"/>
                    <a:gd name="T46" fmla="*/ 0 w 7"/>
                    <a:gd name="T47" fmla="*/ 2 h 8"/>
                    <a:gd name="T48" fmla="*/ 1 w 7"/>
                    <a:gd name="T49" fmla="*/ 4 h 8"/>
                    <a:gd name="T50" fmla="*/ 1 w 7"/>
                    <a:gd name="T51" fmla="*/ 4 h 8"/>
                    <a:gd name="T52" fmla="*/ 1 w 7"/>
                    <a:gd name="T53" fmla="*/ 4 h 8"/>
                    <a:gd name="T54" fmla="*/ 2 w 7"/>
                    <a:gd name="T55" fmla="*/ 4 h 8"/>
                    <a:gd name="T56" fmla="*/ 2 w 7"/>
                    <a:gd name="T57" fmla="*/ 4 h 8"/>
                    <a:gd name="T58" fmla="*/ 2 w 7"/>
                    <a:gd name="T59" fmla="*/ 4 h 8"/>
                    <a:gd name="T60" fmla="*/ 2 w 7"/>
                    <a:gd name="T61" fmla="*/ 5 h 8"/>
                    <a:gd name="T62" fmla="*/ 1 w 7"/>
                    <a:gd name="T63" fmla="*/ 5 h 8"/>
                    <a:gd name="T64" fmla="*/ 1 w 7"/>
                    <a:gd name="T65" fmla="*/ 5 h 8"/>
                    <a:gd name="T66" fmla="*/ 0 w 7"/>
                    <a:gd name="T67" fmla="*/ 6 h 8"/>
                    <a:gd name="T68" fmla="*/ 0 w 7"/>
                    <a:gd name="T69" fmla="*/ 7 h 8"/>
                    <a:gd name="T70" fmla="*/ 1 w 7"/>
                    <a:gd name="T71" fmla="*/ 8 h 8"/>
                    <a:gd name="T72" fmla="*/ 3 w 7"/>
                    <a:gd name="T73" fmla="*/ 8 h 8"/>
                    <a:gd name="T74" fmla="*/ 6 w 7"/>
                    <a:gd name="T75" fmla="*/ 8 h 8"/>
                    <a:gd name="T76" fmla="*/ 6 w 7"/>
                    <a:gd name="T77" fmla="*/ 8 h 8"/>
                    <a:gd name="T78" fmla="*/ 7 w 7"/>
                    <a:gd name="T79" fmla="*/ 7 h 8"/>
                    <a:gd name="T80" fmla="*/ 7 w 7"/>
                    <a:gd name="T81" fmla="*/ 7 h 8"/>
                    <a:gd name="T82" fmla="*/ 7 w 7"/>
                    <a:gd name="T83" fmla="*/ 6 h 8"/>
                    <a:gd name="T84" fmla="*/ 6 w 7"/>
                    <a:gd name="T85" fmla="*/ 5 h 8"/>
                    <a:gd name="T86" fmla="*/ 5 w 7"/>
                    <a:gd name="T87" fmla="*/ 5 h 8"/>
                    <a:gd name="T88" fmla="*/ 5 w 7"/>
                    <a:gd name="T89" fmla="*/ 1 h 8"/>
                    <a:gd name="T90" fmla="*/ 5 w 7"/>
                    <a:gd name="T91" fmla="*/ 0 h 8"/>
                    <a:gd name="T92" fmla="*/ 4 w 7"/>
                    <a:gd name="T93" fmla="*/ 0 h 8"/>
                    <a:gd name="T94" fmla="*/ 4 w 7"/>
                    <a:gd name="T95" fmla="*/ 0 h 8"/>
                    <a:gd name="T96" fmla="*/ 4 w 7"/>
                    <a:gd name="T97" fmla="*/ 0 h 8"/>
                    <a:gd name="T98" fmla="*/ 4 w 7"/>
                    <a:gd name="T9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" h="8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2" y="2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3"/>
                        <a:pt x="4" y="4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4" y="8"/>
                        <a:pt x="3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3" y="6"/>
                      </a:cubicBezTo>
                      <a:cubicBezTo>
                        <a:pt x="3" y="5"/>
                        <a:pt x="3" y="4"/>
                        <a:pt x="3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6" y="5"/>
                        <a:pt x="6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5" y="2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6" name="íṧḻîḍé"/>
                <p:cNvSpPr/>
                <p:nvPr/>
              </p:nvSpPr>
              <p:spPr bwMode="auto">
                <a:xfrm>
                  <a:off x="3941" y="2355"/>
                  <a:ext cx="17" cy="19"/>
                </a:xfrm>
                <a:custGeom>
                  <a:avLst/>
                  <a:gdLst>
                    <a:gd name="T0" fmla="*/ 1 w 7"/>
                    <a:gd name="T1" fmla="*/ 2 h 8"/>
                    <a:gd name="T2" fmla="*/ 1 w 7"/>
                    <a:gd name="T3" fmla="*/ 1 h 8"/>
                    <a:gd name="T4" fmla="*/ 3 w 7"/>
                    <a:gd name="T5" fmla="*/ 1 h 8"/>
                    <a:gd name="T6" fmla="*/ 5 w 7"/>
                    <a:gd name="T7" fmla="*/ 2 h 8"/>
                    <a:gd name="T8" fmla="*/ 3 w 7"/>
                    <a:gd name="T9" fmla="*/ 6 h 8"/>
                    <a:gd name="T10" fmla="*/ 3 w 7"/>
                    <a:gd name="T11" fmla="*/ 6 h 8"/>
                    <a:gd name="T12" fmla="*/ 4 w 7"/>
                    <a:gd name="T13" fmla="*/ 7 h 8"/>
                    <a:gd name="T14" fmla="*/ 6 w 7"/>
                    <a:gd name="T15" fmla="*/ 7 h 8"/>
                    <a:gd name="T16" fmla="*/ 6 w 7"/>
                    <a:gd name="T17" fmla="*/ 8 h 8"/>
                    <a:gd name="T18" fmla="*/ 3 w 7"/>
                    <a:gd name="T19" fmla="*/ 8 h 8"/>
                    <a:gd name="T20" fmla="*/ 2 w 7"/>
                    <a:gd name="T21" fmla="*/ 8 h 8"/>
                    <a:gd name="T22" fmla="*/ 2 w 7"/>
                    <a:gd name="T23" fmla="*/ 7 h 8"/>
                    <a:gd name="T24" fmla="*/ 2 w 7"/>
                    <a:gd name="T25" fmla="*/ 7 h 8"/>
                    <a:gd name="T26" fmla="*/ 2 w 7"/>
                    <a:gd name="T27" fmla="*/ 6 h 8"/>
                    <a:gd name="T28" fmla="*/ 4 w 7"/>
                    <a:gd name="T29" fmla="*/ 4 h 8"/>
                    <a:gd name="T30" fmla="*/ 4 w 7"/>
                    <a:gd name="T31" fmla="*/ 3 h 8"/>
                    <a:gd name="T32" fmla="*/ 3 w 7"/>
                    <a:gd name="T33" fmla="*/ 2 h 8"/>
                    <a:gd name="T34" fmla="*/ 3 w 7"/>
                    <a:gd name="T35" fmla="*/ 2 h 8"/>
                    <a:gd name="T36" fmla="*/ 1 w 7"/>
                    <a:gd name="T37" fmla="*/ 2 h 8"/>
                    <a:gd name="T38" fmla="*/ 3 w 7"/>
                    <a:gd name="T39" fmla="*/ 0 h 8"/>
                    <a:gd name="T40" fmla="*/ 1 w 7"/>
                    <a:gd name="T41" fmla="*/ 1 h 8"/>
                    <a:gd name="T42" fmla="*/ 0 w 7"/>
                    <a:gd name="T43" fmla="*/ 1 h 8"/>
                    <a:gd name="T44" fmla="*/ 1 w 7"/>
                    <a:gd name="T45" fmla="*/ 3 h 8"/>
                    <a:gd name="T46" fmla="*/ 1 w 7"/>
                    <a:gd name="T47" fmla="*/ 3 h 8"/>
                    <a:gd name="T48" fmla="*/ 1 w 7"/>
                    <a:gd name="T49" fmla="*/ 3 h 8"/>
                    <a:gd name="T50" fmla="*/ 3 w 7"/>
                    <a:gd name="T51" fmla="*/ 3 h 8"/>
                    <a:gd name="T52" fmla="*/ 3 w 7"/>
                    <a:gd name="T53" fmla="*/ 3 h 8"/>
                    <a:gd name="T54" fmla="*/ 3 w 7"/>
                    <a:gd name="T55" fmla="*/ 3 h 8"/>
                    <a:gd name="T56" fmla="*/ 3 w 7"/>
                    <a:gd name="T57" fmla="*/ 4 h 8"/>
                    <a:gd name="T58" fmla="*/ 1 w 7"/>
                    <a:gd name="T59" fmla="*/ 6 h 8"/>
                    <a:gd name="T60" fmla="*/ 1 w 7"/>
                    <a:gd name="T61" fmla="*/ 6 h 8"/>
                    <a:gd name="T62" fmla="*/ 1 w 7"/>
                    <a:gd name="T63" fmla="*/ 7 h 8"/>
                    <a:gd name="T64" fmla="*/ 1 w 7"/>
                    <a:gd name="T65" fmla="*/ 8 h 8"/>
                    <a:gd name="T66" fmla="*/ 1 w 7"/>
                    <a:gd name="T67" fmla="*/ 8 h 8"/>
                    <a:gd name="T68" fmla="*/ 1 w 7"/>
                    <a:gd name="T69" fmla="*/ 8 h 8"/>
                    <a:gd name="T70" fmla="*/ 3 w 7"/>
                    <a:gd name="T71" fmla="*/ 8 h 8"/>
                    <a:gd name="T72" fmla="*/ 6 w 7"/>
                    <a:gd name="T73" fmla="*/ 8 h 8"/>
                    <a:gd name="T74" fmla="*/ 7 w 7"/>
                    <a:gd name="T75" fmla="*/ 8 h 8"/>
                    <a:gd name="T76" fmla="*/ 7 w 7"/>
                    <a:gd name="T77" fmla="*/ 8 h 8"/>
                    <a:gd name="T78" fmla="*/ 7 w 7"/>
                    <a:gd name="T79" fmla="*/ 6 h 8"/>
                    <a:gd name="T80" fmla="*/ 6 w 7"/>
                    <a:gd name="T81" fmla="*/ 6 h 8"/>
                    <a:gd name="T82" fmla="*/ 6 w 7"/>
                    <a:gd name="T83" fmla="*/ 6 h 8"/>
                    <a:gd name="T84" fmla="*/ 4 w 7"/>
                    <a:gd name="T85" fmla="*/ 6 h 8"/>
                    <a:gd name="T86" fmla="*/ 6 w 7"/>
                    <a:gd name="T87" fmla="*/ 1 h 8"/>
                    <a:gd name="T88" fmla="*/ 3 w 7"/>
                    <a:gd name="T8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" h="8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5" y="1"/>
                        <a:pt x="5" y="2"/>
                      </a:cubicBezTo>
                      <a:cubicBezTo>
                        <a:pt x="6" y="3"/>
                        <a:pt x="4" y="5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8"/>
                        <a:pt x="4" y="8"/>
                        <a:pt x="3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5"/>
                        <a:pt x="4" y="4"/>
                      </a:cubicBezTo>
                      <a:cubicBezTo>
                        <a:pt x="4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2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7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5"/>
                        <a:pt x="7" y="3"/>
                        <a:pt x="6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7" name="iṩļidê"/>
                <p:cNvSpPr/>
                <p:nvPr/>
              </p:nvSpPr>
              <p:spPr bwMode="auto">
                <a:xfrm>
                  <a:off x="3960" y="2370"/>
                  <a:ext cx="14" cy="21"/>
                </a:xfrm>
                <a:custGeom>
                  <a:avLst/>
                  <a:gdLst>
                    <a:gd name="T0" fmla="*/ 1 w 6"/>
                    <a:gd name="T1" fmla="*/ 2 h 9"/>
                    <a:gd name="T2" fmla="*/ 1 w 6"/>
                    <a:gd name="T3" fmla="*/ 1 h 9"/>
                    <a:gd name="T4" fmla="*/ 2 w 6"/>
                    <a:gd name="T5" fmla="*/ 1 h 9"/>
                    <a:gd name="T6" fmla="*/ 3 w 6"/>
                    <a:gd name="T7" fmla="*/ 1 h 9"/>
                    <a:gd name="T8" fmla="*/ 5 w 6"/>
                    <a:gd name="T9" fmla="*/ 1 h 9"/>
                    <a:gd name="T10" fmla="*/ 5 w 6"/>
                    <a:gd name="T11" fmla="*/ 2 h 9"/>
                    <a:gd name="T12" fmla="*/ 4 w 6"/>
                    <a:gd name="T13" fmla="*/ 4 h 9"/>
                    <a:gd name="T14" fmla="*/ 4 w 6"/>
                    <a:gd name="T15" fmla="*/ 4 h 9"/>
                    <a:gd name="T16" fmla="*/ 4 w 6"/>
                    <a:gd name="T17" fmla="*/ 4 h 9"/>
                    <a:gd name="T18" fmla="*/ 6 w 6"/>
                    <a:gd name="T19" fmla="*/ 6 h 9"/>
                    <a:gd name="T20" fmla="*/ 4 w 6"/>
                    <a:gd name="T21" fmla="*/ 8 h 9"/>
                    <a:gd name="T22" fmla="*/ 3 w 6"/>
                    <a:gd name="T23" fmla="*/ 8 h 9"/>
                    <a:gd name="T24" fmla="*/ 1 w 6"/>
                    <a:gd name="T25" fmla="*/ 8 h 9"/>
                    <a:gd name="T26" fmla="*/ 1 w 6"/>
                    <a:gd name="T27" fmla="*/ 7 h 9"/>
                    <a:gd name="T28" fmla="*/ 3 w 6"/>
                    <a:gd name="T29" fmla="*/ 7 h 9"/>
                    <a:gd name="T30" fmla="*/ 3 w 6"/>
                    <a:gd name="T31" fmla="*/ 7 h 9"/>
                    <a:gd name="T32" fmla="*/ 4 w 6"/>
                    <a:gd name="T33" fmla="*/ 7 h 9"/>
                    <a:gd name="T34" fmla="*/ 4 w 6"/>
                    <a:gd name="T35" fmla="*/ 6 h 9"/>
                    <a:gd name="T36" fmla="*/ 4 w 6"/>
                    <a:gd name="T37" fmla="*/ 5 h 9"/>
                    <a:gd name="T38" fmla="*/ 3 w 6"/>
                    <a:gd name="T39" fmla="*/ 5 h 9"/>
                    <a:gd name="T40" fmla="*/ 2 w 6"/>
                    <a:gd name="T41" fmla="*/ 5 h 9"/>
                    <a:gd name="T42" fmla="*/ 2 w 6"/>
                    <a:gd name="T43" fmla="*/ 4 h 9"/>
                    <a:gd name="T44" fmla="*/ 2 w 6"/>
                    <a:gd name="T45" fmla="*/ 4 h 9"/>
                    <a:gd name="T46" fmla="*/ 4 w 6"/>
                    <a:gd name="T47" fmla="*/ 4 h 9"/>
                    <a:gd name="T48" fmla="*/ 4 w 6"/>
                    <a:gd name="T49" fmla="*/ 3 h 9"/>
                    <a:gd name="T50" fmla="*/ 2 w 6"/>
                    <a:gd name="T51" fmla="*/ 2 h 9"/>
                    <a:gd name="T52" fmla="*/ 1 w 6"/>
                    <a:gd name="T53" fmla="*/ 2 h 9"/>
                    <a:gd name="T54" fmla="*/ 3 w 6"/>
                    <a:gd name="T55" fmla="*/ 0 h 9"/>
                    <a:gd name="T56" fmla="*/ 1 w 6"/>
                    <a:gd name="T57" fmla="*/ 0 h 9"/>
                    <a:gd name="T58" fmla="*/ 1 w 6"/>
                    <a:gd name="T59" fmla="*/ 1 h 9"/>
                    <a:gd name="T60" fmla="*/ 1 w 6"/>
                    <a:gd name="T61" fmla="*/ 1 h 9"/>
                    <a:gd name="T62" fmla="*/ 1 w 6"/>
                    <a:gd name="T63" fmla="*/ 2 h 9"/>
                    <a:gd name="T64" fmla="*/ 1 w 6"/>
                    <a:gd name="T65" fmla="*/ 3 h 9"/>
                    <a:gd name="T66" fmla="*/ 1 w 6"/>
                    <a:gd name="T67" fmla="*/ 3 h 9"/>
                    <a:gd name="T68" fmla="*/ 1 w 6"/>
                    <a:gd name="T69" fmla="*/ 3 h 9"/>
                    <a:gd name="T70" fmla="*/ 2 w 6"/>
                    <a:gd name="T71" fmla="*/ 2 h 9"/>
                    <a:gd name="T72" fmla="*/ 3 w 6"/>
                    <a:gd name="T73" fmla="*/ 3 h 9"/>
                    <a:gd name="T74" fmla="*/ 3 w 6"/>
                    <a:gd name="T75" fmla="*/ 3 h 9"/>
                    <a:gd name="T76" fmla="*/ 2 w 6"/>
                    <a:gd name="T77" fmla="*/ 3 h 9"/>
                    <a:gd name="T78" fmla="*/ 2 w 6"/>
                    <a:gd name="T79" fmla="*/ 3 h 9"/>
                    <a:gd name="T80" fmla="*/ 2 w 6"/>
                    <a:gd name="T81" fmla="*/ 3 h 9"/>
                    <a:gd name="T82" fmla="*/ 1 w 6"/>
                    <a:gd name="T83" fmla="*/ 4 h 9"/>
                    <a:gd name="T84" fmla="*/ 1 w 6"/>
                    <a:gd name="T85" fmla="*/ 4 h 9"/>
                    <a:gd name="T86" fmla="*/ 1 w 6"/>
                    <a:gd name="T87" fmla="*/ 5 h 9"/>
                    <a:gd name="T88" fmla="*/ 2 w 6"/>
                    <a:gd name="T89" fmla="*/ 5 h 9"/>
                    <a:gd name="T90" fmla="*/ 2 w 6"/>
                    <a:gd name="T91" fmla="*/ 6 h 9"/>
                    <a:gd name="T92" fmla="*/ 3 w 6"/>
                    <a:gd name="T93" fmla="*/ 5 h 9"/>
                    <a:gd name="T94" fmla="*/ 3 w 6"/>
                    <a:gd name="T95" fmla="*/ 6 h 9"/>
                    <a:gd name="T96" fmla="*/ 4 w 6"/>
                    <a:gd name="T97" fmla="*/ 6 h 9"/>
                    <a:gd name="T98" fmla="*/ 4 w 6"/>
                    <a:gd name="T99" fmla="*/ 6 h 9"/>
                    <a:gd name="T100" fmla="*/ 3 w 6"/>
                    <a:gd name="T101" fmla="*/ 6 h 9"/>
                    <a:gd name="T102" fmla="*/ 3 w 6"/>
                    <a:gd name="T103" fmla="*/ 6 h 9"/>
                    <a:gd name="T104" fmla="*/ 2 w 6"/>
                    <a:gd name="T105" fmla="*/ 6 h 9"/>
                    <a:gd name="T106" fmla="*/ 1 w 6"/>
                    <a:gd name="T107" fmla="*/ 6 h 9"/>
                    <a:gd name="T108" fmla="*/ 0 w 6"/>
                    <a:gd name="T109" fmla="*/ 8 h 9"/>
                    <a:gd name="T110" fmla="*/ 0 w 6"/>
                    <a:gd name="T111" fmla="*/ 8 h 9"/>
                    <a:gd name="T112" fmla="*/ 3 w 6"/>
                    <a:gd name="T113" fmla="*/ 9 h 9"/>
                    <a:gd name="T114" fmla="*/ 4 w 6"/>
                    <a:gd name="T115" fmla="*/ 9 h 9"/>
                    <a:gd name="T116" fmla="*/ 6 w 6"/>
                    <a:gd name="T117" fmla="*/ 6 h 9"/>
                    <a:gd name="T118" fmla="*/ 5 w 6"/>
                    <a:gd name="T119" fmla="*/ 4 h 9"/>
                    <a:gd name="T120" fmla="*/ 6 w 6"/>
                    <a:gd name="T121" fmla="*/ 2 h 9"/>
                    <a:gd name="T122" fmla="*/ 5 w 6"/>
                    <a:gd name="T123" fmla="*/ 1 h 9"/>
                    <a:gd name="T124" fmla="*/ 3 w 6"/>
                    <a:gd name="T1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" h="9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4" y="3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5"/>
                        <a:pt x="6" y="6"/>
                        <a:pt x="6" y="6"/>
                      </a:cubicBezTo>
                      <a:cubicBezTo>
                        <a:pt x="6" y="7"/>
                        <a:pt x="5" y="8"/>
                        <a:pt x="4" y="8"/>
                      </a:cubicBezTo>
                      <a:cubicBezTo>
                        <a:pt x="4" y="8"/>
                        <a:pt x="4" y="8"/>
                        <a:pt x="3" y="8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7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3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0" y="7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9"/>
                        <a:pt x="6" y="8"/>
                        <a:pt x="6" y="6"/>
                      </a:cubicBezTo>
                      <a:cubicBezTo>
                        <a:pt x="6" y="6"/>
                        <a:pt x="6" y="4"/>
                        <a:pt x="5" y="4"/>
                      </a:cubicBezTo>
                      <a:cubicBezTo>
                        <a:pt x="5" y="3"/>
                        <a:pt x="6" y="3"/>
                        <a:pt x="6" y="2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8" name="íṣ1ïḍé"/>
                <p:cNvSpPr/>
                <p:nvPr/>
              </p:nvSpPr>
              <p:spPr bwMode="auto">
                <a:xfrm>
                  <a:off x="3982" y="2389"/>
                  <a:ext cx="7" cy="7"/>
                </a:xfrm>
                <a:custGeom>
                  <a:avLst/>
                  <a:gdLst>
                    <a:gd name="T0" fmla="*/ 2 w 3"/>
                    <a:gd name="T1" fmla="*/ 2 h 3"/>
                    <a:gd name="T2" fmla="*/ 1 w 3"/>
                    <a:gd name="T3" fmla="*/ 2 h 3"/>
                    <a:gd name="T4" fmla="*/ 2 w 3"/>
                    <a:gd name="T5" fmla="*/ 2 h 3"/>
                    <a:gd name="T6" fmla="*/ 2 w 3"/>
                    <a:gd name="T7" fmla="*/ 2 h 3"/>
                    <a:gd name="T8" fmla="*/ 3 w 3"/>
                    <a:gd name="T9" fmla="*/ 0 h 3"/>
                    <a:gd name="T10" fmla="*/ 2 w 3"/>
                    <a:gd name="T11" fmla="*/ 1 h 3"/>
                    <a:gd name="T12" fmla="*/ 0 w 3"/>
                    <a:gd name="T13" fmla="*/ 3 h 3"/>
                    <a:gd name="T14" fmla="*/ 0 w 3"/>
                    <a:gd name="T15" fmla="*/ 3 h 3"/>
                    <a:gd name="T16" fmla="*/ 0 w 3"/>
                    <a:gd name="T17" fmla="*/ 3 h 3"/>
                    <a:gd name="T18" fmla="*/ 1 w 3"/>
                    <a:gd name="T19" fmla="*/ 3 h 3"/>
                    <a:gd name="T20" fmla="*/ 2 w 3"/>
                    <a:gd name="T21" fmla="*/ 3 h 3"/>
                    <a:gd name="T22" fmla="*/ 3 w 3"/>
                    <a:gd name="T23" fmla="*/ 3 h 3"/>
                    <a:gd name="T24" fmla="*/ 3 w 3"/>
                    <a:gd name="T25" fmla="*/ 2 h 3"/>
                    <a:gd name="T26" fmla="*/ 3 w 3"/>
                    <a:gd name="T27" fmla="*/ 1 h 3"/>
                    <a:gd name="T28" fmla="*/ 3 w 3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3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9" name="íṧľiḓê"/>
                <p:cNvSpPr/>
                <p:nvPr/>
              </p:nvSpPr>
              <p:spPr bwMode="auto">
                <a:xfrm>
                  <a:off x="3977" y="2384"/>
                  <a:ext cx="19" cy="21"/>
                </a:xfrm>
                <a:custGeom>
                  <a:avLst/>
                  <a:gdLst>
                    <a:gd name="T0" fmla="*/ 5 w 8"/>
                    <a:gd name="T1" fmla="*/ 1 h 9"/>
                    <a:gd name="T2" fmla="*/ 6 w 8"/>
                    <a:gd name="T3" fmla="*/ 1 h 9"/>
                    <a:gd name="T4" fmla="*/ 5 w 8"/>
                    <a:gd name="T5" fmla="*/ 2 h 9"/>
                    <a:gd name="T6" fmla="*/ 5 w 8"/>
                    <a:gd name="T7" fmla="*/ 5 h 9"/>
                    <a:gd name="T8" fmla="*/ 6 w 8"/>
                    <a:gd name="T9" fmla="*/ 5 h 9"/>
                    <a:gd name="T10" fmla="*/ 6 w 8"/>
                    <a:gd name="T11" fmla="*/ 5 h 9"/>
                    <a:gd name="T12" fmla="*/ 7 w 8"/>
                    <a:gd name="T13" fmla="*/ 5 h 9"/>
                    <a:gd name="T14" fmla="*/ 7 w 8"/>
                    <a:gd name="T15" fmla="*/ 6 h 9"/>
                    <a:gd name="T16" fmla="*/ 7 w 8"/>
                    <a:gd name="T17" fmla="*/ 6 h 9"/>
                    <a:gd name="T18" fmla="*/ 6 w 8"/>
                    <a:gd name="T19" fmla="*/ 6 h 9"/>
                    <a:gd name="T20" fmla="*/ 5 w 8"/>
                    <a:gd name="T21" fmla="*/ 6 h 9"/>
                    <a:gd name="T22" fmla="*/ 5 w 8"/>
                    <a:gd name="T23" fmla="*/ 6 h 9"/>
                    <a:gd name="T24" fmla="*/ 5 w 8"/>
                    <a:gd name="T25" fmla="*/ 8 h 9"/>
                    <a:gd name="T26" fmla="*/ 5 w 8"/>
                    <a:gd name="T27" fmla="*/ 9 h 9"/>
                    <a:gd name="T28" fmla="*/ 5 w 8"/>
                    <a:gd name="T29" fmla="*/ 9 h 9"/>
                    <a:gd name="T30" fmla="*/ 5 w 8"/>
                    <a:gd name="T31" fmla="*/ 7 h 9"/>
                    <a:gd name="T32" fmla="*/ 5 w 8"/>
                    <a:gd name="T33" fmla="*/ 7 h 9"/>
                    <a:gd name="T34" fmla="*/ 5 w 8"/>
                    <a:gd name="T35" fmla="*/ 6 h 9"/>
                    <a:gd name="T36" fmla="*/ 4 w 8"/>
                    <a:gd name="T37" fmla="*/ 6 h 9"/>
                    <a:gd name="T38" fmla="*/ 4 w 8"/>
                    <a:gd name="T39" fmla="*/ 6 h 9"/>
                    <a:gd name="T40" fmla="*/ 4 w 8"/>
                    <a:gd name="T41" fmla="*/ 6 h 9"/>
                    <a:gd name="T42" fmla="*/ 3 w 8"/>
                    <a:gd name="T43" fmla="*/ 6 h 9"/>
                    <a:gd name="T44" fmla="*/ 2 w 8"/>
                    <a:gd name="T45" fmla="*/ 6 h 9"/>
                    <a:gd name="T46" fmla="*/ 1 w 8"/>
                    <a:gd name="T47" fmla="*/ 6 h 9"/>
                    <a:gd name="T48" fmla="*/ 1 w 8"/>
                    <a:gd name="T49" fmla="*/ 5 h 9"/>
                    <a:gd name="T50" fmla="*/ 4 w 8"/>
                    <a:gd name="T51" fmla="*/ 1 h 9"/>
                    <a:gd name="T52" fmla="*/ 4 w 8"/>
                    <a:gd name="T53" fmla="*/ 1 h 9"/>
                    <a:gd name="T54" fmla="*/ 5 w 8"/>
                    <a:gd name="T55" fmla="*/ 1 h 9"/>
                    <a:gd name="T56" fmla="*/ 6 w 8"/>
                    <a:gd name="T57" fmla="*/ 0 h 9"/>
                    <a:gd name="T58" fmla="*/ 5 w 8"/>
                    <a:gd name="T59" fmla="*/ 1 h 9"/>
                    <a:gd name="T60" fmla="*/ 4 w 8"/>
                    <a:gd name="T61" fmla="*/ 1 h 9"/>
                    <a:gd name="T62" fmla="*/ 4 w 8"/>
                    <a:gd name="T63" fmla="*/ 1 h 9"/>
                    <a:gd name="T64" fmla="*/ 0 w 8"/>
                    <a:gd name="T65" fmla="*/ 5 h 9"/>
                    <a:gd name="T66" fmla="*/ 0 w 8"/>
                    <a:gd name="T67" fmla="*/ 7 h 9"/>
                    <a:gd name="T68" fmla="*/ 1 w 8"/>
                    <a:gd name="T69" fmla="*/ 7 h 9"/>
                    <a:gd name="T70" fmla="*/ 2 w 8"/>
                    <a:gd name="T71" fmla="*/ 7 h 9"/>
                    <a:gd name="T72" fmla="*/ 3 w 8"/>
                    <a:gd name="T73" fmla="*/ 7 h 9"/>
                    <a:gd name="T74" fmla="*/ 4 w 8"/>
                    <a:gd name="T75" fmla="*/ 7 h 9"/>
                    <a:gd name="T76" fmla="*/ 4 w 8"/>
                    <a:gd name="T77" fmla="*/ 7 h 9"/>
                    <a:gd name="T78" fmla="*/ 4 w 8"/>
                    <a:gd name="T79" fmla="*/ 9 h 9"/>
                    <a:gd name="T80" fmla="*/ 4 w 8"/>
                    <a:gd name="T81" fmla="*/ 9 h 9"/>
                    <a:gd name="T82" fmla="*/ 4 w 8"/>
                    <a:gd name="T83" fmla="*/ 9 h 9"/>
                    <a:gd name="T84" fmla="*/ 6 w 8"/>
                    <a:gd name="T85" fmla="*/ 9 h 9"/>
                    <a:gd name="T86" fmla="*/ 6 w 8"/>
                    <a:gd name="T87" fmla="*/ 9 h 9"/>
                    <a:gd name="T88" fmla="*/ 6 w 8"/>
                    <a:gd name="T89" fmla="*/ 8 h 9"/>
                    <a:gd name="T90" fmla="*/ 6 w 8"/>
                    <a:gd name="T91" fmla="*/ 7 h 9"/>
                    <a:gd name="T92" fmla="*/ 7 w 8"/>
                    <a:gd name="T93" fmla="*/ 7 h 9"/>
                    <a:gd name="T94" fmla="*/ 7 w 8"/>
                    <a:gd name="T95" fmla="*/ 7 h 9"/>
                    <a:gd name="T96" fmla="*/ 8 w 8"/>
                    <a:gd name="T97" fmla="*/ 6 h 9"/>
                    <a:gd name="T98" fmla="*/ 8 w 8"/>
                    <a:gd name="T99" fmla="*/ 5 h 9"/>
                    <a:gd name="T100" fmla="*/ 8 w 8"/>
                    <a:gd name="T101" fmla="*/ 5 h 9"/>
                    <a:gd name="T102" fmla="*/ 7 w 8"/>
                    <a:gd name="T103" fmla="*/ 5 h 9"/>
                    <a:gd name="T104" fmla="*/ 7 w 8"/>
                    <a:gd name="T105" fmla="*/ 5 h 9"/>
                    <a:gd name="T106" fmla="*/ 6 w 8"/>
                    <a:gd name="T107" fmla="*/ 5 h 9"/>
                    <a:gd name="T108" fmla="*/ 6 w 8"/>
                    <a:gd name="T109" fmla="*/ 2 h 9"/>
                    <a:gd name="T110" fmla="*/ 6 w 8"/>
                    <a:gd name="T111" fmla="*/ 1 h 9"/>
                    <a:gd name="T112" fmla="*/ 6 w 8"/>
                    <a:gd name="T113" fmla="*/ 1 h 9"/>
                    <a:gd name="T114" fmla="*/ 6 w 8"/>
                    <a:gd name="T1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" h="9">
                      <a:moveTo>
                        <a:pt x="5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5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3" y="3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moveTo>
                        <a:pt x="6" y="0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1" y="5"/>
                        <a:pt x="0" y="5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8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7"/>
                      </a:cubicBezTo>
                      <a:cubicBezTo>
                        <a:pt x="6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2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0" name="íṥļiḋe"/>
                <p:cNvSpPr/>
                <p:nvPr/>
              </p:nvSpPr>
              <p:spPr bwMode="auto">
                <a:xfrm>
                  <a:off x="4074" y="2067"/>
                  <a:ext cx="141" cy="79"/>
                </a:xfrm>
                <a:custGeom>
                  <a:avLst/>
                  <a:gdLst>
                    <a:gd name="T0" fmla="*/ 26 w 59"/>
                    <a:gd name="T1" fmla="*/ 28 h 33"/>
                    <a:gd name="T2" fmla="*/ 23 w 59"/>
                    <a:gd name="T3" fmla="*/ 30 h 33"/>
                    <a:gd name="T4" fmla="*/ 24 w 59"/>
                    <a:gd name="T5" fmla="*/ 25 h 33"/>
                    <a:gd name="T6" fmla="*/ 23 w 59"/>
                    <a:gd name="T7" fmla="*/ 30 h 33"/>
                    <a:gd name="T8" fmla="*/ 20 w 59"/>
                    <a:gd name="T9" fmla="*/ 23 h 33"/>
                    <a:gd name="T10" fmla="*/ 17 w 59"/>
                    <a:gd name="T11" fmla="*/ 26 h 33"/>
                    <a:gd name="T12" fmla="*/ 19 w 59"/>
                    <a:gd name="T13" fmla="*/ 23 h 33"/>
                    <a:gd name="T14" fmla="*/ 9 w 59"/>
                    <a:gd name="T15" fmla="*/ 20 h 33"/>
                    <a:gd name="T16" fmla="*/ 8 w 59"/>
                    <a:gd name="T17" fmla="*/ 21 h 33"/>
                    <a:gd name="T18" fmla="*/ 48 w 59"/>
                    <a:gd name="T19" fmla="*/ 20 h 33"/>
                    <a:gd name="T20" fmla="*/ 7 w 59"/>
                    <a:gd name="T21" fmla="*/ 20 h 33"/>
                    <a:gd name="T22" fmla="*/ 7 w 59"/>
                    <a:gd name="T23" fmla="*/ 20 h 33"/>
                    <a:gd name="T24" fmla="*/ 10 w 59"/>
                    <a:gd name="T25" fmla="*/ 18 h 33"/>
                    <a:gd name="T26" fmla="*/ 17 w 59"/>
                    <a:gd name="T27" fmla="*/ 13 h 33"/>
                    <a:gd name="T28" fmla="*/ 29 w 59"/>
                    <a:gd name="T29" fmla="*/ 10 h 33"/>
                    <a:gd name="T30" fmla="*/ 44 w 59"/>
                    <a:gd name="T31" fmla="*/ 24 h 33"/>
                    <a:gd name="T32" fmla="*/ 41 w 59"/>
                    <a:gd name="T33" fmla="*/ 27 h 33"/>
                    <a:gd name="T34" fmla="*/ 32 w 59"/>
                    <a:gd name="T35" fmla="*/ 23 h 33"/>
                    <a:gd name="T36" fmla="*/ 35 w 59"/>
                    <a:gd name="T37" fmla="*/ 30 h 33"/>
                    <a:gd name="T38" fmla="*/ 33 w 59"/>
                    <a:gd name="T39" fmla="*/ 30 h 33"/>
                    <a:gd name="T40" fmla="*/ 29 w 59"/>
                    <a:gd name="T41" fmla="*/ 28 h 33"/>
                    <a:gd name="T42" fmla="*/ 24 w 59"/>
                    <a:gd name="T43" fmla="*/ 23 h 33"/>
                    <a:gd name="T44" fmla="*/ 16 w 59"/>
                    <a:gd name="T45" fmla="*/ 22 h 33"/>
                    <a:gd name="T46" fmla="*/ 14 w 59"/>
                    <a:gd name="T47" fmla="*/ 6 h 33"/>
                    <a:gd name="T48" fmla="*/ 9 w 59"/>
                    <a:gd name="T49" fmla="*/ 19 h 33"/>
                    <a:gd name="T50" fmla="*/ 21 w 59"/>
                    <a:gd name="T51" fmla="*/ 7 h 33"/>
                    <a:gd name="T52" fmla="*/ 43 w 59"/>
                    <a:gd name="T53" fmla="*/ 7 h 33"/>
                    <a:gd name="T54" fmla="*/ 32 w 59"/>
                    <a:gd name="T55" fmla="*/ 12 h 33"/>
                    <a:gd name="T56" fmla="*/ 19 w 59"/>
                    <a:gd name="T57" fmla="*/ 12 h 33"/>
                    <a:gd name="T58" fmla="*/ 49 w 59"/>
                    <a:gd name="T59" fmla="*/ 18 h 33"/>
                    <a:gd name="T60" fmla="*/ 44 w 59"/>
                    <a:gd name="T61" fmla="*/ 6 h 33"/>
                    <a:gd name="T62" fmla="*/ 43 w 59"/>
                    <a:gd name="T63" fmla="*/ 3 h 33"/>
                    <a:gd name="T64" fmla="*/ 36 w 59"/>
                    <a:gd name="T65" fmla="*/ 6 h 33"/>
                    <a:gd name="T66" fmla="*/ 19 w 59"/>
                    <a:gd name="T67" fmla="*/ 7 h 33"/>
                    <a:gd name="T68" fmla="*/ 8 w 59"/>
                    <a:gd name="T69" fmla="*/ 1 h 33"/>
                    <a:gd name="T70" fmla="*/ 7 w 59"/>
                    <a:gd name="T71" fmla="*/ 18 h 33"/>
                    <a:gd name="T72" fmla="*/ 4 w 59"/>
                    <a:gd name="T73" fmla="*/ 19 h 33"/>
                    <a:gd name="T74" fmla="*/ 5 w 59"/>
                    <a:gd name="T75" fmla="*/ 16 h 33"/>
                    <a:gd name="T76" fmla="*/ 5 w 59"/>
                    <a:gd name="T77" fmla="*/ 15 h 33"/>
                    <a:gd name="T78" fmla="*/ 4 w 59"/>
                    <a:gd name="T79" fmla="*/ 14 h 33"/>
                    <a:gd name="T80" fmla="*/ 1 w 59"/>
                    <a:gd name="T81" fmla="*/ 16 h 33"/>
                    <a:gd name="T82" fmla="*/ 0 w 59"/>
                    <a:gd name="T83" fmla="*/ 17 h 33"/>
                    <a:gd name="T84" fmla="*/ 6 w 59"/>
                    <a:gd name="T85" fmla="*/ 21 h 33"/>
                    <a:gd name="T86" fmla="*/ 17 w 59"/>
                    <a:gd name="T87" fmla="*/ 27 h 33"/>
                    <a:gd name="T88" fmla="*/ 21 w 59"/>
                    <a:gd name="T89" fmla="*/ 29 h 33"/>
                    <a:gd name="T90" fmla="*/ 28 w 59"/>
                    <a:gd name="T91" fmla="*/ 32 h 33"/>
                    <a:gd name="T92" fmla="*/ 35 w 59"/>
                    <a:gd name="T93" fmla="*/ 31 h 33"/>
                    <a:gd name="T94" fmla="*/ 43 w 59"/>
                    <a:gd name="T95" fmla="*/ 25 h 33"/>
                    <a:gd name="T96" fmla="*/ 49 w 59"/>
                    <a:gd name="T97" fmla="*/ 21 h 33"/>
                    <a:gd name="T98" fmla="*/ 57 w 59"/>
                    <a:gd name="T99" fmla="*/ 17 h 33"/>
                    <a:gd name="T100" fmla="*/ 56 w 59"/>
                    <a:gd name="T101" fmla="*/ 16 h 33"/>
                    <a:gd name="T102" fmla="*/ 57 w 59"/>
                    <a:gd name="T103" fmla="*/ 13 h 33"/>
                    <a:gd name="T104" fmla="*/ 52 w 59"/>
                    <a:gd name="T105" fmla="*/ 18 h 33"/>
                    <a:gd name="T106" fmla="*/ 51 w 59"/>
                    <a:gd name="T107" fmla="*/ 19 h 33"/>
                    <a:gd name="T108" fmla="*/ 49 w 59"/>
                    <a:gd name="T109" fmla="*/ 20 h 33"/>
                    <a:gd name="T110" fmla="*/ 51 w 59"/>
                    <a:gd name="T111" fmla="*/ 15 h 33"/>
                    <a:gd name="T112" fmla="*/ 50 w 59"/>
                    <a:gd name="T11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9" h="33">
                      <a:moveTo>
                        <a:pt x="26" y="32"/>
                      </a:move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5" y="31"/>
                        <a:pt x="25" y="31"/>
                        <a:pt x="25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6" y="29"/>
                        <a:pt x="26" y="29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30"/>
                        <a:pt x="27" y="31"/>
                        <a:pt x="27" y="31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moveTo>
                        <a:pt x="23" y="30"/>
                      </a:moveTo>
                      <a:cubicBezTo>
                        <a:pt x="23" y="30"/>
                        <a:pt x="23" y="30"/>
                        <a:pt x="22" y="30"/>
                      </a:cubicBezTo>
                      <a:cubicBezTo>
                        <a:pt x="22" y="29"/>
                        <a:pt x="22" y="29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3" y="27"/>
                        <a:pt x="23" y="27"/>
                        <a:pt x="23" y="26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4"/>
                        <a:pt x="24" y="24"/>
                        <a:pt x="25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24"/>
                        <a:pt x="26" y="24"/>
                        <a:pt x="26" y="25"/>
                      </a:cubicBezTo>
                      <a:cubicBezTo>
                        <a:pt x="26" y="25"/>
                        <a:pt x="26" y="26"/>
                        <a:pt x="25" y="26"/>
                      </a:cubicBezTo>
                      <a:cubicBezTo>
                        <a:pt x="25" y="27"/>
                        <a:pt x="25" y="28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3" y="30"/>
                      </a:cubicBezTo>
                      <a:moveTo>
                        <a:pt x="20" y="28"/>
                      </a:moveTo>
                      <a:cubicBezTo>
                        <a:pt x="20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19" y="26"/>
                        <a:pt x="19" y="25"/>
                        <a:pt x="19" y="25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3" y="23"/>
                        <a:pt x="22" y="25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7"/>
                        <a:pt x="21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moveTo>
                        <a:pt x="17" y="26"/>
                      </a:move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7" y="24"/>
                        <a:pt x="17" y="23"/>
                        <a:pt x="17" y="22"/>
                      </a:cubicBezTo>
                      <a:cubicBezTo>
                        <a:pt x="17" y="22"/>
                        <a:pt x="18" y="21"/>
                        <a:pt x="18" y="21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moveTo>
                        <a:pt x="9" y="21"/>
                      </a:move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moveTo>
                        <a:pt x="8" y="21"/>
                      </a:move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moveTo>
                        <a:pt x="48" y="20"/>
                      </a:move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moveTo>
                        <a:pt x="47" y="20"/>
                      </a:move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20"/>
                        <a:pt x="47" y="20"/>
                        <a:pt x="47" y="20"/>
                      </a:cubicBezTo>
                      <a:moveTo>
                        <a:pt x="7" y="20"/>
                      </a:move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7" y="20"/>
                        <a:pt x="7" y="20"/>
                        <a:pt x="7" y="20"/>
                      </a:cubicBezTo>
                      <a:moveTo>
                        <a:pt x="47" y="19"/>
                      </a:move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moveTo>
                        <a:pt x="16" y="22"/>
                      </a:moveTo>
                      <a:cubicBezTo>
                        <a:pt x="15" y="20"/>
                        <a:pt x="13" y="18"/>
                        <a:pt x="10" y="18"/>
                      </a:cubicBezTo>
                      <a:cubicBezTo>
                        <a:pt x="10" y="14"/>
                        <a:pt x="12" y="10"/>
                        <a:pt x="14" y="8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6" y="11"/>
                      </a:cubicBezTo>
                      <a:cubicBezTo>
                        <a:pt x="16" y="12"/>
                        <a:pt x="16" y="13"/>
                        <a:pt x="17" y="13"/>
                      </a:cubicBezTo>
                      <a:cubicBezTo>
                        <a:pt x="18" y="13"/>
                        <a:pt x="18" y="13"/>
                        <a:pt x="19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2"/>
                        <a:pt x="23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7" y="10"/>
                        <a:pt x="28" y="10"/>
                      </a:cubicBezTo>
                      <a:cubicBezTo>
                        <a:pt x="28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0" y="11"/>
                        <a:pt x="30" y="12"/>
                        <a:pt x="31" y="13"/>
                      </a:cubicBezTo>
                      <a:cubicBezTo>
                        <a:pt x="32" y="13"/>
                        <a:pt x="33" y="13"/>
                        <a:pt x="33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7" y="16"/>
                        <a:pt x="41" y="18"/>
                        <a:pt x="44" y="21"/>
                      </a:cubicBezTo>
                      <a:cubicBezTo>
                        <a:pt x="45" y="21"/>
                        <a:pt x="45" y="21"/>
                        <a:pt x="45" y="21"/>
                      </a:cubicBezTo>
                      <a:cubicBezTo>
                        <a:pt x="45" y="22"/>
                        <a:pt x="45" y="23"/>
                        <a:pt x="45" y="23"/>
                      </a:cubicBezTo>
                      <a:cubicBezTo>
                        <a:pt x="45" y="24"/>
                        <a:pt x="44" y="24"/>
                        <a:pt x="44" y="24"/>
                      </a:cubicBezTo>
                      <a:cubicBezTo>
                        <a:pt x="44" y="24"/>
                        <a:pt x="44" y="24"/>
                        <a:pt x="43" y="24"/>
                      </a:cubicBezTo>
                      <a:cubicBezTo>
                        <a:pt x="43" y="24"/>
                        <a:pt x="43" y="24"/>
                        <a:pt x="42" y="24"/>
                      </a:cubicBezTo>
                      <a:cubicBezTo>
                        <a:pt x="39" y="22"/>
                        <a:pt x="36" y="21"/>
                        <a:pt x="33" y="1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6" y="22"/>
                        <a:pt x="39" y="23"/>
                        <a:pt x="42" y="25"/>
                      </a:cubicBezTo>
                      <a:cubicBezTo>
                        <a:pt x="42" y="25"/>
                        <a:pt x="41" y="26"/>
                        <a:pt x="41" y="27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39" y="27"/>
                        <a:pt x="39" y="27"/>
                        <a:pt x="38" y="27"/>
                      </a:cubicBezTo>
                      <a:cubicBezTo>
                        <a:pt x="38" y="26"/>
                        <a:pt x="37" y="26"/>
                        <a:pt x="36" y="26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7"/>
                        <a:pt x="37" y="27"/>
                        <a:pt x="38" y="28"/>
                      </a:cubicBezTo>
                      <a:cubicBezTo>
                        <a:pt x="38" y="28"/>
                        <a:pt x="38" y="29"/>
                        <a:pt x="37" y="29"/>
                      </a:cubicBezTo>
                      <a:cubicBezTo>
                        <a:pt x="37" y="29"/>
                        <a:pt x="37" y="30"/>
                        <a:pt x="36" y="30"/>
                      </a:cubicBezTo>
                      <a:cubicBezTo>
                        <a:pt x="36" y="30"/>
                        <a:pt x="36" y="30"/>
                        <a:pt x="35" y="30"/>
                      </a:cubicBezTo>
                      <a:cubicBezTo>
                        <a:pt x="35" y="29"/>
                        <a:pt x="34" y="29"/>
                        <a:pt x="33" y="28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30"/>
                        <a:pt x="34" y="31"/>
                        <a:pt x="34" y="31"/>
                      </a:cubicBezTo>
                      <a:cubicBezTo>
                        <a:pt x="34" y="32"/>
                        <a:pt x="33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0" y="31"/>
                        <a:pt x="30" y="31"/>
                        <a:pt x="29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29"/>
                        <a:pt x="29" y="29"/>
                        <a:pt x="29" y="28"/>
                      </a:cubicBezTo>
                      <a:cubicBezTo>
                        <a:pt x="29" y="28"/>
                        <a:pt x="29" y="27"/>
                        <a:pt x="28" y="27"/>
                      </a:cubicBezTo>
                      <a:cubicBezTo>
                        <a:pt x="28" y="26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6" y="26"/>
                      </a:cubicBezTo>
                      <a:cubicBezTo>
                        <a:pt x="27" y="26"/>
                        <a:pt x="27" y="25"/>
                        <a:pt x="27" y="25"/>
                      </a:cubicBezTo>
                      <a:cubicBezTo>
                        <a:pt x="26" y="24"/>
                        <a:pt x="26" y="23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3" y="22"/>
                        <a:pt x="23" y="22"/>
                        <a:pt x="22" y="21"/>
                      </a:cubicBezTo>
                      <a:cubicBezTo>
                        <a:pt x="22" y="21"/>
                        <a:pt x="22" y="21"/>
                        <a:pt x="21" y="21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7" y="20"/>
                        <a:pt x="16" y="21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moveTo>
                        <a:pt x="9" y="19"/>
                      </a:move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8" y="15"/>
                        <a:pt x="10" y="10"/>
                        <a:pt x="12" y="6"/>
                      </a:cubicBezTo>
                      <a:cubicBezTo>
                        <a:pt x="12" y="6"/>
                        <a:pt x="13" y="6"/>
                        <a:pt x="13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3" y="6"/>
                        <a:pt x="13" y="7"/>
                        <a:pt x="13" y="7"/>
                      </a:cubicBezTo>
                      <a:cubicBezTo>
                        <a:pt x="10" y="10"/>
                        <a:pt x="9" y="14"/>
                        <a:pt x="9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moveTo>
                        <a:pt x="19" y="12"/>
                      </a:moveTo>
                      <a:cubicBezTo>
                        <a:pt x="18" y="12"/>
                        <a:pt x="18" y="12"/>
                        <a:pt x="17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8" y="10"/>
                        <a:pt x="19" y="9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7"/>
                        <a:pt x="21" y="7"/>
                        <a:pt x="21" y="7"/>
                      </a:cubicBezTo>
                      <a:cubicBezTo>
                        <a:pt x="22" y="7"/>
                        <a:pt x="22" y="6"/>
                        <a:pt x="22" y="6"/>
                      </a:cubicBezTo>
                      <a:cubicBezTo>
                        <a:pt x="24" y="6"/>
                        <a:pt x="26" y="5"/>
                        <a:pt x="28" y="5"/>
                      </a:cubicBezTo>
                      <a:cubicBezTo>
                        <a:pt x="31" y="5"/>
                        <a:pt x="33" y="6"/>
                        <a:pt x="35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8" y="8"/>
                        <a:pt x="39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1" y="8"/>
                        <a:pt x="42" y="7"/>
                        <a:pt x="43" y="7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4" y="8"/>
                        <a:pt x="45" y="9"/>
                        <a:pt x="46" y="11"/>
                      </a:cubicBezTo>
                      <a:cubicBezTo>
                        <a:pt x="47" y="13"/>
                        <a:pt x="47" y="15"/>
                        <a:pt x="47" y="17"/>
                      </a:cubicBezTo>
                      <a:cubicBezTo>
                        <a:pt x="46" y="18"/>
                        <a:pt x="45" y="18"/>
                        <a:pt x="43" y="19"/>
                      </a:cubicBezTo>
                      <a:cubicBezTo>
                        <a:pt x="41" y="17"/>
                        <a:pt x="37" y="15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3" y="13"/>
                        <a:pt x="32" y="12"/>
                        <a:pt x="32" y="12"/>
                      </a:cubicBezTo>
                      <a:cubicBezTo>
                        <a:pt x="31" y="11"/>
                        <a:pt x="30" y="10"/>
                        <a:pt x="30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8" y="9"/>
                        <a:pt x="28" y="9"/>
                      </a:cubicBezTo>
                      <a:cubicBezTo>
                        <a:pt x="26" y="9"/>
                        <a:pt x="25" y="10"/>
                        <a:pt x="24" y="10"/>
                      </a:cubicBezTo>
                      <a:cubicBezTo>
                        <a:pt x="23" y="10"/>
                        <a:pt x="23" y="10"/>
                        <a:pt x="23" y="11"/>
                      </a:cubicBezTo>
                      <a:cubicBezTo>
                        <a:pt x="22" y="11"/>
                        <a:pt x="21" y="12"/>
                        <a:pt x="20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moveTo>
                        <a:pt x="43" y="6"/>
                      </a:move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4" y="4"/>
                        <a:pt x="47" y="6"/>
                        <a:pt x="49" y="15"/>
                      </a:cubicBezTo>
                      <a:cubicBezTo>
                        <a:pt x="50" y="16"/>
                        <a:pt x="50" y="17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5"/>
                        <a:pt x="48" y="13"/>
                        <a:pt x="47" y="11"/>
                      </a:cubicBezTo>
                      <a:cubicBezTo>
                        <a:pt x="46" y="8"/>
                        <a:pt x="45" y="7"/>
                        <a:pt x="44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moveTo>
                        <a:pt x="49" y="0"/>
                      </a:moveTo>
                      <a:cubicBezTo>
                        <a:pt x="48" y="1"/>
                        <a:pt x="44" y="3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2" y="4"/>
                        <a:pt x="42" y="4"/>
                        <a:pt x="42" y="5"/>
                      </a:cubicBezTo>
                      <a:cubicBezTo>
                        <a:pt x="42" y="5"/>
                        <a:pt x="42" y="6"/>
                        <a:pt x="42" y="6"/>
                      </a:cubicBezTo>
                      <a:cubicBezTo>
                        <a:pt x="41" y="7"/>
                        <a:pt x="41" y="7"/>
                        <a:pt x="40" y="7"/>
                      </a:cubicBezTo>
                      <a:cubicBezTo>
                        <a:pt x="40" y="7"/>
                        <a:pt x="40" y="7"/>
                        <a:pt x="39" y="7"/>
                      </a:cubicBezTo>
                      <a:cubicBezTo>
                        <a:pt x="39" y="7"/>
                        <a:pt x="38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3" y="5"/>
                        <a:pt x="31" y="4"/>
                        <a:pt x="28" y="4"/>
                      </a:cubicBezTo>
                      <a:cubicBezTo>
                        <a:pt x="26" y="4"/>
                        <a:pt x="24" y="5"/>
                        <a:pt x="22" y="5"/>
                      </a:cubicBezTo>
                      <a:cubicBezTo>
                        <a:pt x="22" y="5"/>
                        <a:pt x="21" y="6"/>
                        <a:pt x="21" y="6"/>
                      </a:cubicBezTo>
                      <a:cubicBezTo>
                        <a:pt x="20" y="6"/>
                        <a:pt x="20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6"/>
                        <a:pt x="16" y="5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3" y="3"/>
                      </a:cubicBezTo>
                      <a:cubicBezTo>
                        <a:pt x="12" y="3"/>
                        <a:pt x="10" y="2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10" y="3"/>
                        <a:pt x="11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5"/>
                        <a:pt x="12" y="5"/>
                        <a:pt x="11" y="6"/>
                      </a:cubicBezTo>
                      <a:cubicBezTo>
                        <a:pt x="9" y="9"/>
                        <a:pt x="7" y="14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9"/>
                        <a:pt x="6" y="19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19"/>
                        <a:pt x="7" y="18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6" y="18"/>
                        <a:pt x="6" y="18"/>
                        <a:pt x="5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5" y="17"/>
                        <a:pt x="5" y="16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4" y="16"/>
                        <a:pt x="4" y="17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5"/>
                        <a:pt x="2" y="14"/>
                        <a:pt x="3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4"/>
                        <a:pt x="1" y="15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2" y="19"/>
                        <a:pt x="3" y="19"/>
                      </a:cubicBezTo>
                      <a:cubicBezTo>
                        <a:pt x="4" y="20"/>
                        <a:pt x="5" y="20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7" y="21"/>
                        <a:pt x="7" y="22"/>
                        <a:pt x="8" y="22"/>
                      </a:cubicBezTo>
                      <a:cubicBezTo>
                        <a:pt x="9" y="22"/>
                        <a:pt x="10" y="21"/>
                        <a:pt x="12" y="19"/>
                      </a:cubicBezTo>
                      <a:cubicBezTo>
                        <a:pt x="13" y="20"/>
                        <a:pt x="15" y="21"/>
                        <a:pt x="15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6"/>
                        <a:pt x="16" y="27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8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20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30"/>
                        <a:pt x="21" y="30"/>
                      </a:cubicBezTo>
                      <a:cubicBezTo>
                        <a:pt x="22" y="31"/>
                        <a:pt x="23" y="31"/>
                        <a:pt x="23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2"/>
                        <a:pt x="24" y="32"/>
                        <a:pt x="25" y="32"/>
                      </a:cubicBezTo>
                      <a:cubicBezTo>
                        <a:pt x="25" y="33"/>
                        <a:pt x="26" y="33"/>
                        <a:pt x="26" y="33"/>
                      </a:cubicBezTo>
                      <a:cubicBezTo>
                        <a:pt x="27" y="33"/>
                        <a:pt x="27" y="33"/>
                        <a:pt x="28" y="32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9" y="32"/>
                        <a:pt x="30" y="32"/>
                        <a:pt x="31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4" y="33"/>
                        <a:pt x="35" y="32"/>
                        <a:pt x="35" y="31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6" y="31"/>
                        <a:pt x="36" y="31"/>
                        <a:pt x="36" y="31"/>
                      </a:cubicBezTo>
                      <a:cubicBezTo>
                        <a:pt x="37" y="31"/>
                        <a:pt x="38" y="30"/>
                        <a:pt x="38" y="30"/>
                      </a:cubicBezTo>
                      <a:cubicBezTo>
                        <a:pt x="39" y="29"/>
                        <a:pt x="39" y="29"/>
                        <a:pt x="39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0" y="28"/>
                        <a:pt x="41" y="28"/>
                        <a:pt x="41" y="27"/>
                      </a:cubicBezTo>
                      <a:cubicBezTo>
                        <a:pt x="42" y="27"/>
                        <a:pt x="43" y="26"/>
                        <a:pt x="43" y="25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4" y="25"/>
                        <a:pt x="44" y="25"/>
                        <a:pt x="44" y="25"/>
                      </a:cubicBezTo>
                      <a:cubicBezTo>
                        <a:pt x="45" y="25"/>
                        <a:pt x="45" y="25"/>
                        <a:pt x="46" y="24"/>
                      </a:cubicBezTo>
                      <a:cubicBezTo>
                        <a:pt x="47" y="23"/>
                        <a:pt x="47" y="22"/>
                        <a:pt x="46" y="21"/>
                      </a:cubicBezTo>
                      <a:cubicBezTo>
                        <a:pt x="46" y="20"/>
                        <a:pt x="45" y="20"/>
                        <a:pt x="45" y="20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20"/>
                        <a:pt x="47" y="21"/>
                        <a:pt x="49" y="21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49" y="21"/>
                        <a:pt x="49" y="21"/>
                        <a:pt x="51" y="21"/>
                      </a:cubicBezTo>
                      <a:cubicBezTo>
                        <a:pt x="52" y="20"/>
                        <a:pt x="53" y="19"/>
                        <a:pt x="54" y="19"/>
                      </a:cubicBezTo>
                      <a:cubicBezTo>
                        <a:pt x="55" y="18"/>
                        <a:pt x="56" y="18"/>
                        <a:pt x="57" y="17"/>
                      </a:cubicBezTo>
                      <a:cubicBezTo>
                        <a:pt x="57" y="17"/>
                        <a:pt x="57" y="17"/>
                        <a:pt x="57" y="17"/>
                      </a:cubicBezTo>
                      <a:cubicBezTo>
                        <a:pt x="57" y="17"/>
                        <a:pt x="57" y="17"/>
                        <a:pt x="57" y="17"/>
                      </a:cubicBezTo>
                      <a:cubicBezTo>
                        <a:pt x="57" y="17"/>
                        <a:pt x="57" y="17"/>
                        <a:pt x="57" y="17"/>
                      </a:cubicBezTo>
                      <a:cubicBezTo>
                        <a:pt x="57" y="17"/>
                        <a:pt x="57" y="17"/>
                        <a:pt x="57" y="17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7" y="13"/>
                        <a:pt x="56" y="16"/>
                        <a:pt x="55" y="17"/>
                      </a:cubicBezTo>
                      <a:cubicBezTo>
                        <a:pt x="55" y="17"/>
                        <a:pt x="55" y="17"/>
                        <a:pt x="55" y="17"/>
                      </a:cubicBezTo>
                      <a:cubicBezTo>
                        <a:pt x="55" y="16"/>
                        <a:pt x="56" y="14"/>
                        <a:pt x="57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4"/>
                        <a:pt x="55" y="16"/>
                        <a:pt x="54" y="18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54" y="16"/>
                        <a:pt x="55" y="15"/>
                        <a:pt x="56" y="13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4" y="15"/>
                        <a:pt x="54" y="17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19"/>
                        <a:pt x="52" y="19"/>
                        <a:pt x="52" y="19"/>
                      </a:cubicBezTo>
                      <a:cubicBezTo>
                        <a:pt x="53" y="17"/>
                        <a:pt x="54" y="15"/>
                        <a:pt x="54" y="14"/>
                      </a:cubicBez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53" y="15"/>
                        <a:pt x="52" y="17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8"/>
                        <a:pt x="51" y="17"/>
                      </a:cubicBezTo>
                      <a:cubicBezTo>
                        <a:pt x="52" y="16"/>
                        <a:pt x="53" y="15"/>
                        <a:pt x="53" y="14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2" y="14"/>
                        <a:pt x="52" y="14"/>
                        <a:pt x="52" y="14"/>
                      </a:cubicBezTo>
                      <a:cubicBezTo>
                        <a:pt x="52" y="15"/>
                        <a:pt x="52" y="16"/>
                        <a:pt x="51" y="17"/>
                      </a:cubicBezTo>
                      <a:cubicBezTo>
                        <a:pt x="51" y="18"/>
                        <a:pt x="50" y="19"/>
                        <a:pt x="50" y="20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0" y="18"/>
                        <a:pt x="51" y="17"/>
                        <a:pt x="51" y="17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cubicBezTo>
                        <a:pt x="51" y="16"/>
                        <a:pt x="51" y="15"/>
                        <a:pt x="51" y="15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7"/>
                        <a:pt x="46" y="5"/>
                        <a:pt x="45" y="4"/>
                      </a:cubicBezTo>
                      <a:cubicBezTo>
                        <a:pt x="45" y="3"/>
                        <a:pt x="46" y="3"/>
                        <a:pt x="46" y="3"/>
                      </a:cubicBezTo>
                      <a:cubicBezTo>
                        <a:pt x="48" y="2"/>
                        <a:pt x="49" y="2"/>
                        <a:pt x="50" y="1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1" name="i$ḷïḋè"/>
                <p:cNvSpPr/>
                <p:nvPr/>
              </p:nvSpPr>
              <p:spPr bwMode="auto">
                <a:xfrm>
                  <a:off x="4141" y="2291"/>
                  <a:ext cx="109" cy="150"/>
                </a:xfrm>
                <a:custGeom>
                  <a:avLst/>
                  <a:gdLst>
                    <a:gd name="T0" fmla="*/ 19 w 46"/>
                    <a:gd name="T1" fmla="*/ 56 h 63"/>
                    <a:gd name="T2" fmla="*/ 11 w 46"/>
                    <a:gd name="T3" fmla="*/ 24 h 63"/>
                    <a:gd name="T4" fmla="*/ 16 w 46"/>
                    <a:gd name="T5" fmla="*/ 39 h 63"/>
                    <a:gd name="T6" fmla="*/ 17 w 46"/>
                    <a:gd name="T7" fmla="*/ 59 h 63"/>
                    <a:gd name="T8" fmla="*/ 5 w 46"/>
                    <a:gd name="T9" fmla="*/ 60 h 63"/>
                    <a:gd name="T10" fmla="*/ 26 w 46"/>
                    <a:gd name="T11" fmla="*/ 24 h 63"/>
                    <a:gd name="T12" fmla="*/ 32 w 46"/>
                    <a:gd name="T13" fmla="*/ 58 h 63"/>
                    <a:gd name="T14" fmla="*/ 31 w 46"/>
                    <a:gd name="T15" fmla="*/ 59 h 63"/>
                    <a:gd name="T16" fmla="*/ 17 w 46"/>
                    <a:gd name="T17" fmla="*/ 23 h 63"/>
                    <a:gd name="T18" fmla="*/ 31 w 46"/>
                    <a:gd name="T19" fmla="*/ 20 h 63"/>
                    <a:gd name="T20" fmla="*/ 33 w 46"/>
                    <a:gd name="T21" fmla="*/ 56 h 63"/>
                    <a:gd name="T22" fmla="*/ 18 w 46"/>
                    <a:gd name="T23" fmla="*/ 22 h 63"/>
                    <a:gd name="T24" fmla="*/ 19 w 46"/>
                    <a:gd name="T25" fmla="*/ 23 h 63"/>
                    <a:gd name="T26" fmla="*/ 4 w 46"/>
                    <a:gd name="T27" fmla="*/ 21 h 63"/>
                    <a:gd name="T28" fmla="*/ 11 w 46"/>
                    <a:gd name="T29" fmla="*/ 12 h 63"/>
                    <a:gd name="T30" fmla="*/ 26 w 46"/>
                    <a:gd name="T31" fmla="*/ 12 h 63"/>
                    <a:gd name="T32" fmla="*/ 20 w 46"/>
                    <a:gd name="T33" fmla="*/ 23 h 63"/>
                    <a:gd name="T34" fmla="*/ 22 w 46"/>
                    <a:gd name="T35" fmla="*/ 21 h 63"/>
                    <a:gd name="T36" fmla="*/ 36 w 46"/>
                    <a:gd name="T37" fmla="*/ 6 h 63"/>
                    <a:gd name="T38" fmla="*/ 26 w 46"/>
                    <a:gd name="T39" fmla="*/ 21 h 63"/>
                    <a:gd name="T40" fmla="*/ 39 w 46"/>
                    <a:gd name="T41" fmla="*/ 6 h 63"/>
                    <a:gd name="T42" fmla="*/ 30 w 46"/>
                    <a:gd name="T43" fmla="*/ 19 h 63"/>
                    <a:gd name="T44" fmla="*/ 11 w 46"/>
                    <a:gd name="T45" fmla="*/ 21 h 63"/>
                    <a:gd name="T46" fmla="*/ 25 w 46"/>
                    <a:gd name="T47" fmla="*/ 5 h 63"/>
                    <a:gd name="T48" fmla="*/ 16 w 46"/>
                    <a:gd name="T49" fmla="*/ 19 h 63"/>
                    <a:gd name="T50" fmla="*/ 11 w 46"/>
                    <a:gd name="T51" fmla="*/ 23 h 63"/>
                    <a:gd name="T52" fmla="*/ 6 w 46"/>
                    <a:gd name="T53" fmla="*/ 21 h 63"/>
                    <a:gd name="T54" fmla="*/ 8 w 46"/>
                    <a:gd name="T55" fmla="*/ 21 h 63"/>
                    <a:gd name="T56" fmla="*/ 22 w 46"/>
                    <a:gd name="T57" fmla="*/ 6 h 63"/>
                    <a:gd name="T58" fmla="*/ 12 w 46"/>
                    <a:gd name="T59" fmla="*/ 12 h 63"/>
                    <a:gd name="T60" fmla="*/ 12 w 46"/>
                    <a:gd name="T61" fmla="*/ 12 h 63"/>
                    <a:gd name="T62" fmla="*/ 34 w 46"/>
                    <a:gd name="T63" fmla="*/ 5 h 63"/>
                    <a:gd name="T64" fmla="*/ 27 w 46"/>
                    <a:gd name="T65" fmla="*/ 6 h 63"/>
                    <a:gd name="T66" fmla="*/ 32 w 46"/>
                    <a:gd name="T67" fmla="*/ 19 h 63"/>
                    <a:gd name="T68" fmla="*/ 45 w 46"/>
                    <a:gd name="T69" fmla="*/ 42 h 63"/>
                    <a:gd name="T70" fmla="*/ 3 w 46"/>
                    <a:gd name="T71" fmla="*/ 22 h 63"/>
                    <a:gd name="T72" fmla="*/ 19 w 46"/>
                    <a:gd name="T73" fmla="*/ 4 h 63"/>
                    <a:gd name="T74" fmla="*/ 18 w 46"/>
                    <a:gd name="T75" fmla="*/ 22 h 63"/>
                    <a:gd name="T76" fmla="*/ 16 w 46"/>
                    <a:gd name="T77" fmla="*/ 21 h 63"/>
                    <a:gd name="T78" fmla="*/ 33 w 46"/>
                    <a:gd name="T79" fmla="*/ 2 h 63"/>
                    <a:gd name="T80" fmla="*/ 18 w 46"/>
                    <a:gd name="T81" fmla="*/ 22 h 63"/>
                    <a:gd name="T82" fmla="*/ 28 w 46"/>
                    <a:gd name="T83" fmla="*/ 2 h 63"/>
                    <a:gd name="T84" fmla="*/ 25 w 46"/>
                    <a:gd name="T85" fmla="*/ 4 h 63"/>
                    <a:gd name="T86" fmla="*/ 21 w 46"/>
                    <a:gd name="T87" fmla="*/ 5 h 63"/>
                    <a:gd name="T88" fmla="*/ 19 w 46"/>
                    <a:gd name="T89" fmla="*/ 0 h 63"/>
                    <a:gd name="T90" fmla="*/ 1 w 46"/>
                    <a:gd name="T91" fmla="*/ 23 h 63"/>
                    <a:gd name="T92" fmla="*/ 4 w 46"/>
                    <a:gd name="T93" fmla="*/ 60 h 63"/>
                    <a:gd name="T94" fmla="*/ 11 w 46"/>
                    <a:gd name="T95" fmla="*/ 63 h 63"/>
                    <a:gd name="T96" fmla="*/ 17 w 46"/>
                    <a:gd name="T97" fmla="*/ 60 h 63"/>
                    <a:gd name="T98" fmla="*/ 19 w 46"/>
                    <a:gd name="T99" fmla="*/ 60 h 63"/>
                    <a:gd name="T100" fmla="*/ 19 w 46"/>
                    <a:gd name="T101" fmla="*/ 60 h 63"/>
                    <a:gd name="T102" fmla="*/ 32 w 46"/>
                    <a:gd name="T103" fmla="*/ 60 h 63"/>
                    <a:gd name="T104" fmla="*/ 46 w 46"/>
                    <a:gd name="T105" fmla="*/ 43 h 63"/>
                    <a:gd name="T106" fmla="*/ 42 w 46"/>
                    <a:gd name="T107" fmla="*/ 2 h 63"/>
                    <a:gd name="T108" fmla="*/ 37 w 46"/>
                    <a:gd name="T109" fmla="*/ 5 h 63"/>
                    <a:gd name="T110" fmla="*/ 35 w 46"/>
                    <a:gd name="T111" fmla="*/ 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6" h="63">
                      <a:moveTo>
                        <a:pt x="18" y="57"/>
                      </a:moveTo>
                      <a:cubicBezTo>
                        <a:pt x="18" y="51"/>
                        <a:pt x="17" y="45"/>
                        <a:pt x="17" y="39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8" y="38"/>
                        <a:pt x="19" y="47"/>
                        <a:pt x="19" y="56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19" y="56"/>
                        <a:pt x="18" y="57"/>
                        <a:pt x="18" y="57"/>
                      </a:cubicBezTo>
                      <a:moveTo>
                        <a:pt x="6" y="24"/>
                      </a:moveTo>
                      <a:cubicBezTo>
                        <a:pt x="8" y="24"/>
                        <a:pt x="9" y="24"/>
                        <a:pt x="11" y="24"/>
                      </a:cubicBezTo>
                      <a:cubicBezTo>
                        <a:pt x="12" y="23"/>
                        <a:pt x="13" y="23"/>
                        <a:pt x="14" y="22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6" y="28"/>
                        <a:pt x="16" y="33"/>
                        <a:pt x="16" y="39"/>
                      </a:cubicBezTo>
                      <a:cubicBezTo>
                        <a:pt x="16" y="45"/>
                        <a:pt x="17" y="52"/>
                        <a:pt x="17" y="58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cubicBezTo>
                        <a:pt x="16" y="60"/>
                        <a:pt x="14" y="61"/>
                        <a:pt x="13" y="61"/>
                      </a:cubicBezTo>
                      <a:cubicBezTo>
                        <a:pt x="13" y="61"/>
                        <a:pt x="12" y="61"/>
                        <a:pt x="11" y="61"/>
                      </a:cubicBezTo>
                      <a:cubicBezTo>
                        <a:pt x="9" y="61"/>
                        <a:pt x="7" y="61"/>
                        <a:pt x="5" y="60"/>
                      </a:cubicBezTo>
                      <a:cubicBezTo>
                        <a:pt x="5" y="47"/>
                        <a:pt x="4" y="35"/>
                        <a:pt x="2" y="23"/>
                      </a:cubicBezTo>
                      <a:cubicBezTo>
                        <a:pt x="3" y="24"/>
                        <a:pt x="5" y="24"/>
                        <a:pt x="6" y="24"/>
                      </a:cubicBezTo>
                      <a:moveTo>
                        <a:pt x="21" y="24"/>
                      </a:moveTo>
                      <a:cubicBezTo>
                        <a:pt x="23" y="24"/>
                        <a:pt x="24" y="24"/>
                        <a:pt x="26" y="24"/>
                      </a:cubicBezTo>
                      <a:cubicBezTo>
                        <a:pt x="27" y="23"/>
                        <a:pt x="28" y="23"/>
                        <a:pt x="29" y="22"/>
                      </a:cubicBezTo>
                      <a:cubicBezTo>
                        <a:pt x="29" y="22"/>
                        <a:pt x="30" y="22"/>
                        <a:pt x="30" y="21"/>
                      </a:cubicBezTo>
                      <a:cubicBezTo>
                        <a:pt x="30" y="28"/>
                        <a:pt x="31" y="33"/>
                        <a:pt x="31" y="39"/>
                      </a:cubicBezTo>
                      <a:cubicBezTo>
                        <a:pt x="31" y="45"/>
                        <a:pt x="31" y="52"/>
                        <a:pt x="32" y="58"/>
                      </a:cubicBezTo>
                      <a:cubicBezTo>
                        <a:pt x="32" y="59"/>
                        <a:pt x="32" y="59"/>
                        <a:pt x="32" y="5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31" y="60"/>
                        <a:pt x="29" y="61"/>
                        <a:pt x="28" y="61"/>
                      </a:cubicBezTo>
                      <a:cubicBezTo>
                        <a:pt x="27" y="61"/>
                        <a:pt x="27" y="61"/>
                        <a:pt x="26" y="61"/>
                      </a:cubicBezTo>
                      <a:cubicBezTo>
                        <a:pt x="24" y="61"/>
                        <a:pt x="22" y="61"/>
                        <a:pt x="20" y="60"/>
                      </a:cubicBezTo>
                      <a:cubicBezTo>
                        <a:pt x="20" y="47"/>
                        <a:pt x="19" y="35"/>
                        <a:pt x="17" y="23"/>
                      </a:cubicBezTo>
                      <a:cubicBezTo>
                        <a:pt x="18" y="24"/>
                        <a:pt x="20" y="24"/>
                        <a:pt x="21" y="24"/>
                      </a:cubicBezTo>
                      <a:moveTo>
                        <a:pt x="33" y="57"/>
                      </a:moveTo>
                      <a:cubicBezTo>
                        <a:pt x="32" y="51"/>
                        <a:pt x="32" y="45"/>
                        <a:pt x="32" y="39"/>
                      </a:cubicBezTo>
                      <a:cubicBezTo>
                        <a:pt x="32" y="33"/>
                        <a:pt x="32" y="27"/>
                        <a:pt x="31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2" y="26"/>
                        <a:pt x="32" y="32"/>
                        <a:pt x="32" y="37"/>
                      </a:cubicBezTo>
                      <a:cubicBezTo>
                        <a:pt x="33" y="44"/>
                        <a:pt x="33" y="50"/>
                        <a:pt x="33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moveTo>
                        <a:pt x="19" y="23"/>
                      </a:move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8" y="23"/>
                        <a:pt x="18" y="22"/>
                        <a:pt x="18" y="22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1" y="18"/>
                        <a:pt x="24" y="15"/>
                        <a:pt x="26" y="13"/>
                      </a:cubicBezTo>
                      <a:cubicBezTo>
                        <a:pt x="24" y="15"/>
                        <a:pt x="22" y="17"/>
                        <a:pt x="20" y="20"/>
                      </a:cubicBezTo>
                      <a:cubicBezTo>
                        <a:pt x="19" y="21"/>
                        <a:pt x="19" y="22"/>
                        <a:pt x="19" y="23"/>
                      </a:cubicBezTo>
                      <a:moveTo>
                        <a:pt x="4" y="23"/>
                      </a:move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6" y="18"/>
                        <a:pt x="9" y="15"/>
                        <a:pt x="11" y="12"/>
                      </a:cubicBezTo>
                      <a:cubicBezTo>
                        <a:pt x="9" y="15"/>
                        <a:pt x="7" y="17"/>
                        <a:pt x="5" y="20"/>
                      </a:cubicBezTo>
                      <a:cubicBezTo>
                        <a:pt x="4" y="21"/>
                        <a:pt x="4" y="22"/>
                        <a:pt x="4" y="23"/>
                      </a:cubicBezTo>
                      <a:moveTo>
                        <a:pt x="11" y="12"/>
                      </a:move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moveTo>
                        <a:pt x="26" y="12"/>
                      </a:move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moveTo>
                        <a:pt x="21" y="23"/>
                      </a:moveTo>
                      <a:cubicBezTo>
                        <a:pt x="21" y="23"/>
                        <a:pt x="21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2"/>
                        <a:pt x="20" y="21"/>
                        <a:pt x="21" y="21"/>
                      </a:cubicBezTo>
                      <a:cubicBezTo>
                        <a:pt x="25" y="15"/>
                        <a:pt x="30" y="10"/>
                        <a:pt x="34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1" y="10"/>
                        <a:pt x="26" y="15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7" y="16"/>
                        <a:pt x="32" y="11"/>
                        <a:pt x="36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7" y="10"/>
                        <a:pt x="35" y="13"/>
                        <a:pt x="32" y="17"/>
                      </a:cubicBezTo>
                      <a:cubicBezTo>
                        <a:pt x="32" y="18"/>
                        <a:pt x="31" y="18"/>
                        <a:pt x="31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20"/>
                        <a:pt x="29" y="21"/>
                        <a:pt x="28" y="22"/>
                      </a:cubicBezTo>
                      <a:cubicBezTo>
                        <a:pt x="27" y="22"/>
                        <a:pt x="26" y="22"/>
                        <a:pt x="25" y="23"/>
                      </a:cubicBezTo>
                      <a:cubicBezTo>
                        <a:pt x="24" y="23"/>
                        <a:pt x="23" y="23"/>
                        <a:pt x="21" y="23"/>
                      </a:cubicBezTo>
                      <a:moveTo>
                        <a:pt x="11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5" y="6"/>
                        <a:pt x="25" y="5"/>
                      </a:cubicBezTo>
                      <a:cubicBezTo>
                        <a:pt x="24" y="8"/>
                        <a:pt x="22" y="11"/>
                        <a:pt x="20" y="13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19" y="16"/>
                        <a:pt x="18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1"/>
                        <a:pt x="14" y="22"/>
                      </a:cubicBezTo>
                      <a:cubicBezTo>
                        <a:pt x="13" y="22"/>
                        <a:pt x="12" y="22"/>
                        <a:pt x="11" y="23"/>
                      </a:cubicBezTo>
                      <a:cubicBezTo>
                        <a:pt x="9" y="23"/>
                        <a:pt x="8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2"/>
                        <a:pt x="5" y="21"/>
                        <a:pt x="6" y="21"/>
                      </a:cubicBezTo>
                      <a:cubicBezTo>
                        <a:pt x="10" y="15"/>
                        <a:pt x="15" y="10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6" y="10"/>
                        <a:pt x="11" y="15"/>
                        <a:pt x="7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2" y="16"/>
                        <a:pt x="17" y="11"/>
                        <a:pt x="22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moveTo>
                        <a:pt x="12" y="12"/>
                      </a:moveTo>
                      <a:cubicBezTo>
                        <a:pt x="14" y="9"/>
                        <a:pt x="17" y="7"/>
                        <a:pt x="19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7" y="7"/>
                        <a:pt x="14" y="9"/>
                        <a:pt x="12" y="12"/>
                      </a:cubicBezTo>
                      <a:moveTo>
                        <a:pt x="27" y="12"/>
                      </a:moveTo>
                      <a:cubicBezTo>
                        <a:pt x="29" y="9"/>
                        <a:pt x="31" y="7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1" y="7"/>
                        <a:pt x="29" y="9"/>
                        <a:pt x="27" y="12"/>
                      </a:cubicBezTo>
                      <a:moveTo>
                        <a:pt x="24" y="9"/>
                      </a:moveTo>
                      <a:cubicBezTo>
                        <a:pt x="25" y="7"/>
                        <a:pt x="26" y="6"/>
                        <a:pt x="27" y="4"/>
                      </a:cubicBezTo>
                      <a:cubicBezTo>
                        <a:pt x="27" y="5"/>
                        <a:pt x="27" y="5"/>
                        <a:pt x="27" y="6"/>
                      </a:cubicBezTo>
                      <a:cubicBezTo>
                        <a:pt x="26" y="7"/>
                        <a:pt x="25" y="8"/>
                        <a:pt x="24" y="9"/>
                      </a:cubicBezTo>
                      <a:moveTo>
                        <a:pt x="34" y="55"/>
                      </a:moveTo>
                      <a:cubicBezTo>
                        <a:pt x="34" y="49"/>
                        <a:pt x="34" y="43"/>
                        <a:pt x="33" y="37"/>
                      </a:cubicBezTo>
                      <a:cubicBezTo>
                        <a:pt x="33" y="31"/>
                        <a:pt x="33" y="25"/>
                        <a:pt x="32" y="19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3"/>
                        <a:pt x="39" y="9"/>
                        <a:pt x="41" y="4"/>
                      </a:cubicBezTo>
                      <a:cubicBezTo>
                        <a:pt x="43" y="15"/>
                        <a:pt x="45" y="28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1" y="46"/>
                        <a:pt x="38" y="50"/>
                        <a:pt x="34" y="55"/>
                      </a:cubicBezTo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2"/>
                        <a:pt x="2" y="22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6" y="14"/>
                        <a:pt x="12" y="7"/>
                        <a:pt x="18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3" y="9"/>
                        <a:pt x="8" y="15"/>
                        <a:pt x="3" y="21"/>
                      </a:cubicBezTo>
                      <a:cubicBezTo>
                        <a:pt x="3" y="21"/>
                        <a:pt x="3" y="21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moveTo>
                        <a:pt x="18" y="22"/>
                      </a:move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7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20" y="16"/>
                        <a:pt x="24" y="11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30" y="5"/>
                        <a:pt x="31" y="3"/>
                        <a:pt x="33" y="2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28" y="9"/>
                        <a:pt x="23" y="15"/>
                        <a:pt x="18" y="21"/>
                      </a:cubicBez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moveTo>
                        <a:pt x="33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1" y="2"/>
                        <a:pt x="30" y="3"/>
                        <a:pt x="28" y="5"/>
                      </a:cubicBezTo>
                      <a:cubicBezTo>
                        <a:pt x="28" y="4"/>
                        <a:pt x="28" y="3"/>
                        <a:pt x="28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5"/>
                        <a:pt x="23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20" y="5"/>
                        <a:pt x="20" y="4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2" y="6"/>
                        <a:pt x="6" y="13"/>
                        <a:pt x="1" y="2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2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3" y="35"/>
                        <a:pt x="4" y="48"/>
                        <a:pt x="4" y="60"/>
                      </a:cubicBezTo>
                      <a:cubicBezTo>
                        <a:pt x="4" y="60"/>
                        <a:pt x="4" y="60"/>
                        <a:pt x="4" y="60"/>
                      </a:cubicBezTo>
                      <a:cubicBezTo>
                        <a:pt x="4" y="60"/>
                        <a:pt x="4" y="60"/>
                        <a:pt x="4" y="60"/>
                      </a:cubicBezTo>
                      <a:cubicBezTo>
                        <a:pt x="4" y="60"/>
                        <a:pt x="4" y="60"/>
                        <a:pt x="4" y="60"/>
                      </a:cubicBezTo>
                      <a:cubicBezTo>
                        <a:pt x="5" y="60"/>
                        <a:pt x="5" y="60"/>
                        <a:pt x="5" y="60"/>
                      </a:cubicBezTo>
                      <a:cubicBezTo>
                        <a:pt x="6" y="62"/>
                        <a:pt x="9" y="63"/>
                        <a:pt x="11" y="63"/>
                      </a:cubicBezTo>
                      <a:cubicBezTo>
                        <a:pt x="12" y="63"/>
                        <a:pt x="13" y="63"/>
                        <a:pt x="13" y="62"/>
                      </a:cubicBezTo>
                      <a:cubicBezTo>
                        <a:pt x="15" y="62"/>
                        <a:pt x="16" y="61"/>
                        <a:pt x="17" y="60"/>
                      </a:cubicBezTo>
                      <a:cubicBezTo>
                        <a:pt x="17" y="60"/>
                        <a:pt x="17" y="60"/>
                        <a:pt x="17" y="60"/>
                      </a:cubicBezTo>
                      <a:cubicBezTo>
                        <a:pt x="17" y="60"/>
                        <a:pt x="17" y="60"/>
                        <a:pt x="17" y="60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9"/>
                        <a:pt x="19" y="58"/>
                        <a:pt x="19" y="57"/>
                      </a:cubicBezTo>
                      <a:cubicBezTo>
                        <a:pt x="19" y="58"/>
                        <a:pt x="19" y="59"/>
                        <a:pt x="19" y="60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21" y="62"/>
                        <a:pt x="24" y="63"/>
                        <a:pt x="26" y="63"/>
                      </a:cubicBezTo>
                      <a:cubicBezTo>
                        <a:pt x="27" y="63"/>
                        <a:pt x="28" y="63"/>
                        <a:pt x="28" y="62"/>
                      </a:cubicBezTo>
                      <a:cubicBezTo>
                        <a:pt x="30" y="62"/>
                        <a:pt x="31" y="61"/>
                        <a:pt x="32" y="60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3" y="59"/>
                        <a:pt x="33" y="59"/>
                        <a:pt x="33" y="59"/>
                      </a:cubicBezTo>
                      <a:cubicBezTo>
                        <a:pt x="33" y="59"/>
                        <a:pt x="33" y="59"/>
                        <a:pt x="33" y="59"/>
                      </a:cubicBezTo>
                      <a:cubicBezTo>
                        <a:pt x="36" y="54"/>
                        <a:pt x="41" y="48"/>
                        <a:pt x="46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28"/>
                        <a:pt x="44" y="13"/>
                        <a:pt x="42" y="2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1" y="2"/>
                        <a:pt x="41" y="2"/>
                        <a:pt x="41" y="2"/>
                      </a:cubicBezTo>
                      <a:cubicBezTo>
                        <a:pt x="41" y="3"/>
                        <a:pt x="40" y="4"/>
                        <a:pt x="40" y="4"/>
                      </a:cubicBezTo>
                      <a:cubicBezTo>
                        <a:pt x="39" y="5"/>
                        <a:pt x="38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5" y="5"/>
                        <a:pt x="35" y="4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3" y="0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2" name="í$ḷïḓé"/>
                <p:cNvSpPr/>
                <p:nvPr/>
              </p:nvSpPr>
              <p:spPr bwMode="auto">
                <a:xfrm>
                  <a:off x="4222" y="2329"/>
                  <a:ext cx="24" cy="45"/>
                </a:xfrm>
                <a:custGeom>
                  <a:avLst/>
                  <a:gdLst>
                    <a:gd name="T0" fmla="*/ 2 w 10"/>
                    <a:gd name="T1" fmla="*/ 17 h 19"/>
                    <a:gd name="T2" fmla="*/ 1 w 10"/>
                    <a:gd name="T3" fmla="*/ 10 h 19"/>
                    <a:gd name="T4" fmla="*/ 2 w 10"/>
                    <a:gd name="T5" fmla="*/ 8 h 19"/>
                    <a:gd name="T6" fmla="*/ 3 w 10"/>
                    <a:gd name="T7" fmla="*/ 7 h 19"/>
                    <a:gd name="T8" fmla="*/ 8 w 10"/>
                    <a:gd name="T9" fmla="*/ 2 h 19"/>
                    <a:gd name="T10" fmla="*/ 9 w 10"/>
                    <a:gd name="T11" fmla="*/ 9 h 19"/>
                    <a:gd name="T12" fmla="*/ 2 w 10"/>
                    <a:gd name="T13" fmla="*/ 17 h 19"/>
                    <a:gd name="T14" fmla="*/ 8 w 10"/>
                    <a:gd name="T15" fmla="*/ 0 h 19"/>
                    <a:gd name="T16" fmla="*/ 8 w 10"/>
                    <a:gd name="T17" fmla="*/ 0 h 19"/>
                    <a:gd name="T18" fmla="*/ 2 w 10"/>
                    <a:gd name="T19" fmla="*/ 6 h 19"/>
                    <a:gd name="T20" fmla="*/ 1 w 10"/>
                    <a:gd name="T21" fmla="*/ 8 h 19"/>
                    <a:gd name="T22" fmla="*/ 0 w 10"/>
                    <a:gd name="T23" fmla="*/ 10 h 19"/>
                    <a:gd name="T24" fmla="*/ 1 w 10"/>
                    <a:gd name="T25" fmla="*/ 18 h 19"/>
                    <a:gd name="T26" fmla="*/ 1 w 10"/>
                    <a:gd name="T27" fmla="*/ 19 h 19"/>
                    <a:gd name="T28" fmla="*/ 1 w 10"/>
                    <a:gd name="T29" fmla="*/ 19 h 19"/>
                    <a:gd name="T30" fmla="*/ 2 w 10"/>
                    <a:gd name="T31" fmla="*/ 19 h 19"/>
                    <a:gd name="T32" fmla="*/ 10 w 10"/>
                    <a:gd name="T33" fmla="*/ 10 h 19"/>
                    <a:gd name="T34" fmla="*/ 10 w 10"/>
                    <a:gd name="T35" fmla="*/ 10 h 19"/>
                    <a:gd name="T36" fmla="*/ 9 w 10"/>
                    <a:gd name="T37" fmla="*/ 1 h 19"/>
                    <a:gd name="T38" fmla="*/ 8 w 10"/>
                    <a:gd name="T3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19">
                      <a:moveTo>
                        <a:pt x="2" y="17"/>
                      </a:moveTo>
                      <a:cubicBezTo>
                        <a:pt x="2" y="15"/>
                        <a:pt x="2" y="12"/>
                        <a:pt x="1" y="10"/>
                      </a:cubicBezTo>
                      <a:cubicBezTo>
                        <a:pt x="1" y="9"/>
                        <a:pt x="1" y="9"/>
                        <a:pt x="2" y="8"/>
                      </a:cubicBezTo>
                      <a:cubicBezTo>
                        <a:pt x="2" y="8"/>
                        <a:pt x="2" y="8"/>
                        <a:pt x="3" y="7"/>
                      </a:cubicBezTo>
                      <a:cubicBezTo>
                        <a:pt x="4" y="6"/>
                        <a:pt x="6" y="4"/>
                        <a:pt x="8" y="2"/>
                      </a:cubicBezTo>
                      <a:cubicBezTo>
                        <a:pt x="8" y="5"/>
                        <a:pt x="8" y="7"/>
                        <a:pt x="9" y="9"/>
                      </a:cubicBezTo>
                      <a:cubicBezTo>
                        <a:pt x="6" y="12"/>
                        <a:pt x="4" y="14"/>
                        <a:pt x="2" y="17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3"/>
                        <a:pt x="4" y="5"/>
                        <a:pt x="2" y="6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3"/>
                        <a:pt x="1" y="16"/>
                        <a:pt x="1" y="18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4" y="16"/>
                        <a:pt x="7" y="13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7"/>
                        <a:pt x="9" y="4"/>
                        <a:pt x="9" y="1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3" name="ïş1ïďê"/>
                <p:cNvSpPr/>
                <p:nvPr/>
              </p:nvSpPr>
              <p:spPr bwMode="auto">
                <a:xfrm>
                  <a:off x="4191" y="2384"/>
                  <a:ext cx="17" cy="45"/>
                </a:xfrm>
                <a:custGeom>
                  <a:avLst/>
                  <a:gdLst>
                    <a:gd name="T0" fmla="*/ 3 w 7"/>
                    <a:gd name="T1" fmla="*/ 0 h 19"/>
                    <a:gd name="T2" fmla="*/ 2 w 7"/>
                    <a:gd name="T3" fmla="*/ 0 h 19"/>
                    <a:gd name="T4" fmla="*/ 0 w 7"/>
                    <a:gd name="T5" fmla="*/ 3 h 19"/>
                    <a:gd name="T6" fmla="*/ 1 w 7"/>
                    <a:gd name="T7" fmla="*/ 6 h 19"/>
                    <a:gd name="T8" fmla="*/ 2 w 7"/>
                    <a:gd name="T9" fmla="*/ 6 h 19"/>
                    <a:gd name="T10" fmla="*/ 2 w 7"/>
                    <a:gd name="T11" fmla="*/ 6 h 19"/>
                    <a:gd name="T12" fmla="*/ 3 w 7"/>
                    <a:gd name="T13" fmla="*/ 6 h 19"/>
                    <a:gd name="T14" fmla="*/ 4 w 7"/>
                    <a:gd name="T15" fmla="*/ 5 h 19"/>
                    <a:gd name="T16" fmla="*/ 2 w 7"/>
                    <a:gd name="T17" fmla="*/ 8 h 19"/>
                    <a:gd name="T18" fmla="*/ 1 w 7"/>
                    <a:gd name="T19" fmla="*/ 10 h 19"/>
                    <a:gd name="T20" fmla="*/ 3 w 7"/>
                    <a:gd name="T21" fmla="*/ 11 h 19"/>
                    <a:gd name="T22" fmla="*/ 2 w 7"/>
                    <a:gd name="T23" fmla="*/ 13 h 19"/>
                    <a:gd name="T24" fmla="*/ 2 w 7"/>
                    <a:gd name="T25" fmla="*/ 13 h 19"/>
                    <a:gd name="T26" fmla="*/ 4 w 7"/>
                    <a:gd name="T27" fmla="*/ 14 h 19"/>
                    <a:gd name="T28" fmla="*/ 5 w 7"/>
                    <a:gd name="T29" fmla="*/ 13 h 19"/>
                    <a:gd name="T30" fmla="*/ 3 w 7"/>
                    <a:gd name="T31" fmla="*/ 16 h 19"/>
                    <a:gd name="T32" fmla="*/ 3 w 7"/>
                    <a:gd name="T33" fmla="*/ 17 h 19"/>
                    <a:gd name="T34" fmla="*/ 3 w 7"/>
                    <a:gd name="T35" fmla="*/ 18 h 19"/>
                    <a:gd name="T36" fmla="*/ 4 w 7"/>
                    <a:gd name="T37" fmla="*/ 19 h 19"/>
                    <a:gd name="T38" fmla="*/ 5 w 7"/>
                    <a:gd name="T39" fmla="*/ 19 h 19"/>
                    <a:gd name="T40" fmla="*/ 5 w 7"/>
                    <a:gd name="T41" fmla="*/ 18 h 19"/>
                    <a:gd name="T42" fmla="*/ 6 w 7"/>
                    <a:gd name="T43" fmla="*/ 18 h 19"/>
                    <a:gd name="T44" fmla="*/ 7 w 7"/>
                    <a:gd name="T45" fmla="*/ 18 h 19"/>
                    <a:gd name="T46" fmla="*/ 6 w 7"/>
                    <a:gd name="T47" fmla="*/ 17 h 19"/>
                    <a:gd name="T48" fmla="*/ 6 w 7"/>
                    <a:gd name="T49" fmla="*/ 17 h 19"/>
                    <a:gd name="T50" fmla="*/ 5 w 7"/>
                    <a:gd name="T51" fmla="*/ 17 h 19"/>
                    <a:gd name="T52" fmla="*/ 4 w 7"/>
                    <a:gd name="T53" fmla="*/ 17 h 19"/>
                    <a:gd name="T54" fmla="*/ 4 w 7"/>
                    <a:gd name="T55" fmla="*/ 17 h 19"/>
                    <a:gd name="T56" fmla="*/ 4 w 7"/>
                    <a:gd name="T57" fmla="*/ 17 h 19"/>
                    <a:gd name="T58" fmla="*/ 7 w 7"/>
                    <a:gd name="T59" fmla="*/ 13 h 19"/>
                    <a:gd name="T60" fmla="*/ 7 w 7"/>
                    <a:gd name="T61" fmla="*/ 12 h 19"/>
                    <a:gd name="T62" fmla="*/ 6 w 7"/>
                    <a:gd name="T63" fmla="*/ 12 h 19"/>
                    <a:gd name="T64" fmla="*/ 4 w 7"/>
                    <a:gd name="T65" fmla="*/ 13 h 19"/>
                    <a:gd name="T66" fmla="*/ 3 w 7"/>
                    <a:gd name="T67" fmla="*/ 13 h 19"/>
                    <a:gd name="T68" fmla="*/ 4 w 7"/>
                    <a:gd name="T69" fmla="*/ 11 h 19"/>
                    <a:gd name="T70" fmla="*/ 7 w 7"/>
                    <a:gd name="T71" fmla="*/ 9 h 19"/>
                    <a:gd name="T72" fmla="*/ 7 w 7"/>
                    <a:gd name="T73" fmla="*/ 9 h 19"/>
                    <a:gd name="T74" fmla="*/ 6 w 7"/>
                    <a:gd name="T75" fmla="*/ 8 h 19"/>
                    <a:gd name="T76" fmla="*/ 4 w 7"/>
                    <a:gd name="T77" fmla="*/ 10 h 19"/>
                    <a:gd name="T78" fmla="*/ 3 w 7"/>
                    <a:gd name="T79" fmla="*/ 10 h 19"/>
                    <a:gd name="T80" fmla="*/ 2 w 7"/>
                    <a:gd name="T81" fmla="*/ 9 h 19"/>
                    <a:gd name="T82" fmla="*/ 3 w 7"/>
                    <a:gd name="T83" fmla="*/ 9 h 19"/>
                    <a:gd name="T84" fmla="*/ 7 w 7"/>
                    <a:gd name="T85" fmla="*/ 4 h 19"/>
                    <a:gd name="T86" fmla="*/ 6 w 7"/>
                    <a:gd name="T87" fmla="*/ 3 h 19"/>
                    <a:gd name="T88" fmla="*/ 6 w 7"/>
                    <a:gd name="T89" fmla="*/ 3 h 19"/>
                    <a:gd name="T90" fmla="*/ 3 w 7"/>
                    <a:gd name="T91" fmla="*/ 5 h 19"/>
                    <a:gd name="T92" fmla="*/ 2 w 7"/>
                    <a:gd name="T93" fmla="*/ 5 h 19"/>
                    <a:gd name="T94" fmla="*/ 2 w 7"/>
                    <a:gd name="T95" fmla="*/ 5 h 19"/>
                    <a:gd name="T96" fmla="*/ 2 w 7"/>
                    <a:gd name="T97" fmla="*/ 4 h 19"/>
                    <a:gd name="T98" fmla="*/ 3 w 7"/>
                    <a:gd name="T99" fmla="*/ 1 h 19"/>
                    <a:gd name="T100" fmla="*/ 3 w 7"/>
                    <a:gd name="T10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" h="19"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1" y="6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1" y="9"/>
                        <a:pt x="1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2" y="11"/>
                        <a:pt x="2" y="12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4"/>
                        <a:pt x="3" y="14"/>
                        <a:pt x="4" y="14"/>
                      </a:cubicBezTo>
                      <a:cubicBezTo>
                        <a:pt x="4" y="14"/>
                        <a:pt x="5" y="14"/>
                        <a:pt x="5" y="13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9"/>
                        <a:pt x="4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5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2"/>
                        <a:pt x="4" y="11"/>
                        <a:pt x="4" y="11"/>
                      </a:cubicBezTo>
                      <a:cubicBezTo>
                        <a:pt x="5" y="10"/>
                        <a:pt x="6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9"/>
                        <a:pt x="4" y="9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4"/>
                        <a:pt x="2" y="4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4" name="îṣľïḋe"/>
                <p:cNvSpPr/>
                <p:nvPr/>
              </p:nvSpPr>
              <p:spPr bwMode="auto">
                <a:xfrm>
                  <a:off x="4155" y="2384"/>
                  <a:ext cx="17" cy="45"/>
                </a:xfrm>
                <a:custGeom>
                  <a:avLst/>
                  <a:gdLst>
                    <a:gd name="T0" fmla="*/ 3 w 7"/>
                    <a:gd name="T1" fmla="*/ 0 h 19"/>
                    <a:gd name="T2" fmla="*/ 3 w 7"/>
                    <a:gd name="T3" fmla="*/ 0 h 19"/>
                    <a:gd name="T4" fmla="*/ 1 w 7"/>
                    <a:gd name="T5" fmla="*/ 3 h 19"/>
                    <a:gd name="T6" fmla="*/ 1 w 7"/>
                    <a:gd name="T7" fmla="*/ 6 h 19"/>
                    <a:gd name="T8" fmla="*/ 2 w 7"/>
                    <a:gd name="T9" fmla="*/ 6 h 19"/>
                    <a:gd name="T10" fmla="*/ 2 w 7"/>
                    <a:gd name="T11" fmla="*/ 6 h 19"/>
                    <a:gd name="T12" fmla="*/ 3 w 7"/>
                    <a:gd name="T13" fmla="*/ 6 h 19"/>
                    <a:gd name="T14" fmla="*/ 4 w 7"/>
                    <a:gd name="T15" fmla="*/ 5 h 19"/>
                    <a:gd name="T16" fmla="*/ 2 w 7"/>
                    <a:gd name="T17" fmla="*/ 8 h 19"/>
                    <a:gd name="T18" fmla="*/ 2 w 7"/>
                    <a:gd name="T19" fmla="*/ 10 h 19"/>
                    <a:gd name="T20" fmla="*/ 3 w 7"/>
                    <a:gd name="T21" fmla="*/ 11 h 19"/>
                    <a:gd name="T22" fmla="*/ 2 w 7"/>
                    <a:gd name="T23" fmla="*/ 13 h 19"/>
                    <a:gd name="T24" fmla="*/ 2 w 7"/>
                    <a:gd name="T25" fmla="*/ 13 h 19"/>
                    <a:gd name="T26" fmla="*/ 4 w 7"/>
                    <a:gd name="T27" fmla="*/ 14 h 19"/>
                    <a:gd name="T28" fmla="*/ 5 w 7"/>
                    <a:gd name="T29" fmla="*/ 13 h 19"/>
                    <a:gd name="T30" fmla="*/ 3 w 7"/>
                    <a:gd name="T31" fmla="*/ 16 h 19"/>
                    <a:gd name="T32" fmla="*/ 3 w 7"/>
                    <a:gd name="T33" fmla="*/ 17 h 19"/>
                    <a:gd name="T34" fmla="*/ 3 w 7"/>
                    <a:gd name="T35" fmla="*/ 18 h 19"/>
                    <a:gd name="T36" fmla="*/ 5 w 7"/>
                    <a:gd name="T37" fmla="*/ 19 h 19"/>
                    <a:gd name="T38" fmla="*/ 5 w 7"/>
                    <a:gd name="T39" fmla="*/ 19 h 19"/>
                    <a:gd name="T40" fmla="*/ 5 w 7"/>
                    <a:gd name="T41" fmla="*/ 18 h 19"/>
                    <a:gd name="T42" fmla="*/ 6 w 7"/>
                    <a:gd name="T43" fmla="*/ 18 h 19"/>
                    <a:gd name="T44" fmla="*/ 7 w 7"/>
                    <a:gd name="T45" fmla="*/ 18 h 19"/>
                    <a:gd name="T46" fmla="*/ 6 w 7"/>
                    <a:gd name="T47" fmla="*/ 17 h 19"/>
                    <a:gd name="T48" fmla="*/ 6 w 7"/>
                    <a:gd name="T49" fmla="*/ 17 h 19"/>
                    <a:gd name="T50" fmla="*/ 5 w 7"/>
                    <a:gd name="T51" fmla="*/ 17 h 19"/>
                    <a:gd name="T52" fmla="*/ 5 w 7"/>
                    <a:gd name="T53" fmla="*/ 17 h 19"/>
                    <a:gd name="T54" fmla="*/ 4 w 7"/>
                    <a:gd name="T55" fmla="*/ 17 h 19"/>
                    <a:gd name="T56" fmla="*/ 4 w 7"/>
                    <a:gd name="T57" fmla="*/ 17 h 19"/>
                    <a:gd name="T58" fmla="*/ 7 w 7"/>
                    <a:gd name="T59" fmla="*/ 13 h 19"/>
                    <a:gd name="T60" fmla="*/ 7 w 7"/>
                    <a:gd name="T61" fmla="*/ 12 h 19"/>
                    <a:gd name="T62" fmla="*/ 7 w 7"/>
                    <a:gd name="T63" fmla="*/ 12 h 19"/>
                    <a:gd name="T64" fmla="*/ 4 w 7"/>
                    <a:gd name="T65" fmla="*/ 13 h 19"/>
                    <a:gd name="T66" fmla="*/ 3 w 7"/>
                    <a:gd name="T67" fmla="*/ 13 h 19"/>
                    <a:gd name="T68" fmla="*/ 4 w 7"/>
                    <a:gd name="T69" fmla="*/ 11 h 19"/>
                    <a:gd name="T70" fmla="*/ 7 w 7"/>
                    <a:gd name="T71" fmla="*/ 9 h 19"/>
                    <a:gd name="T72" fmla="*/ 7 w 7"/>
                    <a:gd name="T73" fmla="*/ 9 h 19"/>
                    <a:gd name="T74" fmla="*/ 6 w 7"/>
                    <a:gd name="T75" fmla="*/ 8 h 19"/>
                    <a:gd name="T76" fmla="*/ 4 w 7"/>
                    <a:gd name="T77" fmla="*/ 10 h 19"/>
                    <a:gd name="T78" fmla="*/ 3 w 7"/>
                    <a:gd name="T79" fmla="*/ 10 h 19"/>
                    <a:gd name="T80" fmla="*/ 3 w 7"/>
                    <a:gd name="T81" fmla="*/ 9 h 19"/>
                    <a:gd name="T82" fmla="*/ 3 w 7"/>
                    <a:gd name="T83" fmla="*/ 9 h 19"/>
                    <a:gd name="T84" fmla="*/ 7 w 7"/>
                    <a:gd name="T85" fmla="*/ 4 h 19"/>
                    <a:gd name="T86" fmla="*/ 7 w 7"/>
                    <a:gd name="T87" fmla="*/ 3 h 19"/>
                    <a:gd name="T88" fmla="*/ 6 w 7"/>
                    <a:gd name="T89" fmla="*/ 3 h 19"/>
                    <a:gd name="T90" fmla="*/ 3 w 7"/>
                    <a:gd name="T91" fmla="*/ 5 h 19"/>
                    <a:gd name="T92" fmla="*/ 2 w 7"/>
                    <a:gd name="T93" fmla="*/ 5 h 19"/>
                    <a:gd name="T94" fmla="*/ 2 w 7"/>
                    <a:gd name="T95" fmla="*/ 5 h 19"/>
                    <a:gd name="T96" fmla="*/ 2 w 7"/>
                    <a:gd name="T97" fmla="*/ 4 h 19"/>
                    <a:gd name="T98" fmla="*/ 3 w 7"/>
                    <a:gd name="T99" fmla="*/ 1 h 19"/>
                    <a:gd name="T100" fmla="*/ 3 w 7"/>
                    <a:gd name="T10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" h="19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1" y="9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3" y="11"/>
                        <a:pt x="2" y="12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4"/>
                        <a:pt x="3" y="14"/>
                        <a:pt x="4" y="14"/>
                      </a:cubicBezTo>
                      <a:cubicBezTo>
                        <a:pt x="4" y="14"/>
                        <a:pt x="5" y="14"/>
                        <a:pt x="5" y="13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12"/>
                        <a:pt x="5" y="13"/>
                        <a:pt x="4" y="13"/>
                      </a:cubicBezTo>
                      <a:cubicBezTo>
                        <a:pt x="4" y="13"/>
                        <a:pt x="3" y="13"/>
                        <a:pt x="3" y="13"/>
                      </a:cubicBezTo>
                      <a:cubicBezTo>
                        <a:pt x="3" y="12"/>
                        <a:pt x="4" y="11"/>
                        <a:pt x="4" y="11"/>
                      </a:cubicBezTo>
                      <a:cubicBezTo>
                        <a:pt x="5" y="10"/>
                        <a:pt x="6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9"/>
                        <a:pt x="5" y="9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5" name="iṡ1ïḋê"/>
                <p:cNvSpPr/>
                <p:nvPr/>
              </p:nvSpPr>
              <p:spPr bwMode="auto">
                <a:xfrm>
                  <a:off x="3413" y="2298"/>
                  <a:ext cx="59" cy="64"/>
                </a:xfrm>
                <a:custGeom>
                  <a:avLst/>
                  <a:gdLst>
                    <a:gd name="T0" fmla="*/ 16 w 25"/>
                    <a:gd name="T1" fmla="*/ 24 h 27"/>
                    <a:gd name="T2" fmla="*/ 21 w 25"/>
                    <a:gd name="T3" fmla="*/ 13 h 27"/>
                    <a:gd name="T4" fmla="*/ 22 w 25"/>
                    <a:gd name="T5" fmla="*/ 17 h 27"/>
                    <a:gd name="T6" fmla="*/ 23 w 25"/>
                    <a:gd name="T7" fmla="*/ 19 h 27"/>
                    <a:gd name="T8" fmla="*/ 24 w 25"/>
                    <a:gd name="T9" fmla="*/ 21 h 27"/>
                    <a:gd name="T10" fmla="*/ 21 w 25"/>
                    <a:gd name="T11" fmla="*/ 22 h 27"/>
                    <a:gd name="T12" fmla="*/ 16 w 25"/>
                    <a:gd name="T13" fmla="*/ 24 h 27"/>
                    <a:gd name="T14" fmla="*/ 3 w 25"/>
                    <a:gd name="T15" fmla="*/ 12 h 27"/>
                    <a:gd name="T16" fmla="*/ 2 w 25"/>
                    <a:gd name="T17" fmla="*/ 10 h 27"/>
                    <a:gd name="T18" fmla="*/ 2 w 25"/>
                    <a:gd name="T19" fmla="*/ 8 h 27"/>
                    <a:gd name="T20" fmla="*/ 1 w 25"/>
                    <a:gd name="T21" fmla="*/ 6 h 27"/>
                    <a:gd name="T22" fmla="*/ 3 w 25"/>
                    <a:gd name="T23" fmla="*/ 5 h 27"/>
                    <a:gd name="T24" fmla="*/ 7 w 25"/>
                    <a:gd name="T25" fmla="*/ 4 h 27"/>
                    <a:gd name="T26" fmla="*/ 3 w 25"/>
                    <a:gd name="T27" fmla="*/ 12 h 27"/>
                    <a:gd name="T28" fmla="*/ 6 w 25"/>
                    <a:gd name="T29" fmla="*/ 19 h 27"/>
                    <a:gd name="T30" fmla="*/ 4 w 25"/>
                    <a:gd name="T31" fmla="*/ 13 h 27"/>
                    <a:gd name="T32" fmla="*/ 8 w 25"/>
                    <a:gd name="T33" fmla="*/ 3 h 27"/>
                    <a:gd name="T34" fmla="*/ 13 w 25"/>
                    <a:gd name="T35" fmla="*/ 1 h 27"/>
                    <a:gd name="T36" fmla="*/ 6 w 25"/>
                    <a:gd name="T37" fmla="*/ 19 h 27"/>
                    <a:gd name="T38" fmla="*/ 10 w 25"/>
                    <a:gd name="T39" fmla="*/ 26 h 27"/>
                    <a:gd name="T40" fmla="*/ 8 w 25"/>
                    <a:gd name="T41" fmla="*/ 25 h 27"/>
                    <a:gd name="T42" fmla="*/ 7 w 25"/>
                    <a:gd name="T43" fmla="*/ 21 h 27"/>
                    <a:gd name="T44" fmla="*/ 7 w 25"/>
                    <a:gd name="T45" fmla="*/ 21 h 27"/>
                    <a:gd name="T46" fmla="*/ 14 w 25"/>
                    <a:gd name="T47" fmla="*/ 1 h 27"/>
                    <a:gd name="T48" fmla="*/ 14 w 25"/>
                    <a:gd name="T49" fmla="*/ 1 h 27"/>
                    <a:gd name="T50" fmla="*/ 15 w 25"/>
                    <a:gd name="T51" fmla="*/ 1 h 27"/>
                    <a:gd name="T52" fmla="*/ 16 w 25"/>
                    <a:gd name="T53" fmla="*/ 2 h 27"/>
                    <a:gd name="T54" fmla="*/ 20 w 25"/>
                    <a:gd name="T55" fmla="*/ 12 h 27"/>
                    <a:gd name="T56" fmla="*/ 20 w 25"/>
                    <a:gd name="T57" fmla="*/ 12 h 27"/>
                    <a:gd name="T58" fmla="*/ 15 w 25"/>
                    <a:gd name="T59" fmla="*/ 24 h 27"/>
                    <a:gd name="T60" fmla="*/ 15 w 25"/>
                    <a:gd name="T61" fmla="*/ 25 h 27"/>
                    <a:gd name="T62" fmla="*/ 10 w 25"/>
                    <a:gd name="T63" fmla="*/ 26 h 27"/>
                    <a:gd name="T64" fmla="*/ 10 w 25"/>
                    <a:gd name="T65" fmla="*/ 26 h 27"/>
                    <a:gd name="T66" fmla="*/ 15 w 25"/>
                    <a:gd name="T67" fmla="*/ 0 h 27"/>
                    <a:gd name="T68" fmla="*/ 14 w 25"/>
                    <a:gd name="T69" fmla="*/ 0 h 27"/>
                    <a:gd name="T70" fmla="*/ 14 w 25"/>
                    <a:gd name="T71" fmla="*/ 0 h 27"/>
                    <a:gd name="T72" fmla="*/ 14 w 25"/>
                    <a:gd name="T73" fmla="*/ 0 h 27"/>
                    <a:gd name="T74" fmla="*/ 8 w 25"/>
                    <a:gd name="T75" fmla="*/ 2 h 27"/>
                    <a:gd name="T76" fmla="*/ 8 w 25"/>
                    <a:gd name="T77" fmla="*/ 2 h 27"/>
                    <a:gd name="T78" fmla="*/ 7 w 25"/>
                    <a:gd name="T79" fmla="*/ 2 h 27"/>
                    <a:gd name="T80" fmla="*/ 7 w 25"/>
                    <a:gd name="T81" fmla="*/ 2 h 27"/>
                    <a:gd name="T82" fmla="*/ 3 w 25"/>
                    <a:gd name="T83" fmla="*/ 4 h 27"/>
                    <a:gd name="T84" fmla="*/ 0 w 25"/>
                    <a:gd name="T85" fmla="*/ 6 h 27"/>
                    <a:gd name="T86" fmla="*/ 1 w 25"/>
                    <a:gd name="T87" fmla="*/ 8 h 27"/>
                    <a:gd name="T88" fmla="*/ 2 w 25"/>
                    <a:gd name="T89" fmla="*/ 10 h 27"/>
                    <a:gd name="T90" fmla="*/ 8 w 25"/>
                    <a:gd name="T91" fmla="*/ 26 h 27"/>
                    <a:gd name="T92" fmla="*/ 10 w 25"/>
                    <a:gd name="T93" fmla="*/ 27 h 27"/>
                    <a:gd name="T94" fmla="*/ 11 w 25"/>
                    <a:gd name="T95" fmla="*/ 27 h 27"/>
                    <a:gd name="T96" fmla="*/ 22 w 25"/>
                    <a:gd name="T97" fmla="*/ 23 h 27"/>
                    <a:gd name="T98" fmla="*/ 24 w 25"/>
                    <a:gd name="T99" fmla="*/ 21 h 27"/>
                    <a:gd name="T100" fmla="*/ 24 w 25"/>
                    <a:gd name="T101" fmla="*/ 19 h 27"/>
                    <a:gd name="T102" fmla="*/ 23 w 25"/>
                    <a:gd name="T103" fmla="*/ 17 h 27"/>
                    <a:gd name="T104" fmla="*/ 17 w 25"/>
                    <a:gd name="T105" fmla="*/ 1 h 27"/>
                    <a:gd name="T106" fmla="*/ 15 w 25"/>
                    <a:gd name="T10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5" h="27">
                      <a:moveTo>
                        <a:pt x="16" y="24"/>
                      </a:moveTo>
                      <a:cubicBezTo>
                        <a:pt x="18" y="20"/>
                        <a:pt x="19" y="17"/>
                        <a:pt x="21" y="13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8"/>
                        <a:pt x="23" y="18"/>
                        <a:pt x="23" y="19"/>
                      </a:cubicBezTo>
                      <a:cubicBezTo>
                        <a:pt x="24" y="20"/>
                        <a:pt x="24" y="20"/>
                        <a:pt x="24" y="21"/>
                      </a:cubicBezTo>
                      <a:cubicBezTo>
                        <a:pt x="23" y="21"/>
                        <a:pt x="23" y="21"/>
                        <a:pt x="21" y="22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moveTo>
                        <a:pt x="3" y="12"/>
                      </a:move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6"/>
                        <a:pt x="1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6"/>
                        <a:pt x="4" y="9"/>
                        <a:pt x="3" y="12"/>
                      </a:cubicBezTo>
                      <a:moveTo>
                        <a:pt x="6" y="19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5" y="10"/>
                        <a:pt x="7" y="6"/>
                        <a:pt x="8" y="3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0" y="7"/>
                        <a:pt x="8" y="13"/>
                        <a:pt x="6" y="19"/>
                      </a:cubicBezTo>
                      <a:moveTo>
                        <a:pt x="10" y="26"/>
                      </a:moveTo>
                      <a:cubicBezTo>
                        <a:pt x="9" y="26"/>
                        <a:pt x="9" y="26"/>
                        <a:pt x="8" y="25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9" y="14"/>
                        <a:pt x="11" y="7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9" y="16"/>
                        <a:pt x="17" y="20"/>
                        <a:pt x="15" y="24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1" y="5"/>
                        <a:pt x="1" y="5"/>
                        <a:pt x="0" y="6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1" y="9"/>
                        <a:pt x="1" y="9"/>
                        <a:pt x="2" y="10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9" y="27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3" y="22"/>
                        <a:pt x="24" y="22"/>
                        <a:pt x="24" y="21"/>
                      </a:cubicBezTo>
                      <a:cubicBezTo>
                        <a:pt x="25" y="20"/>
                        <a:pt x="24" y="20"/>
                        <a:pt x="24" y="19"/>
                      </a:cubicBezTo>
                      <a:cubicBezTo>
                        <a:pt x="24" y="18"/>
                        <a:pt x="23" y="18"/>
                        <a:pt x="23" y="17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6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6" name="ïSlídê"/>
                <p:cNvSpPr/>
                <p:nvPr/>
              </p:nvSpPr>
              <p:spPr bwMode="auto">
                <a:xfrm>
                  <a:off x="3425" y="2293"/>
                  <a:ext cx="14" cy="8"/>
                </a:xfrm>
                <a:custGeom>
                  <a:avLst/>
                  <a:gdLst>
                    <a:gd name="T0" fmla="*/ 0 w 6"/>
                    <a:gd name="T1" fmla="*/ 2 h 3"/>
                    <a:gd name="T2" fmla="*/ 0 w 6"/>
                    <a:gd name="T3" fmla="*/ 2 h 3"/>
                    <a:gd name="T4" fmla="*/ 1 w 6"/>
                    <a:gd name="T5" fmla="*/ 2 h 3"/>
                    <a:gd name="T6" fmla="*/ 2 w 6"/>
                    <a:gd name="T7" fmla="*/ 1 h 3"/>
                    <a:gd name="T8" fmla="*/ 5 w 6"/>
                    <a:gd name="T9" fmla="*/ 0 h 3"/>
                    <a:gd name="T10" fmla="*/ 5 w 6"/>
                    <a:gd name="T11" fmla="*/ 1 h 3"/>
                    <a:gd name="T12" fmla="*/ 0 w 6"/>
                    <a:gd name="T13" fmla="*/ 2 h 3"/>
                    <a:gd name="T14" fmla="*/ 5 w 6"/>
                    <a:gd name="T15" fmla="*/ 0 h 3"/>
                    <a:gd name="T16" fmla="*/ 2 w 6"/>
                    <a:gd name="T17" fmla="*/ 1 h 3"/>
                    <a:gd name="T18" fmla="*/ 0 w 6"/>
                    <a:gd name="T19" fmla="*/ 1 h 3"/>
                    <a:gd name="T20" fmla="*/ 0 w 6"/>
                    <a:gd name="T21" fmla="*/ 2 h 3"/>
                    <a:gd name="T22" fmla="*/ 0 w 6"/>
                    <a:gd name="T23" fmla="*/ 3 h 3"/>
                    <a:gd name="T24" fmla="*/ 0 w 6"/>
                    <a:gd name="T25" fmla="*/ 3 h 3"/>
                    <a:gd name="T26" fmla="*/ 0 w 6"/>
                    <a:gd name="T27" fmla="*/ 3 h 3"/>
                    <a:gd name="T28" fmla="*/ 0 w 6"/>
                    <a:gd name="T29" fmla="*/ 3 h 3"/>
                    <a:gd name="T30" fmla="*/ 5 w 6"/>
                    <a:gd name="T31" fmla="*/ 1 h 3"/>
                    <a:gd name="T32" fmla="*/ 6 w 6"/>
                    <a:gd name="T33" fmla="*/ 1 h 3"/>
                    <a:gd name="T34" fmla="*/ 6 w 6"/>
                    <a:gd name="T35" fmla="*/ 0 h 3"/>
                    <a:gd name="T36" fmla="*/ 5 w 6"/>
                    <a:gd name="T3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"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3" y="1"/>
                        <a:pt x="5" y="1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1"/>
                        <a:pt x="2" y="2"/>
                        <a:pt x="0" y="2"/>
                      </a:cubicBezTo>
                      <a:moveTo>
                        <a:pt x="5" y="0"/>
                      </a:moveTo>
                      <a:cubicBezTo>
                        <a:pt x="5" y="0"/>
                        <a:pt x="4" y="0"/>
                        <a:pt x="2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7" name="iṣľïḑè"/>
                <p:cNvSpPr/>
                <p:nvPr/>
              </p:nvSpPr>
              <p:spPr bwMode="auto">
                <a:xfrm>
                  <a:off x="3451" y="2358"/>
                  <a:ext cx="12" cy="12"/>
                </a:xfrm>
                <a:custGeom>
                  <a:avLst/>
                  <a:gdLst>
                    <a:gd name="T0" fmla="*/ 2 w 5"/>
                    <a:gd name="T1" fmla="*/ 4 h 5"/>
                    <a:gd name="T2" fmla="*/ 1 w 5"/>
                    <a:gd name="T3" fmla="*/ 4 h 5"/>
                    <a:gd name="T4" fmla="*/ 1 w 5"/>
                    <a:gd name="T5" fmla="*/ 3 h 5"/>
                    <a:gd name="T6" fmla="*/ 1 w 5"/>
                    <a:gd name="T7" fmla="*/ 2 h 5"/>
                    <a:gd name="T8" fmla="*/ 2 w 5"/>
                    <a:gd name="T9" fmla="*/ 1 h 5"/>
                    <a:gd name="T10" fmla="*/ 3 w 5"/>
                    <a:gd name="T11" fmla="*/ 1 h 5"/>
                    <a:gd name="T12" fmla="*/ 3 w 5"/>
                    <a:gd name="T13" fmla="*/ 1 h 5"/>
                    <a:gd name="T14" fmla="*/ 4 w 5"/>
                    <a:gd name="T15" fmla="*/ 2 h 5"/>
                    <a:gd name="T16" fmla="*/ 4 w 5"/>
                    <a:gd name="T17" fmla="*/ 3 h 5"/>
                    <a:gd name="T18" fmla="*/ 2 w 5"/>
                    <a:gd name="T19" fmla="*/ 4 h 5"/>
                    <a:gd name="T20" fmla="*/ 2 w 5"/>
                    <a:gd name="T21" fmla="*/ 4 h 5"/>
                    <a:gd name="T22" fmla="*/ 3 w 5"/>
                    <a:gd name="T23" fmla="*/ 0 h 5"/>
                    <a:gd name="T24" fmla="*/ 2 w 5"/>
                    <a:gd name="T25" fmla="*/ 0 h 5"/>
                    <a:gd name="T26" fmla="*/ 0 w 5"/>
                    <a:gd name="T27" fmla="*/ 2 h 5"/>
                    <a:gd name="T28" fmla="*/ 0 w 5"/>
                    <a:gd name="T29" fmla="*/ 3 h 5"/>
                    <a:gd name="T30" fmla="*/ 1 w 5"/>
                    <a:gd name="T31" fmla="*/ 4 h 5"/>
                    <a:gd name="T32" fmla="*/ 2 w 5"/>
                    <a:gd name="T33" fmla="*/ 5 h 5"/>
                    <a:gd name="T34" fmla="*/ 2 w 5"/>
                    <a:gd name="T35" fmla="*/ 5 h 5"/>
                    <a:gd name="T36" fmla="*/ 4 w 5"/>
                    <a:gd name="T37" fmla="*/ 4 h 5"/>
                    <a:gd name="T38" fmla="*/ 4 w 5"/>
                    <a:gd name="T39" fmla="*/ 1 h 5"/>
                    <a:gd name="T40" fmla="*/ 4 w 5"/>
                    <a:gd name="T41" fmla="*/ 1 h 5"/>
                    <a:gd name="T42" fmla="*/ 3 w 5"/>
                    <a:gd name="T4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" h="5">
                      <a:moveTo>
                        <a:pt x="2" y="4"/>
                      </a:move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3"/>
                        <a:pt x="4" y="3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1" y="5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8" name="ïṩ1îḋê"/>
                <p:cNvSpPr/>
                <p:nvPr/>
              </p:nvSpPr>
              <p:spPr bwMode="auto">
                <a:xfrm>
                  <a:off x="3403" y="2282"/>
                  <a:ext cx="81" cy="102"/>
                </a:xfrm>
                <a:custGeom>
                  <a:avLst/>
                  <a:gdLst>
                    <a:gd name="T0" fmla="*/ 14 w 34"/>
                    <a:gd name="T1" fmla="*/ 42 h 43"/>
                    <a:gd name="T2" fmla="*/ 15 w 34"/>
                    <a:gd name="T3" fmla="*/ 42 h 43"/>
                    <a:gd name="T4" fmla="*/ 15 w 34"/>
                    <a:gd name="T5" fmla="*/ 42 h 43"/>
                    <a:gd name="T6" fmla="*/ 16 w 34"/>
                    <a:gd name="T7" fmla="*/ 42 h 43"/>
                    <a:gd name="T8" fmla="*/ 18 w 34"/>
                    <a:gd name="T9" fmla="*/ 41 h 43"/>
                    <a:gd name="T10" fmla="*/ 17 w 34"/>
                    <a:gd name="T11" fmla="*/ 42 h 43"/>
                    <a:gd name="T12" fmla="*/ 18 w 34"/>
                    <a:gd name="T13" fmla="*/ 42 h 43"/>
                    <a:gd name="T14" fmla="*/ 19 w 34"/>
                    <a:gd name="T15" fmla="*/ 40 h 43"/>
                    <a:gd name="T16" fmla="*/ 19 w 34"/>
                    <a:gd name="T17" fmla="*/ 41 h 43"/>
                    <a:gd name="T18" fmla="*/ 20 w 34"/>
                    <a:gd name="T19" fmla="*/ 41 h 43"/>
                    <a:gd name="T20" fmla="*/ 20 w 34"/>
                    <a:gd name="T21" fmla="*/ 40 h 43"/>
                    <a:gd name="T22" fmla="*/ 21 w 34"/>
                    <a:gd name="T23" fmla="*/ 39 h 43"/>
                    <a:gd name="T24" fmla="*/ 20 w 34"/>
                    <a:gd name="T25" fmla="*/ 41 h 43"/>
                    <a:gd name="T26" fmla="*/ 22 w 34"/>
                    <a:gd name="T27" fmla="*/ 39 h 43"/>
                    <a:gd name="T28" fmla="*/ 24 w 34"/>
                    <a:gd name="T29" fmla="*/ 38 h 43"/>
                    <a:gd name="T30" fmla="*/ 21 w 34"/>
                    <a:gd name="T31" fmla="*/ 40 h 43"/>
                    <a:gd name="T32" fmla="*/ 25 w 34"/>
                    <a:gd name="T33" fmla="*/ 38 h 43"/>
                    <a:gd name="T34" fmla="*/ 27 w 34"/>
                    <a:gd name="T35" fmla="*/ 38 h 43"/>
                    <a:gd name="T36" fmla="*/ 28 w 34"/>
                    <a:gd name="T37" fmla="*/ 38 h 43"/>
                    <a:gd name="T38" fmla="*/ 30 w 34"/>
                    <a:gd name="T39" fmla="*/ 36 h 43"/>
                    <a:gd name="T40" fmla="*/ 28 w 34"/>
                    <a:gd name="T41" fmla="*/ 38 h 43"/>
                    <a:gd name="T42" fmla="*/ 30 w 34"/>
                    <a:gd name="T43" fmla="*/ 36 h 43"/>
                    <a:gd name="T44" fmla="*/ 31 w 34"/>
                    <a:gd name="T45" fmla="*/ 36 h 43"/>
                    <a:gd name="T46" fmla="*/ 30 w 34"/>
                    <a:gd name="T47" fmla="*/ 37 h 43"/>
                    <a:gd name="T48" fmla="*/ 32 w 34"/>
                    <a:gd name="T49" fmla="*/ 35 h 43"/>
                    <a:gd name="T50" fmla="*/ 32 w 34"/>
                    <a:gd name="T51" fmla="*/ 35 h 43"/>
                    <a:gd name="T52" fmla="*/ 33 w 34"/>
                    <a:gd name="T53" fmla="*/ 35 h 43"/>
                    <a:gd name="T54" fmla="*/ 15 w 34"/>
                    <a:gd name="T55" fmla="*/ 41 h 43"/>
                    <a:gd name="T56" fmla="*/ 11 w 34"/>
                    <a:gd name="T57" fmla="*/ 36 h 43"/>
                    <a:gd name="T58" fmla="*/ 2 w 34"/>
                    <a:gd name="T59" fmla="*/ 13 h 43"/>
                    <a:gd name="T60" fmla="*/ 4 w 34"/>
                    <a:gd name="T61" fmla="*/ 7 h 43"/>
                    <a:gd name="T62" fmla="*/ 19 w 34"/>
                    <a:gd name="T63" fmla="*/ 1 h 43"/>
                    <a:gd name="T64" fmla="*/ 31 w 34"/>
                    <a:gd name="T65" fmla="*/ 28 h 43"/>
                    <a:gd name="T66" fmla="*/ 32 w 34"/>
                    <a:gd name="T67" fmla="*/ 31 h 43"/>
                    <a:gd name="T68" fmla="*/ 32 w 34"/>
                    <a:gd name="T69" fmla="*/ 31 h 43"/>
                    <a:gd name="T70" fmla="*/ 29 w 34"/>
                    <a:gd name="T71" fmla="*/ 35 h 43"/>
                    <a:gd name="T72" fmla="*/ 15 w 34"/>
                    <a:gd name="T73" fmla="*/ 41 h 43"/>
                    <a:gd name="T74" fmla="*/ 19 w 34"/>
                    <a:gd name="T75" fmla="*/ 0 h 43"/>
                    <a:gd name="T76" fmla="*/ 4 w 34"/>
                    <a:gd name="T77" fmla="*/ 6 h 43"/>
                    <a:gd name="T78" fmla="*/ 2 w 34"/>
                    <a:gd name="T79" fmla="*/ 14 h 43"/>
                    <a:gd name="T80" fmla="*/ 11 w 34"/>
                    <a:gd name="T81" fmla="*/ 37 h 43"/>
                    <a:gd name="T82" fmla="*/ 14 w 34"/>
                    <a:gd name="T83" fmla="*/ 43 h 43"/>
                    <a:gd name="T84" fmla="*/ 15 w 34"/>
                    <a:gd name="T85" fmla="*/ 43 h 43"/>
                    <a:gd name="T86" fmla="*/ 15 w 34"/>
                    <a:gd name="T87" fmla="*/ 43 h 43"/>
                    <a:gd name="T88" fmla="*/ 31 w 34"/>
                    <a:gd name="T89" fmla="*/ 37 h 43"/>
                    <a:gd name="T90" fmla="*/ 33 w 34"/>
                    <a:gd name="T91" fmla="*/ 32 h 43"/>
                    <a:gd name="T92" fmla="*/ 32 w 34"/>
                    <a:gd name="T93" fmla="*/ 28 h 43"/>
                    <a:gd name="T94" fmla="*/ 19 w 34"/>
                    <a:gd name="T9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4" h="43">
                      <a:moveTo>
                        <a:pt x="15" y="42"/>
                      </a:moveTo>
                      <a:cubicBezTo>
                        <a:pt x="15" y="42"/>
                        <a:pt x="14" y="42"/>
                        <a:pt x="14" y="42"/>
                      </a:cubicBezTo>
                      <a:cubicBezTo>
                        <a:pt x="14" y="42"/>
                        <a:pt x="14" y="42"/>
                        <a:pt x="13" y="41"/>
                      </a:cubicBezTo>
                      <a:cubicBezTo>
                        <a:pt x="14" y="42"/>
                        <a:pt x="14" y="42"/>
                        <a:pt x="15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moveTo>
                        <a:pt x="16" y="42"/>
                      </a:move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7" y="41"/>
                        <a:pt x="17" y="41"/>
                        <a:pt x="18" y="41"/>
                      </a:cubicBezTo>
                      <a:cubicBezTo>
                        <a:pt x="17" y="42"/>
                        <a:pt x="17" y="42"/>
                        <a:pt x="17" y="42"/>
                      </a:cubicBezTo>
                      <a:cubicBezTo>
                        <a:pt x="17" y="42"/>
                        <a:pt x="17" y="42"/>
                        <a:pt x="17" y="42"/>
                      </a:cubicBezTo>
                      <a:cubicBezTo>
                        <a:pt x="17" y="42"/>
                        <a:pt x="16" y="42"/>
                        <a:pt x="16" y="42"/>
                      </a:cubicBezTo>
                      <a:moveTo>
                        <a:pt x="18" y="42"/>
                      </a:move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moveTo>
                        <a:pt x="20" y="41"/>
                      </a:moveTo>
                      <a:cubicBezTo>
                        <a:pt x="20" y="41"/>
                        <a:pt x="20" y="41"/>
                        <a:pt x="20" y="41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1" y="40"/>
                        <a:pt x="21" y="39"/>
                      </a:cubicBezTo>
                      <a:cubicBezTo>
                        <a:pt x="21" y="40"/>
                        <a:pt x="21" y="40"/>
                        <a:pt x="21" y="41"/>
                      </a:cubicBezTo>
                      <a:cubicBezTo>
                        <a:pt x="20" y="41"/>
                        <a:pt x="20" y="41"/>
                        <a:pt x="20" y="41"/>
                      </a:cubicBezTo>
                      <a:moveTo>
                        <a:pt x="21" y="40"/>
                      </a:moveTo>
                      <a:cubicBezTo>
                        <a:pt x="22" y="40"/>
                        <a:pt x="22" y="40"/>
                        <a:pt x="22" y="39"/>
                      </a:cubicBezTo>
                      <a:cubicBezTo>
                        <a:pt x="23" y="39"/>
                        <a:pt x="23" y="39"/>
                        <a:pt x="24" y="39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3" y="40"/>
                        <a:pt x="22" y="40"/>
                        <a:pt x="21" y="40"/>
                      </a:cubicBezTo>
                      <a:moveTo>
                        <a:pt x="24" y="39"/>
                      </a:moveTo>
                      <a:cubicBezTo>
                        <a:pt x="25" y="39"/>
                        <a:pt x="25" y="38"/>
                        <a:pt x="25" y="38"/>
                      </a:cubicBezTo>
                      <a:cubicBezTo>
                        <a:pt x="26" y="38"/>
                        <a:pt x="27" y="37"/>
                        <a:pt x="27" y="37"/>
                      </a:cubicBezTo>
                      <a:cubicBezTo>
                        <a:pt x="27" y="37"/>
                        <a:pt x="27" y="38"/>
                        <a:pt x="27" y="38"/>
                      </a:cubicBezTo>
                      <a:cubicBezTo>
                        <a:pt x="26" y="39"/>
                        <a:pt x="25" y="39"/>
                        <a:pt x="24" y="39"/>
                      </a:cubicBezTo>
                      <a:moveTo>
                        <a:pt x="28" y="38"/>
                      </a:moveTo>
                      <a:cubicBezTo>
                        <a:pt x="28" y="38"/>
                        <a:pt x="28" y="37"/>
                        <a:pt x="28" y="37"/>
                      </a:cubicBezTo>
                      <a:cubicBezTo>
                        <a:pt x="28" y="37"/>
                        <a:pt x="29" y="36"/>
                        <a:pt x="30" y="36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moveTo>
                        <a:pt x="30" y="37"/>
                      </a:move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1" y="36"/>
                        <a:pt x="31" y="36"/>
                        <a:pt x="31" y="35"/>
                      </a:cubicBezTo>
                      <a:cubicBezTo>
                        <a:pt x="31" y="36"/>
                        <a:pt x="31" y="36"/>
                        <a:pt x="31" y="36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moveTo>
                        <a:pt x="32" y="36"/>
                      </a:moveTo>
                      <a:cubicBezTo>
                        <a:pt x="32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2" y="35"/>
                        <a:pt x="32" y="36"/>
                        <a:pt x="32" y="36"/>
                      </a:cubicBezTo>
                      <a:moveTo>
                        <a:pt x="15" y="41"/>
                      </a:moveTo>
                      <a:cubicBezTo>
                        <a:pt x="13" y="41"/>
                        <a:pt x="12" y="39"/>
                        <a:pt x="11" y="37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2"/>
                        <a:pt x="1" y="10"/>
                        <a:pt x="2" y="9"/>
                      </a:cubicBezTo>
                      <a:cubicBezTo>
                        <a:pt x="2" y="8"/>
                        <a:pt x="3" y="7"/>
                        <a:pt x="4" y="7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1"/>
                        <a:pt x="19" y="1"/>
                        <a:pt x="19" y="1"/>
                      </a:cubicBezTo>
                      <a:cubicBezTo>
                        <a:pt x="20" y="1"/>
                        <a:pt x="21" y="2"/>
                        <a:pt x="22" y="5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2" y="30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2"/>
                        <a:pt x="32" y="33"/>
                        <a:pt x="32" y="33"/>
                      </a:cubicBezTo>
                      <a:cubicBezTo>
                        <a:pt x="31" y="34"/>
                        <a:pt x="31" y="35"/>
                        <a:pt x="29" y="35"/>
                      </a:cubicBezTo>
                      <a:cubicBezTo>
                        <a:pt x="27" y="36"/>
                        <a:pt x="25" y="37"/>
                        <a:pt x="23" y="38"/>
                      </a:cubicBezTo>
                      <a:cubicBezTo>
                        <a:pt x="21" y="39"/>
                        <a:pt x="18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moveTo>
                        <a:pt x="19" y="0"/>
                      </a:moveTo>
                      <a:cubicBezTo>
                        <a:pt x="18" y="0"/>
                        <a:pt x="18" y="1"/>
                        <a:pt x="17" y="1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2" y="7"/>
                        <a:pt x="1" y="7"/>
                        <a:pt x="1" y="8"/>
                      </a:cubicBezTo>
                      <a:cubicBezTo>
                        <a:pt x="0" y="10"/>
                        <a:pt x="1" y="12"/>
                        <a:pt x="2" y="14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1" y="38"/>
                        <a:pt x="11" y="39"/>
                        <a:pt x="12" y="39"/>
                      </a:cubicBezTo>
                      <a:cubicBezTo>
                        <a:pt x="12" y="41"/>
                        <a:pt x="13" y="42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6" y="43"/>
                        <a:pt x="17" y="43"/>
                        <a:pt x="17" y="43"/>
                      </a:cubicBezTo>
                      <a:cubicBezTo>
                        <a:pt x="21" y="42"/>
                        <a:pt x="25" y="40"/>
                        <a:pt x="31" y="37"/>
                      </a:cubicBezTo>
                      <a:cubicBezTo>
                        <a:pt x="32" y="37"/>
                        <a:pt x="33" y="36"/>
                        <a:pt x="33" y="35"/>
                      </a:cubicBezTo>
                      <a:cubicBezTo>
                        <a:pt x="34" y="34"/>
                        <a:pt x="33" y="33"/>
                        <a:pt x="33" y="32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2" y="30"/>
                        <a:pt x="32" y="29"/>
                        <a:pt x="32" y="28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2"/>
                        <a:pt x="21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9" name="ïṥḷïḍé"/>
                <p:cNvSpPr/>
                <p:nvPr/>
              </p:nvSpPr>
              <p:spPr bwMode="auto">
                <a:xfrm>
                  <a:off x="3411" y="2232"/>
                  <a:ext cx="23" cy="33"/>
                </a:xfrm>
                <a:custGeom>
                  <a:avLst/>
                  <a:gdLst>
                    <a:gd name="T0" fmla="*/ 7 w 10"/>
                    <a:gd name="T1" fmla="*/ 11 h 14"/>
                    <a:gd name="T2" fmla="*/ 6 w 10"/>
                    <a:gd name="T3" fmla="*/ 8 h 14"/>
                    <a:gd name="T4" fmla="*/ 7 w 10"/>
                    <a:gd name="T5" fmla="*/ 9 h 14"/>
                    <a:gd name="T6" fmla="*/ 8 w 10"/>
                    <a:gd name="T7" fmla="*/ 10 h 14"/>
                    <a:gd name="T8" fmla="*/ 8 w 10"/>
                    <a:gd name="T9" fmla="*/ 11 h 14"/>
                    <a:gd name="T10" fmla="*/ 7 w 10"/>
                    <a:gd name="T11" fmla="*/ 11 h 14"/>
                    <a:gd name="T12" fmla="*/ 4 w 10"/>
                    <a:gd name="T13" fmla="*/ 6 h 14"/>
                    <a:gd name="T14" fmla="*/ 3 w 10"/>
                    <a:gd name="T15" fmla="*/ 6 h 14"/>
                    <a:gd name="T16" fmla="*/ 2 w 10"/>
                    <a:gd name="T17" fmla="*/ 5 h 14"/>
                    <a:gd name="T18" fmla="*/ 3 w 10"/>
                    <a:gd name="T19" fmla="*/ 3 h 14"/>
                    <a:gd name="T20" fmla="*/ 4 w 10"/>
                    <a:gd name="T21" fmla="*/ 6 h 14"/>
                    <a:gd name="T22" fmla="*/ 3 w 10"/>
                    <a:gd name="T23" fmla="*/ 0 h 14"/>
                    <a:gd name="T24" fmla="*/ 2 w 10"/>
                    <a:gd name="T25" fmla="*/ 1 h 14"/>
                    <a:gd name="T26" fmla="*/ 2 w 10"/>
                    <a:gd name="T27" fmla="*/ 2 h 14"/>
                    <a:gd name="T28" fmla="*/ 1 w 10"/>
                    <a:gd name="T29" fmla="*/ 4 h 14"/>
                    <a:gd name="T30" fmla="*/ 4 w 10"/>
                    <a:gd name="T31" fmla="*/ 8 h 14"/>
                    <a:gd name="T32" fmla="*/ 6 w 10"/>
                    <a:gd name="T33" fmla="*/ 11 h 14"/>
                    <a:gd name="T34" fmla="*/ 5 w 10"/>
                    <a:gd name="T35" fmla="*/ 12 h 14"/>
                    <a:gd name="T36" fmla="*/ 2 w 10"/>
                    <a:gd name="T37" fmla="*/ 11 h 14"/>
                    <a:gd name="T38" fmla="*/ 2 w 10"/>
                    <a:gd name="T39" fmla="*/ 13 h 14"/>
                    <a:gd name="T40" fmla="*/ 4 w 10"/>
                    <a:gd name="T41" fmla="*/ 13 h 14"/>
                    <a:gd name="T42" fmla="*/ 6 w 10"/>
                    <a:gd name="T43" fmla="*/ 13 h 14"/>
                    <a:gd name="T44" fmla="*/ 7 w 10"/>
                    <a:gd name="T45" fmla="*/ 14 h 14"/>
                    <a:gd name="T46" fmla="*/ 8 w 10"/>
                    <a:gd name="T47" fmla="*/ 14 h 14"/>
                    <a:gd name="T48" fmla="*/ 8 w 10"/>
                    <a:gd name="T49" fmla="*/ 13 h 14"/>
                    <a:gd name="T50" fmla="*/ 8 w 10"/>
                    <a:gd name="T51" fmla="*/ 12 h 14"/>
                    <a:gd name="T52" fmla="*/ 10 w 10"/>
                    <a:gd name="T53" fmla="*/ 10 h 14"/>
                    <a:gd name="T54" fmla="*/ 10 w 10"/>
                    <a:gd name="T55" fmla="*/ 8 h 14"/>
                    <a:gd name="T56" fmla="*/ 8 w 10"/>
                    <a:gd name="T57" fmla="*/ 7 h 14"/>
                    <a:gd name="T58" fmla="*/ 6 w 10"/>
                    <a:gd name="T59" fmla="*/ 6 h 14"/>
                    <a:gd name="T60" fmla="*/ 5 w 10"/>
                    <a:gd name="T61" fmla="*/ 6 h 14"/>
                    <a:gd name="T62" fmla="*/ 4 w 10"/>
                    <a:gd name="T63" fmla="*/ 3 h 14"/>
                    <a:gd name="T64" fmla="*/ 4 w 10"/>
                    <a:gd name="T65" fmla="*/ 3 h 14"/>
                    <a:gd name="T66" fmla="*/ 7 w 10"/>
                    <a:gd name="T67" fmla="*/ 4 h 14"/>
                    <a:gd name="T68" fmla="*/ 7 w 10"/>
                    <a:gd name="T69" fmla="*/ 4 h 14"/>
                    <a:gd name="T70" fmla="*/ 7 w 10"/>
                    <a:gd name="T71" fmla="*/ 3 h 14"/>
                    <a:gd name="T72" fmla="*/ 8 w 10"/>
                    <a:gd name="T73" fmla="*/ 2 h 14"/>
                    <a:gd name="T74" fmla="*/ 8 w 10"/>
                    <a:gd name="T75" fmla="*/ 2 h 14"/>
                    <a:gd name="T76" fmla="*/ 5 w 10"/>
                    <a:gd name="T77" fmla="*/ 1 h 14"/>
                    <a:gd name="T78" fmla="*/ 4 w 10"/>
                    <a:gd name="T79" fmla="*/ 1 h 14"/>
                    <a:gd name="T80" fmla="*/ 3 w 10"/>
                    <a:gd name="T8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" h="14">
                      <a:moveTo>
                        <a:pt x="7" y="11"/>
                      </a:moveTo>
                      <a:cubicBezTo>
                        <a:pt x="7" y="10"/>
                        <a:pt x="6" y="9"/>
                        <a:pt x="6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8" y="10"/>
                        <a:pt x="8" y="11"/>
                        <a:pt x="8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2" y="4"/>
                        <a:pt x="2" y="4"/>
                        <a:pt x="3" y="3"/>
                      </a:cubicBezTo>
                      <a:cubicBezTo>
                        <a:pt x="3" y="4"/>
                        <a:pt x="3" y="5"/>
                        <a:pt x="4" y="6"/>
                      </a:cubicBezTo>
                      <a:moveTo>
                        <a:pt x="3" y="0"/>
                      </a:move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8"/>
                        <a:pt x="4" y="8"/>
                      </a:cubicBezTo>
                      <a:cubicBezTo>
                        <a:pt x="5" y="9"/>
                        <a:pt x="5" y="10"/>
                        <a:pt x="6" y="11"/>
                      </a:cubicBezTo>
                      <a:cubicBezTo>
                        <a:pt x="6" y="12"/>
                        <a:pt x="5" y="12"/>
                        <a:pt x="5" y="12"/>
                      </a:cubicBezTo>
                      <a:cubicBezTo>
                        <a:pt x="4" y="12"/>
                        <a:pt x="3" y="11"/>
                        <a:pt x="2" y="11"/>
                      </a:cubicBezTo>
                      <a:cubicBezTo>
                        <a:pt x="2" y="12"/>
                        <a:pt x="2" y="12"/>
                        <a:pt x="2" y="13"/>
                      </a:cubicBezTo>
                      <a:cubicBezTo>
                        <a:pt x="2" y="13"/>
                        <a:pt x="3" y="13"/>
                        <a:pt x="4" y="13"/>
                      </a:cubicBezTo>
                      <a:cubicBezTo>
                        <a:pt x="5" y="13"/>
                        <a:pt x="6" y="13"/>
                        <a:pt x="6" y="13"/>
                      </a:cubicBezTo>
                      <a:cubicBezTo>
                        <a:pt x="6" y="13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9" y="12"/>
                        <a:pt x="10" y="11"/>
                        <a:pt x="10" y="10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7" y="7"/>
                        <a:pt x="7" y="6"/>
                        <a:pt x="6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6" y="3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6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0" name="ïs1ïḑê"/>
                <p:cNvSpPr/>
                <p:nvPr/>
              </p:nvSpPr>
              <p:spPr bwMode="auto">
                <a:xfrm>
                  <a:off x="4127" y="2201"/>
                  <a:ext cx="19" cy="12"/>
                </a:xfrm>
                <a:custGeom>
                  <a:avLst/>
                  <a:gdLst>
                    <a:gd name="T0" fmla="*/ 3 w 8"/>
                    <a:gd name="T1" fmla="*/ 4 h 5"/>
                    <a:gd name="T2" fmla="*/ 2 w 8"/>
                    <a:gd name="T3" fmla="*/ 3 h 5"/>
                    <a:gd name="T4" fmla="*/ 3 w 8"/>
                    <a:gd name="T5" fmla="*/ 3 h 5"/>
                    <a:gd name="T6" fmla="*/ 4 w 8"/>
                    <a:gd name="T7" fmla="*/ 4 h 5"/>
                    <a:gd name="T8" fmla="*/ 5 w 8"/>
                    <a:gd name="T9" fmla="*/ 4 h 5"/>
                    <a:gd name="T10" fmla="*/ 5 w 8"/>
                    <a:gd name="T11" fmla="*/ 4 h 5"/>
                    <a:gd name="T12" fmla="*/ 6 w 8"/>
                    <a:gd name="T13" fmla="*/ 3 h 5"/>
                    <a:gd name="T14" fmla="*/ 5 w 8"/>
                    <a:gd name="T15" fmla="*/ 4 h 5"/>
                    <a:gd name="T16" fmla="*/ 7 w 8"/>
                    <a:gd name="T17" fmla="*/ 2 h 5"/>
                    <a:gd name="T18" fmla="*/ 7 w 8"/>
                    <a:gd name="T19" fmla="*/ 4 h 5"/>
                    <a:gd name="T20" fmla="*/ 6 w 8"/>
                    <a:gd name="T21" fmla="*/ 4 h 5"/>
                    <a:gd name="T22" fmla="*/ 7 w 8"/>
                    <a:gd name="T23" fmla="*/ 2 h 5"/>
                    <a:gd name="T24" fmla="*/ 8 w 8"/>
                    <a:gd name="T25" fmla="*/ 3 h 5"/>
                    <a:gd name="T26" fmla="*/ 7 w 8"/>
                    <a:gd name="T27" fmla="*/ 0 h 5"/>
                    <a:gd name="T28" fmla="*/ 7 w 8"/>
                    <a:gd name="T29" fmla="*/ 0 h 5"/>
                    <a:gd name="T30" fmla="*/ 6 w 8"/>
                    <a:gd name="T31" fmla="*/ 2 h 5"/>
                    <a:gd name="T32" fmla="*/ 4 w 8"/>
                    <a:gd name="T33" fmla="*/ 3 h 5"/>
                    <a:gd name="T34" fmla="*/ 2 w 8"/>
                    <a:gd name="T35" fmla="*/ 2 h 5"/>
                    <a:gd name="T36" fmla="*/ 1 w 8"/>
                    <a:gd name="T37" fmla="*/ 2 h 5"/>
                    <a:gd name="T38" fmla="*/ 1 w 8"/>
                    <a:gd name="T39" fmla="*/ 3 h 5"/>
                    <a:gd name="T40" fmla="*/ 1 w 8"/>
                    <a:gd name="T41" fmla="*/ 4 h 5"/>
                    <a:gd name="T42" fmla="*/ 1 w 8"/>
                    <a:gd name="T43" fmla="*/ 4 h 5"/>
                    <a:gd name="T44" fmla="*/ 1 w 8"/>
                    <a:gd name="T45" fmla="*/ 4 h 5"/>
                    <a:gd name="T46" fmla="*/ 1 w 8"/>
                    <a:gd name="T47" fmla="*/ 4 h 5"/>
                    <a:gd name="T48" fmla="*/ 2 w 8"/>
                    <a:gd name="T49" fmla="*/ 3 h 5"/>
                    <a:gd name="T50" fmla="*/ 3 w 8"/>
                    <a:gd name="T51" fmla="*/ 4 h 5"/>
                    <a:gd name="T52" fmla="*/ 5 w 8"/>
                    <a:gd name="T53" fmla="*/ 4 h 5"/>
                    <a:gd name="T54" fmla="*/ 5 w 8"/>
                    <a:gd name="T55" fmla="*/ 4 h 5"/>
                    <a:gd name="T56" fmla="*/ 6 w 8"/>
                    <a:gd name="T57" fmla="*/ 4 h 5"/>
                    <a:gd name="T58" fmla="*/ 6 w 8"/>
                    <a:gd name="T59" fmla="*/ 4 h 5"/>
                    <a:gd name="T60" fmla="*/ 6 w 8"/>
                    <a:gd name="T61" fmla="*/ 4 h 5"/>
                    <a:gd name="T62" fmla="*/ 7 w 8"/>
                    <a:gd name="T63" fmla="*/ 4 h 5"/>
                    <a:gd name="T64" fmla="*/ 7 w 8"/>
                    <a:gd name="T65" fmla="*/ 4 h 5"/>
                    <a:gd name="T66" fmla="*/ 7 w 8"/>
                    <a:gd name="T67" fmla="*/ 4 h 5"/>
                    <a:gd name="T68" fmla="*/ 8 w 8"/>
                    <a:gd name="T69" fmla="*/ 3 h 5"/>
                    <a:gd name="T70" fmla="*/ 8 w 8"/>
                    <a:gd name="T71" fmla="*/ 3 h 5"/>
                    <a:gd name="T72" fmla="*/ 8 w 8"/>
                    <a:gd name="T7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" h="5">
                      <a:moveTo>
                        <a:pt x="5" y="4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moveTo>
                        <a:pt x="5" y="4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moveTo>
                        <a:pt x="6" y="4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moveTo>
                        <a:pt x="7" y="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0"/>
                      </a:cubicBezTo>
                      <a:cubicBezTo>
                        <a:pt x="8" y="1"/>
                        <a:pt x="8" y="2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2"/>
                        <a:pt x="8" y="1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1" name="iṩḻïďé"/>
                <p:cNvSpPr/>
                <p:nvPr/>
              </p:nvSpPr>
              <p:spPr bwMode="auto">
                <a:xfrm>
                  <a:off x="4136" y="2210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3 h 3"/>
                    <a:gd name="T3" fmla="*/ 3 h 3"/>
                    <a:gd name="T4" fmla="*/ 3 h 3"/>
                    <a:gd name="T5" fmla="*/ 3 h 3"/>
                    <a:gd name="T6" fmla="*/ 0 h 3"/>
                    <a:gd name="T7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2" name="îṩḻiḑe"/>
                <p:cNvSpPr/>
                <p:nvPr/>
              </p:nvSpPr>
              <p:spPr bwMode="auto">
                <a:xfrm>
                  <a:off x="4136" y="2210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3 h 3"/>
                    <a:gd name="T3" fmla="*/ 3 h 3"/>
                    <a:gd name="T4" fmla="*/ 3 h 3"/>
                    <a:gd name="T5" fmla="*/ 3 h 3"/>
                    <a:gd name="T6" fmla="*/ 0 h 3"/>
                    <a:gd name="T7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3" name="íš1iḋé"/>
                <p:cNvSpPr/>
                <p:nvPr/>
              </p:nvSpPr>
              <p:spPr bwMode="auto">
                <a:xfrm>
                  <a:off x="4160" y="2201"/>
                  <a:ext cx="19" cy="12"/>
                </a:xfrm>
                <a:custGeom>
                  <a:avLst/>
                  <a:gdLst>
                    <a:gd name="T0" fmla="*/ 2 w 8"/>
                    <a:gd name="T1" fmla="*/ 4 h 5"/>
                    <a:gd name="T2" fmla="*/ 3 w 8"/>
                    <a:gd name="T3" fmla="*/ 3 h 5"/>
                    <a:gd name="T4" fmla="*/ 4 w 8"/>
                    <a:gd name="T5" fmla="*/ 4 h 5"/>
                    <a:gd name="T6" fmla="*/ 5 w 8"/>
                    <a:gd name="T7" fmla="*/ 3 h 5"/>
                    <a:gd name="T8" fmla="*/ 6 w 8"/>
                    <a:gd name="T9" fmla="*/ 3 h 5"/>
                    <a:gd name="T10" fmla="*/ 5 w 8"/>
                    <a:gd name="T11" fmla="*/ 4 h 5"/>
                    <a:gd name="T12" fmla="*/ 3 w 8"/>
                    <a:gd name="T13" fmla="*/ 4 h 5"/>
                    <a:gd name="T14" fmla="*/ 4 w 8"/>
                    <a:gd name="T15" fmla="*/ 4 h 5"/>
                    <a:gd name="T16" fmla="*/ 2 w 8"/>
                    <a:gd name="T17" fmla="*/ 4 h 5"/>
                    <a:gd name="T18" fmla="*/ 2 w 8"/>
                    <a:gd name="T19" fmla="*/ 2 h 5"/>
                    <a:gd name="T20" fmla="*/ 2 w 8"/>
                    <a:gd name="T21" fmla="*/ 4 h 5"/>
                    <a:gd name="T22" fmla="*/ 1 w 8"/>
                    <a:gd name="T23" fmla="*/ 3 h 5"/>
                    <a:gd name="T24" fmla="*/ 1 w 8"/>
                    <a:gd name="T25" fmla="*/ 2 h 5"/>
                    <a:gd name="T26" fmla="*/ 1 w 8"/>
                    <a:gd name="T27" fmla="*/ 0 h 5"/>
                    <a:gd name="T28" fmla="*/ 0 w 8"/>
                    <a:gd name="T29" fmla="*/ 3 h 5"/>
                    <a:gd name="T30" fmla="*/ 0 w 8"/>
                    <a:gd name="T31" fmla="*/ 3 h 5"/>
                    <a:gd name="T32" fmla="*/ 1 w 8"/>
                    <a:gd name="T33" fmla="*/ 3 h 5"/>
                    <a:gd name="T34" fmla="*/ 1 w 8"/>
                    <a:gd name="T35" fmla="*/ 4 h 5"/>
                    <a:gd name="T36" fmla="*/ 2 w 8"/>
                    <a:gd name="T37" fmla="*/ 4 h 5"/>
                    <a:gd name="T38" fmla="*/ 2 w 8"/>
                    <a:gd name="T39" fmla="*/ 4 h 5"/>
                    <a:gd name="T40" fmla="*/ 2 w 8"/>
                    <a:gd name="T41" fmla="*/ 4 h 5"/>
                    <a:gd name="T42" fmla="*/ 2 w 8"/>
                    <a:gd name="T43" fmla="*/ 4 h 5"/>
                    <a:gd name="T44" fmla="*/ 3 w 8"/>
                    <a:gd name="T45" fmla="*/ 4 h 5"/>
                    <a:gd name="T46" fmla="*/ 3 w 8"/>
                    <a:gd name="T47" fmla="*/ 5 h 5"/>
                    <a:gd name="T48" fmla="*/ 4 w 8"/>
                    <a:gd name="T49" fmla="*/ 4 h 5"/>
                    <a:gd name="T50" fmla="*/ 6 w 8"/>
                    <a:gd name="T51" fmla="*/ 4 h 5"/>
                    <a:gd name="T52" fmla="*/ 7 w 8"/>
                    <a:gd name="T53" fmla="*/ 4 h 5"/>
                    <a:gd name="T54" fmla="*/ 7 w 8"/>
                    <a:gd name="T55" fmla="*/ 4 h 5"/>
                    <a:gd name="T56" fmla="*/ 8 w 8"/>
                    <a:gd name="T57" fmla="*/ 4 h 5"/>
                    <a:gd name="T58" fmla="*/ 8 w 8"/>
                    <a:gd name="T59" fmla="*/ 4 h 5"/>
                    <a:gd name="T60" fmla="*/ 8 w 8"/>
                    <a:gd name="T61" fmla="*/ 3 h 5"/>
                    <a:gd name="T62" fmla="*/ 7 w 8"/>
                    <a:gd name="T63" fmla="*/ 3 h 5"/>
                    <a:gd name="T64" fmla="*/ 6 w 8"/>
                    <a:gd name="T65" fmla="*/ 2 h 5"/>
                    <a:gd name="T66" fmla="*/ 5 w 8"/>
                    <a:gd name="T67" fmla="*/ 2 h 5"/>
                    <a:gd name="T68" fmla="*/ 4 w 8"/>
                    <a:gd name="T69" fmla="*/ 3 h 5"/>
                    <a:gd name="T70" fmla="*/ 2 w 8"/>
                    <a:gd name="T71" fmla="*/ 0 h 5"/>
                    <a:gd name="T72" fmla="*/ 1 w 8"/>
                    <a:gd name="T7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" h="5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moveTo>
                        <a:pt x="4" y="4"/>
                      </a:moveTo>
                      <a:cubicBezTo>
                        <a:pt x="4" y="4"/>
                        <a:pt x="5" y="4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4"/>
                        <a:pt x="4" y="4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4" name="ïṥ1idé"/>
                <p:cNvSpPr/>
                <p:nvPr/>
              </p:nvSpPr>
              <p:spPr bwMode="auto">
                <a:xfrm>
                  <a:off x="4170" y="2210"/>
                  <a:ext cx="2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  <a:gd name="T8" fmla="*/ 2 w 2"/>
                    <a:gd name="T9" fmla="*/ 3 h 3"/>
                    <a:gd name="T10" fmla="*/ 2 w 2"/>
                    <a:gd name="T11" fmla="*/ 3 h 3"/>
                    <a:gd name="T12" fmla="*/ 2 w 2"/>
                    <a:gd name="T13" fmla="*/ 3 h 3"/>
                    <a:gd name="T14" fmla="*/ 2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5" name="iSḷîḑê"/>
                <p:cNvSpPr/>
                <p:nvPr/>
              </p:nvSpPr>
              <p:spPr bwMode="auto">
                <a:xfrm>
                  <a:off x="4170" y="2210"/>
                  <a:ext cx="2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  <a:gd name="T8" fmla="*/ 2 w 2"/>
                    <a:gd name="T9" fmla="*/ 3 h 3"/>
                    <a:gd name="T10" fmla="*/ 2 w 2"/>
                    <a:gd name="T11" fmla="*/ 3 h 3"/>
                    <a:gd name="T12" fmla="*/ 2 w 2"/>
                    <a:gd name="T13" fmla="*/ 3 h 3"/>
                    <a:gd name="T14" fmla="*/ 2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6" name="ïṡ1íḑe"/>
                <p:cNvSpPr/>
                <p:nvPr/>
              </p:nvSpPr>
              <p:spPr bwMode="auto">
                <a:xfrm>
                  <a:off x="4101" y="2163"/>
                  <a:ext cx="104" cy="123"/>
                </a:xfrm>
                <a:custGeom>
                  <a:avLst/>
                  <a:gdLst>
                    <a:gd name="T0" fmla="*/ 30 w 44"/>
                    <a:gd name="T1" fmla="*/ 50 h 52"/>
                    <a:gd name="T2" fmla="*/ 25 w 44"/>
                    <a:gd name="T3" fmla="*/ 50 h 52"/>
                    <a:gd name="T4" fmla="*/ 11 w 44"/>
                    <a:gd name="T5" fmla="*/ 48 h 52"/>
                    <a:gd name="T6" fmla="*/ 9 w 44"/>
                    <a:gd name="T7" fmla="*/ 47 h 52"/>
                    <a:gd name="T8" fmla="*/ 32 w 44"/>
                    <a:gd name="T9" fmla="*/ 45 h 52"/>
                    <a:gd name="T10" fmla="*/ 38 w 44"/>
                    <a:gd name="T11" fmla="*/ 42 h 52"/>
                    <a:gd name="T12" fmla="*/ 22 w 44"/>
                    <a:gd name="T13" fmla="*/ 46 h 52"/>
                    <a:gd name="T14" fmla="*/ 4 w 44"/>
                    <a:gd name="T15" fmla="*/ 37 h 52"/>
                    <a:gd name="T16" fmla="*/ 5 w 44"/>
                    <a:gd name="T17" fmla="*/ 36 h 52"/>
                    <a:gd name="T18" fmla="*/ 23 w 44"/>
                    <a:gd name="T19" fmla="*/ 36 h 52"/>
                    <a:gd name="T20" fmla="*/ 12 w 44"/>
                    <a:gd name="T21" fmla="*/ 32 h 52"/>
                    <a:gd name="T22" fmla="*/ 24 w 44"/>
                    <a:gd name="T23" fmla="*/ 32 h 52"/>
                    <a:gd name="T24" fmla="*/ 5 w 44"/>
                    <a:gd name="T25" fmla="*/ 31 h 52"/>
                    <a:gd name="T26" fmla="*/ 8 w 44"/>
                    <a:gd name="T27" fmla="*/ 30 h 52"/>
                    <a:gd name="T28" fmla="*/ 39 w 44"/>
                    <a:gd name="T29" fmla="*/ 29 h 52"/>
                    <a:gd name="T30" fmla="*/ 6 w 44"/>
                    <a:gd name="T31" fmla="*/ 29 h 52"/>
                    <a:gd name="T32" fmla="*/ 18 w 44"/>
                    <a:gd name="T33" fmla="*/ 28 h 52"/>
                    <a:gd name="T34" fmla="*/ 20 w 44"/>
                    <a:gd name="T35" fmla="*/ 27 h 52"/>
                    <a:gd name="T36" fmla="*/ 14 w 44"/>
                    <a:gd name="T37" fmla="*/ 26 h 52"/>
                    <a:gd name="T38" fmla="*/ 38 w 44"/>
                    <a:gd name="T39" fmla="*/ 25 h 52"/>
                    <a:gd name="T40" fmla="*/ 39 w 44"/>
                    <a:gd name="T41" fmla="*/ 24 h 52"/>
                    <a:gd name="T42" fmla="*/ 4 w 44"/>
                    <a:gd name="T43" fmla="*/ 23 h 52"/>
                    <a:gd name="T44" fmla="*/ 5 w 44"/>
                    <a:gd name="T45" fmla="*/ 21 h 52"/>
                    <a:gd name="T46" fmla="*/ 6 w 44"/>
                    <a:gd name="T47" fmla="*/ 13 h 52"/>
                    <a:gd name="T48" fmla="*/ 12 w 44"/>
                    <a:gd name="T49" fmla="*/ 14 h 52"/>
                    <a:gd name="T50" fmla="*/ 30 w 44"/>
                    <a:gd name="T51" fmla="*/ 12 h 52"/>
                    <a:gd name="T52" fmla="*/ 28 w 44"/>
                    <a:gd name="T53" fmla="*/ 12 h 52"/>
                    <a:gd name="T54" fmla="*/ 20 w 44"/>
                    <a:gd name="T55" fmla="*/ 6 h 52"/>
                    <a:gd name="T56" fmla="*/ 11 w 44"/>
                    <a:gd name="T57" fmla="*/ 6 h 52"/>
                    <a:gd name="T58" fmla="*/ 19 w 44"/>
                    <a:gd name="T59" fmla="*/ 12 h 52"/>
                    <a:gd name="T60" fmla="*/ 19 w 44"/>
                    <a:gd name="T61" fmla="*/ 30 h 52"/>
                    <a:gd name="T62" fmla="*/ 10 w 44"/>
                    <a:gd name="T63" fmla="*/ 25 h 52"/>
                    <a:gd name="T64" fmla="*/ 21 w 44"/>
                    <a:gd name="T65" fmla="*/ 34 h 52"/>
                    <a:gd name="T66" fmla="*/ 18 w 44"/>
                    <a:gd name="T67" fmla="*/ 43 h 52"/>
                    <a:gd name="T68" fmla="*/ 15 w 44"/>
                    <a:gd name="T69" fmla="*/ 44 h 52"/>
                    <a:gd name="T70" fmla="*/ 12 w 44"/>
                    <a:gd name="T71" fmla="*/ 44 h 52"/>
                    <a:gd name="T72" fmla="*/ 6 w 44"/>
                    <a:gd name="T73" fmla="*/ 41 h 52"/>
                    <a:gd name="T74" fmla="*/ 4 w 44"/>
                    <a:gd name="T75" fmla="*/ 36 h 52"/>
                    <a:gd name="T76" fmla="*/ 10 w 44"/>
                    <a:gd name="T77" fmla="*/ 31 h 52"/>
                    <a:gd name="T78" fmla="*/ 6 w 44"/>
                    <a:gd name="T79" fmla="*/ 26 h 52"/>
                    <a:gd name="T80" fmla="*/ 7 w 44"/>
                    <a:gd name="T81" fmla="*/ 24 h 52"/>
                    <a:gd name="T82" fmla="*/ 7 w 44"/>
                    <a:gd name="T83" fmla="*/ 19 h 52"/>
                    <a:gd name="T84" fmla="*/ 17 w 44"/>
                    <a:gd name="T85" fmla="*/ 13 h 52"/>
                    <a:gd name="T86" fmla="*/ 17 w 44"/>
                    <a:gd name="T87" fmla="*/ 9 h 52"/>
                    <a:gd name="T88" fmla="*/ 27 w 44"/>
                    <a:gd name="T89" fmla="*/ 8 h 52"/>
                    <a:gd name="T90" fmla="*/ 27 w 44"/>
                    <a:gd name="T91" fmla="*/ 11 h 52"/>
                    <a:gd name="T92" fmla="*/ 40 w 44"/>
                    <a:gd name="T93" fmla="*/ 20 h 52"/>
                    <a:gd name="T94" fmla="*/ 37 w 44"/>
                    <a:gd name="T95" fmla="*/ 20 h 52"/>
                    <a:gd name="T96" fmla="*/ 38 w 44"/>
                    <a:gd name="T97" fmla="*/ 25 h 52"/>
                    <a:gd name="T98" fmla="*/ 36 w 44"/>
                    <a:gd name="T99" fmla="*/ 30 h 52"/>
                    <a:gd name="T100" fmla="*/ 41 w 44"/>
                    <a:gd name="T101" fmla="*/ 35 h 52"/>
                    <a:gd name="T102" fmla="*/ 39 w 44"/>
                    <a:gd name="T103" fmla="*/ 40 h 52"/>
                    <a:gd name="T104" fmla="*/ 32 w 44"/>
                    <a:gd name="T105" fmla="*/ 44 h 52"/>
                    <a:gd name="T106" fmla="*/ 30 w 44"/>
                    <a:gd name="T107" fmla="*/ 44 h 52"/>
                    <a:gd name="T108" fmla="*/ 24 w 44"/>
                    <a:gd name="T109" fmla="*/ 42 h 52"/>
                    <a:gd name="T110" fmla="*/ 25 w 44"/>
                    <a:gd name="T111" fmla="*/ 32 h 52"/>
                    <a:gd name="T112" fmla="*/ 30 w 44"/>
                    <a:gd name="T113" fmla="*/ 25 h 52"/>
                    <a:gd name="T114" fmla="*/ 23 w 44"/>
                    <a:gd name="T115" fmla="*/ 25 h 52"/>
                    <a:gd name="T116" fmla="*/ 27 w 44"/>
                    <a:gd name="T117" fmla="*/ 7 h 52"/>
                    <a:gd name="T118" fmla="*/ 20 w 44"/>
                    <a:gd name="T119" fmla="*/ 5 h 52"/>
                    <a:gd name="T120" fmla="*/ 24 w 44"/>
                    <a:gd name="T121" fmla="*/ 1 h 52"/>
                    <a:gd name="T122" fmla="*/ 2 w 44"/>
                    <a:gd name="T123" fmla="*/ 33 h 52"/>
                    <a:gd name="T124" fmla="*/ 43 w 44"/>
                    <a:gd name="T125" fmla="*/ 3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4" h="52">
                      <a:moveTo>
                        <a:pt x="28" y="51"/>
                      </a:moveTo>
                      <a:cubicBezTo>
                        <a:pt x="27" y="51"/>
                        <a:pt x="27" y="51"/>
                        <a:pt x="27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moveTo>
                        <a:pt x="29" y="51"/>
                      </a:move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moveTo>
                        <a:pt x="15" y="51"/>
                      </a:move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moveTo>
                        <a:pt x="30" y="51"/>
                      </a:move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moveTo>
                        <a:pt x="28" y="50"/>
                      </a:moveTo>
                      <a:cubicBezTo>
                        <a:pt x="28" y="50"/>
                        <a:pt x="28" y="50"/>
                        <a:pt x="28" y="50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moveTo>
                        <a:pt x="27" y="50"/>
                      </a:move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moveTo>
                        <a:pt x="16" y="51"/>
                      </a:move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7" y="50"/>
                        <a:pt x="17" y="51"/>
                        <a:pt x="16" y="51"/>
                      </a:cubicBezTo>
                      <a:moveTo>
                        <a:pt x="14" y="50"/>
                      </a:move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moveTo>
                        <a:pt x="30" y="50"/>
                      </a:move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moveTo>
                        <a:pt x="27" y="50"/>
                      </a:move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moveTo>
                        <a:pt x="14" y="50"/>
                      </a:move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moveTo>
                        <a:pt x="18" y="50"/>
                      </a:moveTo>
                      <a:cubicBezTo>
                        <a:pt x="18" y="50"/>
                        <a:pt x="18" y="50"/>
                        <a:pt x="18" y="50"/>
                      </a:cubicBezTo>
                      <a:cubicBezTo>
                        <a:pt x="18" y="50"/>
                        <a:pt x="18" y="50"/>
                        <a:pt x="18" y="50"/>
                      </a:cubicBezTo>
                      <a:cubicBezTo>
                        <a:pt x="18" y="50"/>
                        <a:pt x="18" y="50"/>
                        <a:pt x="18" y="50"/>
                      </a:cubicBezTo>
                      <a:moveTo>
                        <a:pt x="13" y="50"/>
                      </a:move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moveTo>
                        <a:pt x="13" y="50"/>
                      </a:move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moveTo>
                        <a:pt x="31" y="50"/>
                      </a:move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moveTo>
                        <a:pt x="32" y="50"/>
                      </a:moveTo>
                      <a:cubicBezTo>
                        <a:pt x="32" y="49"/>
                        <a:pt x="32" y="49"/>
                        <a:pt x="32" y="49"/>
                      </a:cubicBezTo>
                      <a:cubicBezTo>
                        <a:pt x="32" y="49"/>
                        <a:pt x="32" y="49"/>
                        <a:pt x="32" y="49"/>
                      </a:cubicBezTo>
                      <a:cubicBezTo>
                        <a:pt x="32" y="49"/>
                        <a:pt x="32" y="49"/>
                        <a:pt x="32" y="49"/>
                      </a:cubicBezTo>
                      <a:cubicBezTo>
                        <a:pt x="32" y="50"/>
                        <a:pt x="32" y="50"/>
                        <a:pt x="32" y="50"/>
                      </a:cubicBezTo>
                      <a:moveTo>
                        <a:pt x="27" y="51"/>
                      </a:moveTo>
                      <a:cubicBezTo>
                        <a:pt x="26" y="51"/>
                        <a:pt x="25" y="50"/>
                        <a:pt x="24" y="50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7" y="51"/>
                        <a:pt x="27" y="51"/>
                        <a:pt x="27" y="51"/>
                      </a:cubicBezTo>
                      <a:cubicBezTo>
                        <a:pt x="27" y="51"/>
                        <a:pt x="27" y="51"/>
                        <a:pt x="27" y="51"/>
                      </a:cubicBezTo>
                      <a:moveTo>
                        <a:pt x="18" y="50"/>
                      </a:move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0" y="49"/>
                        <a:pt x="19" y="50"/>
                        <a:pt x="18" y="50"/>
                      </a:cubicBezTo>
                      <a:moveTo>
                        <a:pt x="12" y="49"/>
                      </a:moveTo>
                      <a:cubicBezTo>
                        <a:pt x="12" y="49"/>
                        <a:pt x="12" y="49"/>
                        <a:pt x="12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2" y="49"/>
                        <a:pt x="12" y="49"/>
                        <a:pt x="12" y="49"/>
                      </a:cubicBezTo>
                      <a:moveTo>
                        <a:pt x="12" y="49"/>
                      </a:move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2" y="49"/>
                        <a:pt x="12" y="49"/>
                        <a:pt x="12" y="49"/>
                      </a:cubicBezTo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9"/>
                        <a:pt x="32" y="49"/>
                        <a:pt x="32" y="49"/>
                      </a:cubicBezTo>
                      <a:moveTo>
                        <a:pt x="12" y="48"/>
                      </a:move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moveTo>
                        <a:pt x="24" y="49"/>
                      </a:moveTo>
                      <a:cubicBezTo>
                        <a:pt x="23" y="48"/>
                        <a:pt x="23" y="48"/>
                        <a:pt x="23" y="48"/>
                      </a:cubicBezTo>
                      <a:cubicBezTo>
                        <a:pt x="23" y="48"/>
                        <a:pt x="23" y="48"/>
                        <a:pt x="23" y="48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4" y="48"/>
                        <a:pt x="24" y="49"/>
                        <a:pt x="24" y="49"/>
                      </a:cubicBezTo>
                      <a:moveTo>
                        <a:pt x="11" y="48"/>
                      </a:move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8"/>
                        <a:pt x="11" y="48"/>
                        <a:pt x="11" y="48"/>
                      </a:cubicBezTo>
                      <a:moveTo>
                        <a:pt x="20" y="48"/>
                      </a:moveTo>
                      <a:cubicBezTo>
                        <a:pt x="20" y="48"/>
                        <a:pt x="20" y="48"/>
                        <a:pt x="20" y="48"/>
                      </a:cubicBezTo>
                      <a:cubicBezTo>
                        <a:pt x="20" y="48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7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0" y="48"/>
                        <a:pt x="20" y="48"/>
                        <a:pt x="20" y="48"/>
                      </a:cubicBezTo>
                      <a:moveTo>
                        <a:pt x="10" y="47"/>
                      </a:move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moveTo>
                        <a:pt x="10" y="47"/>
                      </a:move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moveTo>
                        <a:pt x="23" y="47"/>
                      </a:moveTo>
                      <a:cubicBezTo>
                        <a:pt x="23" y="47"/>
                        <a:pt x="23" y="47"/>
                        <a:pt x="23" y="47"/>
                      </a:cubicBezTo>
                      <a:cubicBezTo>
                        <a:pt x="23" y="47"/>
                        <a:pt x="23" y="47"/>
                        <a:pt x="23" y="47"/>
                      </a:cubicBezTo>
                      <a:cubicBezTo>
                        <a:pt x="23" y="47"/>
                        <a:pt x="23" y="47"/>
                        <a:pt x="23" y="47"/>
                      </a:cubicBezTo>
                      <a:cubicBezTo>
                        <a:pt x="23" y="47"/>
                        <a:pt x="23" y="47"/>
                        <a:pt x="23" y="47"/>
                      </a:cubicBezTo>
                      <a:moveTo>
                        <a:pt x="21" y="48"/>
                      </a:moveTo>
                      <a:cubicBezTo>
                        <a:pt x="21" y="47"/>
                        <a:pt x="22" y="47"/>
                        <a:pt x="22" y="46"/>
                      </a:cubicBezTo>
                      <a:cubicBezTo>
                        <a:pt x="22" y="47"/>
                        <a:pt x="22" y="47"/>
                        <a:pt x="22" y="47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7"/>
                        <a:pt x="22" y="47"/>
                        <a:pt x="22" y="47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moveTo>
                        <a:pt x="9" y="47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7"/>
                        <a:pt x="9" y="47"/>
                        <a:pt x="9" y="47"/>
                      </a:cubicBezTo>
                      <a:moveTo>
                        <a:pt x="11" y="46"/>
                      </a:move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moveTo>
                        <a:pt x="34" y="46"/>
                      </a:move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moveTo>
                        <a:pt x="8" y="46"/>
                      </a:move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moveTo>
                        <a:pt x="19" y="48"/>
                      </a:move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20" y="47"/>
                        <a:pt x="20" y="46"/>
                        <a:pt x="21" y="45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0" y="47"/>
                        <a:pt x="20" y="47"/>
                        <a:pt x="19" y="48"/>
                      </a:cubicBezTo>
                      <a:moveTo>
                        <a:pt x="24" y="47"/>
                      </a:move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4" y="46"/>
                        <a:pt x="24" y="47"/>
                        <a:pt x="25" y="47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moveTo>
                        <a:pt x="12" y="45"/>
                      </a:move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moveTo>
                        <a:pt x="32" y="45"/>
                      </a:move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moveTo>
                        <a:pt x="8" y="45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moveTo>
                        <a:pt x="8" y="44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4"/>
                      </a:cubicBezTo>
                      <a:moveTo>
                        <a:pt x="7" y="44"/>
                      </a:moveTo>
                      <a:cubicBezTo>
                        <a:pt x="7" y="44"/>
                        <a:pt x="7" y="44"/>
                        <a:pt x="7" y="44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7" y="44"/>
                      </a:cubicBezTo>
                      <a:moveTo>
                        <a:pt x="8" y="44"/>
                      </a:move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4"/>
                      </a:cubicBezTo>
                      <a:moveTo>
                        <a:pt x="6" y="43"/>
                      </a:move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moveTo>
                        <a:pt x="6" y="43"/>
                      </a:move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moveTo>
                        <a:pt x="6" y="43"/>
                      </a:move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moveTo>
                        <a:pt x="7" y="42"/>
                      </a:move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6" y="42"/>
                        <a:pt x="6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moveTo>
                        <a:pt x="38" y="42"/>
                      </a:move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7" y="42"/>
                        <a:pt x="37" y="42"/>
                        <a:pt x="37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8" y="43"/>
                        <a:pt x="8" y="43"/>
                        <a:pt x="8" y="43"/>
                      </a:cubicBezTo>
                      <a:moveTo>
                        <a:pt x="36" y="43"/>
                      </a:move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7" y="42"/>
                        <a:pt x="37" y="42"/>
                        <a:pt x="37" y="42"/>
                      </a:cubicBez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moveTo>
                        <a:pt x="36" y="43"/>
                      </a:move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moveTo>
                        <a:pt x="8" y="43"/>
                      </a:move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moveTo>
                        <a:pt x="22" y="46"/>
                      </a:moveTo>
                      <a:cubicBezTo>
                        <a:pt x="22" y="46"/>
                        <a:pt x="22" y="45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3"/>
                        <a:pt x="22" y="43"/>
                        <a:pt x="22" y="42"/>
                      </a:cubicBezTo>
                      <a:cubicBezTo>
                        <a:pt x="22" y="41"/>
                        <a:pt x="22" y="41"/>
                        <a:pt x="22" y="40"/>
                      </a:cubicBezTo>
                      <a:cubicBezTo>
                        <a:pt x="22" y="41"/>
                        <a:pt x="22" y="41"/>
                        <a:pt x="22" y="42"/>
                      </a:cubicBezTo>
                      <a:cubicBezTo>
                        <a:pt x="22" y="43"/>
                        <a:pt x="22" y="45"/>
                        <a:pt x="23" y="46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moveTo>
                        <a:pt x="5" y="42"/>
                      </a:moveTo>
                      <a:cubicBezTo>
                        <a:pt x="4" y="41"/>
                        <a:pt x="4" y="40"/>
                        <a:pt x="4" y="39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1"/>
                        <a:pt x="4" y="41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moveTo>
                        <a:pt x="33" y="47"/>
                      </a:move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4" y="47"/>
                        <a:pt x="35" y="46"/>
                        <a:pt x="35" y="46"/>
                      </a:cubicBezTo>
                      <a:cubicBezTo>
                        <a:pt x="36" y="45"/>
                        <a:pt x="36" y="45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8" y="43"/>
                        <a:pt x="40" y="42"/>
                        <a:pt x="40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40" y="39"/>
                        <a:pt x="40" y="39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40" y="41"/>
                        <a:pt x="40" y="41"/>
                        <a:pt x="40" y="42"/>
                      </a:cubicBezTo>
                      <a:cubicBezTo>
                        <a:pt x="40" y="42"/>
                        <a:pt x="40" y="42"/>
                        <a:pt x="40" y="43"/>
                      </a:cubicBezTo>
                      <a:cubicBezTo>
                        <a:pt x="40" y="43"/>
                        <a:pt x="39" y="43"/>
                        <a:pt x="39" y="44"/>
                      </a:cubicBezTo>
                      <a:cubicBezTo>
                        <a:pt x="38" y="44"/>
                        <a:pt x="38" y="44"/>
                        <a:pt x="37" y="45"/>
                      </a:cubicBezTo>
                      <a:cubicBezTo>
                        <a:pt x="37" y="45"/>
                        <a:pt x="37" y="45"/>
                        <a:pt x="36" y="46"/>
                      </a:cubicBezTo>
                      <a:cubicBezTo>
                        <a:pt x="36" y="46"/>
                        <a:pt x="36" y="47"/>
                        <a:pt x="35" y="47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34" y="47"/>
                        <a:pt x="34" y="47"/>
                        <a:pt x="34" y="47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8"/>
                        <a:pt x="4" y="38"/>
                      </a:cubicBezTo>
                      <a:moveTo>
                        <a:pt x="40" y="38"/>
                      </a:moveTo>
                      <a:cubicBezTo>
                        <a:pt x="40" y="38"/>
                        <a:pt x="39" y="37"/>
                        <a:pt x="39" y="37"/>
                      </a:cubicBezTo>
                      <a:cubicBezTo>
                        <a:pt x="39" y="37"/>
                        <a:pt x="39" y="37"/>
                        <a:pt x="39" y="37"/>
                      </a:cubicBezTo>
                      <a:cubicBezTo>
                        <a:pt x="39" y="37"/>
                        <a:pt x="40" y="37"/>
                        <a:pt x="40" y="37"/>
                      </a:cubicBezTo>
                      <a:cubicBezTo>
                        <a:pt x="40" y="38"/>
                        <a:pt x="40" y="38"/>
                        <a:pt x="40" y="38"/>
                      </a:cubicBezTo>
                      <a:cubicBezTo>
                        <a:pt x="40" y="38"/>
                        <a:pt x="40" y="38"/>
                        <a:pt x="40" y="38"/>
                      </a:cubicBezTo>
                      <a:cubicBezTo>
                        <a:pt x="40" y="38"/>
                        <a:pt x="40" y="38"/>
                        <a:pt x="40" y="38"/>
                      </a:cubicBezTo>
                      <a:moveTo>
                        <a:pt x="10" y="37"/>
                      </a:moveTo>
                      <a:cubicBezTo>
                        <a:pt x="10" y="37"/>
                        <a:pt x="9" y="37"/>
                        <a:pt x="9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moveTo>
                        <a:pt x="35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5" y="37"/>
                        <a:pt x="34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moveTo>
                        <a:pt x="21" y="38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7"/>
                        <a:pt x="21" y="37"/>
                        <a:pt x="21" y="38"/>
                      </a:cubicBezTo>
                      <a:moveTo>
                        <a:pt x="23" y="38"/>
                      </a:moveTo>
                      <a:cubicBezTo>
                        <a:pt x="23" y="37"/>
                        <a:pt x="23" y="37"/>
                        <a:pt x="23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40" y="37"/>
                      </a:moveTo>
                      <a:cubicBezTo>
                        <a:pt x="40" y="37"/>
                        <a:pt x="39" y="36"/>
                        <a:pt x="39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0" y="37"/>
                        <a:pt x="40" y="37"/>
                        <a:pt x="40" y="37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moveTo>
                        <a:pt x="41" y="37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6"/>
                        <a:pt x="41" y="37"/>
                        <a:pt x="41" y="37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moveTo>
                        <a:pt x="21" y="37"/>
                      </a:move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6"/>
                        <a:pt x="21" y="36"/>
                        <a:pt x="21" y="35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moveTo>
                        <a:pt x="24" y="37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6"/>
                        <a:pt x="23" y="36"/>
                        <a:pt x="24" y="36"/>
                      </a:cubicBezTo>
                      <a:cubicBezTo>
                        <a:pt x="24" y="37"/>
                        <a:pt x="24" y="37"/>
                        <a:pt x="24" y="37"/>
                      </a:cubicBezTo>
                      <a:cubicBezTo>
                        <a:pt x="24" y="37"/>
                        <a:pt x="24" y="37"/>
                        <a:pt x="24" y="37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36"/>
                        <a:pt x="2" y="36"/>
                        <a:pt x="3" y="35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7"/>
                        <a:pt x="3" y="37"/>
                        <a:pt x="3" y="37"/>
                      </a:cubicBezTo>
                      <a:moveTo>
                        <a:pt x="41" y="37"/>
                      </a:moveTo>
                      <a:cubicBezTo>
                        <a:pt x="41" y="36"/>
                        <a:pt x="42" y="36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6"/>
                        <a:pt x="42" y="36"/>
                        <a:pt x="41" y="37"/>
                      </a:cubicBezTo>
                      <a:moveTo>
                        <a:pt x="14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moveTo>
                        <a:pt x="31" y="34"/>
                      </a:move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moveTo>
                        <a:pt x="21" y="33"/>
                      </a:move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moveTo>
                        <a:pt x="23" y="33"/>
                      </a:move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moveTo>
                        <a:pt x="31" y="33"/>
                      </a:moveTo>
                      <a:cubicBezTo>
                        <a:pt x="32" y="33"/>
                        <a:pt x="32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3"/>
                        <a:pt x="31" y="33"/>
                        <a:pt x="31" y="33"/>
                      </a:cubicBezTo>
                      <a:moveTo>
                        <a:pt x="13" y="33"/>
                      </a:moveTo>
                      <a:cubicBezTo>
                        <a:pt x="13" y="33"/>
                        <a:pt x="12" y="33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3" y="33"/>
                        <a:pt x="13" y="33"/>
                      </a:cubicBezTo>
                      <a:moveTo>
                        <a:pt x="11" y="32"/>
                      </a:move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moveTo>
                        <a:pt x="32" y="31"/>
                      </a:move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moveTo>
                        <a:pt x="11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moveTo>
                        <a:pt x="34" y="32"/>
                      </a:move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moveTo>
                        <a:pt x="21" y="32"/>
                      </a:move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moveTo>
                        <a:pt x="24" y="32"/>
                      </a:move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moveTo>
                        <a:pt x="10" y="32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moveTo>
                        <a:pt x="35" y="32"/>
                      </a:move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moveTo>
                        <a:pt x="20" y="31"/>
                      </a:move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moveTo>
                        <a:pt x="24" y="31"/>
                      </a:move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moveTo>
                        <a:pt x="3" y="32"/>
                      </a:moveTo>
                      <a:cubicBezTo>
                        <a:pt x="3" y="31"/>
                        <a:pt x="3" y="31"/>
                        <a:pt x="3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moveTo>
                        <a:pt x="41" y="32"/>
                      </a:moveTo>
                      <a:cubicBezTo>
                        <a:pt x="41" y="31"/>
                        <a:pt x="41" y="31"/>
                        <a:pt x="41" y="31"/>
                      </a:cubicBezTo>
                      <a:cubicBezTo>
                        <a:pt x="41" y="31"/>
                        <a:pt x="41" y="31"/>
                        <a:pt x="41" y="31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1"/>
                        <a:pt x="41" y="31"/>
                        <a:pt x="41" y="32"/>
                      </a:cubicBezTo>
                      <a:moveTo>
                        <a:pt x="5" y="31"/>
                      </a:move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5" y="31"/>
                        <a:pt x="5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moveTo>
                        <a:pt x="40" y="31"/>
                      </a:move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39" y="31"/>
                        <a:pt x="39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1"/>
                        <a:pt x="39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moveTo>
                        <a:pt x="20" y="32"/>
                      </a:move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1"/>
                        <a:pt x="21" y="31"/>
                        <a:pt x="20" y="32"/>
                      </a:cubicBezTo>
                      <a:moveTo>
                        <a:pt x="24" y="32"/>
                      </a:moveTo>
                      <a:cubicBezTo>
                        <a:pt x="24" y="31"/>
                        <a:pt x="23" y="31"/>
                        <a:pt x="23" y="30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moveTo>
                        <a:pt x="9" y="31"/>
                      </a:move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moveTo>
                        <a:pt x="36" y="31"/>
                      </a:move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31"/>
                        <a:pt x="36" y="31"/>
                        <a:pt x="36" y="31"/>
                      </a:cubicBezTo>
                      <a:cubicBezTo>
                        <a:pt x="36" y="31"/>
                        <a:pt x="36" y="31"/>
                        <a:pt x="36" y="31"/>
                      </a:cubicBezTo>
                      <a:moveTo>
                        <a:pt x="40" y="30"/>
                      </a:moveTo>
                      <a:cubicBezTo>
                        <a:pt x="39" y="30"/>
                        <a:pt x="39" y="29"/>
                        <a:pt x="39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moveTo>
                        <a:pt x="5" y="30"/>
                      </a:move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moveTo>
                        <a:pt x="4" y="30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moveTo>
                        <a:pt x="40" y="30"/>
                      </a:move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moveTo>
                        <a:pt x="39" y="30"/>
                      </a:move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9" y="29"/>
                        <a:pt x="39" y="29"/>
                      </a:cubicBezTo>
                      <a:cubicBezTo>
                        <a:pt x="39" y="29"/>
                        <a:pt x="39" y="30"/>
                        <a:pt x="39" y="30"/>
                      </a:cubicBezTo>
                      <a:moveTo>
                        <a:pt x="5" y="30"/>
                      </a:moveTo>
                      <a:cubicBezTo>
                        <a:pt x="5" y="30"/>
                        <a:pt x="5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moveTo>
                        <a:pt x="19" y="29"/>
                      </a:move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moveTo>
                        <a:pt x="42" y="29"/>
                      </a:move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moveTo>
                        <a:pt x="26" y="29"/>
                      </a:move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moveTo>
                        <a:pt x="6" y="29"/>
                      </a:moveTo>
                      <a:cubicBezTo>
                        <a:pt x="6" y="29"/>
                        <a:pt x="6" y="29"/>
                        <a:pt x="7" y="28"/>
                      </a:cubicBezTo>
                      <a:cubicBezTo>
                        <a:pt x="7" y="29"/>
                        <a:pt x="7" y="29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7" y="30"/>
                        <a:pt x="7" y="30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moveTo>
                        <a:pt x="37" y="30"/>
                      </a:move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7" y="29"/>
                        <a:pt x="37" y="29"/>
                        <a:pt x="38" y="28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moveTo>
                        <a:pt x="21" y="27"/>
                      </a:move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moveTo>
                        <a:pt x="23" y="27"/>
                      </a:move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moveTo>
                        <a:pt x="15" y="28"/>
                      </a:move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7"/>
                        <a:pt x="16" y="28"/>
                        <a:pt x="15" y="28"/>
                      </a:cubicBezTo>
                      <a:moveTo>
                        <a:pt x="29" y="28"/>
                      </a:moveTo>
                      <a:cubicBezTo>
                        <a:pt x="29" y="28"/>
                        <a:pt x="29" y="27"/>
                        <a:pt x="28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moveTo>
                        <a:pt x="16" y="28"/>
                      </a:moveTo>
                      <a:cubicBezTo>
                        <a:pt x="16" y="28"/>
                        <a:pt x="16" y="27"/>
                        <a:pt x="16" y="27"/>
                      </a:cubicBezTo>
                      <a:cubicBezTo>
                        <a:pt x="17" y="27"/>
                        <a:pt x="17" y="27"/>
                        <a:pt x="18" y="26"/>
                      </a:cubicBezTo>
                      <a:cubicBezTo>
                        <a:pt x="18" y="27"/>
                        <a:pt x="18" y="27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moveTo>
                        <a:pt x="27" y="28"/>
                      </a:move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7"/>
                        <a:pt x="27" y="27"/>
                        <a:pt x="27" y="26"/>
                      </a:cubicBezTo>
                      <a:cubicBezTo>
                        <a:pt x="27" y="27"/>
                        <a:pt x="28" y="27"/>
                        <a:pt x="28" y="27"/>
                      </a:cubicBezTo>
                      <a:cubicBezTo>
                        <a:pt x="28" y="27"/>
                        <a:pt x="28" y="28"/>
                        <a:pt x="29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moveTo>
                        <a:pt x="14" y="28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moveTo>
                        <a:pt x="30" y="28"/>
                      </a:move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7"/>
                        <a:pt x="30" y="27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moveTo>
                        <a:pt x="20" y="27"/>
                      </a:move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7"/>
                        <a:pt x="21" y="26"/>
                        <a:pt x="21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moveTo>
                        <a:pt x="24" y="27"/>
                      </a:move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26"/>
                        <a:pt x="24" y="27"/>
                        <a:pt x="24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moveTo>
                        <a:pt x="9" y="25"/>
                      </a:move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moveTo>
                        <a:pt x="35" y="25"/>
                      </a:move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7" y="25"/>
                      </a:move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moveTo>
                        <a:pt x="13" y="26"/>
                      </a:move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moveTo>
                        <a:pt x="31" y="26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14" y="27"/>
                      </a:move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31" y="27"/>
                      </a:move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moveTo>
                        <a:pt x="32" y="25"/>
                      </a:move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moveTo>
                        <a:pt x="39" y="25"/>
                      </a:move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33" y="25"/>
                      </a:move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moveTo>
                        <a:pt x="7" y="25"/>
                      </a:move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moveTo>
                        <a:pt x="38" y="25"/>
                      </a:move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moveTo>
                        <a:pt x="6" y="25"/>
                      </a:move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5"/>
                        <a:pt x="6" y="25"/>
                        <a:pt x="6" y="25"/>
                      </a:cubicBezTo>
                      <a:moveTo>
                        <a:pt x="39" y="25"/>
                      </a:moveTo>
                      <a:cubicBezTo>
                        <a:pt x="39" y="24"/>
                        <a:pt x="39" y="24"/>
                        <a:pt x="39" y="24"/>
                      </a:cubicBezTo>
                      <a:cubicBezTo>
                        <a:pt x="39" y="24"/>
                        <a:pt x="39" y="24"/>
                        <a:pt x="39" y="24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moveTo>
                        <a:pt x="5" y="25"/>
                      </a:move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5" y="24"/>
                        <a:pt x="5" y="24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39" y="25"/>
                      </a:move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39" y="24"/>
                        <a:pt x="39" y="24"/>
                        <a:pt x="39" y="23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9" y="24"/>
                        <a:pt x="39" y="24"/>
                        <a:pt x="39" y="24"/>
                      </a:cubicBezTo>
                      <a:cubicBezTo>
                        <a:pt x="39" y="24"/>
                        <a:pt x="39" y="24"/>
                        <a:pt x="39" y="24"/>
                      </a:cubicBezTo>
                      <a:cubicBezTo>
                        <a:pt x="39" y="24"/>
                        <a:pt x="39" y="24"/>
                        <a:pt x="39" y="2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moveTo>
                        <a:pt x="21" y="23"/>
                      </a:move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moveTo>
                        <a:pt x="23" y="23"/>
                      </a:moveTo>
                      <a:cubicBezTo>
                        <a:pt x="23" y="23"/>
                        <a:pt x="23" y="23"/>
                        <a:pt x="23" y="22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moveTo>
                        <a:pt x="40" y="24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0" y="22"/>
                        <a:pt x="40" y="22"/>
                        <a:pt x="40" y="22"/>
                      </a:cubicBezTo>
                      <a:cubicBezTo>
                        <a:pt x="40" y="22"/>
                        <a:pt x="40" y="23"/>
                        <a:pt x="40" y="23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moveTo>
                        <a:pt x="4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2"/>
                        <a:pt x="5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4"/>
                        <a:pt x="4" y="24"/>
                        <a:pt x="4" y="24"/>
                      </a:cubicBezTo>
                      <a:moveTo>
                        <a:pt x="3" y="24"/>
                      </a:moveTo>
                      <a:cubicBezTo>
                        <a:pt x="3" y="23"/>
                        <a:pt x="3" y="23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4"/>
                        <a:pt x="3" y="24"/>
                        <a:pt x="3" y="24"/>
                      </a:cubicBezTo>
                      <a:moveTo>
                        <a:pt x="42" y="24"/>
                      </a:move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1" y="23"/>
                        <a:pt x="40" y="22"/>
                        <a:pt x="40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23"/>
                        <a:pt x="42" y="23"/>
                        <a:pt x="42" y="24"/>
                      </a:cubicBezTo>
                      <a:moveTo>
                        <a:pt x="20" y="22"/>
                      </a:move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moveTo>
                        <a:pt x="24" y="22"/>
                      </a:move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moveTo>
                        <a:pt x="5" y="21"/>
                      </a:move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5" y="21"/>
                        <a:pt x="5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moveTo>
                        <a:pt x="38" y="22"/>
                      </a:move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21"/>
                        <a:pt x="39" y="22"/>
                        <a:pt x="38" y="22"/>
                      </a:cubicBezTo>
                      <a:moveTo>
                        <a:pt x="22" y="32"/>
                      </a:moveTo>
                      <a:cubicBezTo>
                        <a:pt x="22" y="32"/>
                        <a:pt x="22" y="31"/>
                        <a:pt x="22" y="31"/>
                      </a:cubicBezTo>
                      <a:cubicBezTo>
                        <a:pt x="22" y="27"/>
                        <a:pt x="22" y="23"/>
                        <a:pt x="22" y="19"/>
                      </a:cubicBezTo>
                      <a:cubicBezTo>
                        <a:pt x="22" y="18"/>
                        <a:pt x="22" y="18"/>
                        <a:pt x="22" y="17"/>
                      </a:cubicBezTo>
                      <a:cubicBezTo>
                        <a:pt x="22" y="18"/>
                        <a:pt x="22" y="18"/>
                        <a:pt x="22" y="19"/>
                      </a:cubicBezTo>
                      <a:cubicBezTo>
                        <a:pt x="23" y="23"/>
                        <a:pt x="22" y="27"/>
                        <a:pt x="22" y="31"/>
                      </a:cubicBezTo>
                      <a:cubicBezTo>
                        <a:pt x="22" y="31"/>
                        <a:pt x="22" y="32"/>
                        <a:pt x="22" y="32"/>
                      </a:cubicBezTo>
                      <a:moveTo>
                        <a:pt x="7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moveTo>
                        <a:pt x="37" y="14"/>
                      </a:move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moveTo>
                        <a:pt x="6" y="13"/>
                      </a:move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moveTo>
                        <a:pt x="38" y="13"/>
                      </a:move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moveTo>
                        <a:pt x="12" y="14"/>
                      </a:move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moveTo>
                        <a:pt x="33" y="13"/>
                      </a:move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moveTo>
                        <a:pt x="8" y="14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moveTo>
                        <a:pt x="36" y="14"/>
                      </a:move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moveTo>
                        <a:pt x="12" y="14"/>
                      </a:move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moveTo>
                        <a:pt x="32" y="14"/>
                      </a:move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moveTo>
                        <a:pt x="23" y="14"/>
                      </a:moveTo>
                      <a:cubicBezTo>
                        <a:pt x="23" y="13"/>
                        <a:pt x="23" y="13"/>
                        <a:pt x="23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moveTo>
                        <a:pt x="21" y="14"/>
                      </a:move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3"/>
                        <a:pt x="21" y="13"/>
                        <a:pt x="21" y="14"/>
                      </a:cubicBezTo>
                      <a:moveTo>
                        <a:pt x="15" y="13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29" y="13"/>
                      </a:move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moveTo>
                        <a:pt x="30" y="13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moveTo>
                        <a:pt x="11" y="13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moveTo>
                        <a:pt x="34" y="13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moveTo>
                        <a:pt x="35" y="13"/>
                      </a:move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moveTo>
                        <a:pt x="9" y="13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moveTo>
                        <a:pt x="16" y="13"/>
                      </a:move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moveTo>
                        <a:pt x="29" y="13"/>
                      </a:move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0" y="13"/>
                      </a:cubicBezTo>
                      <a:moveTo>
                        <a:pt x="24" y="13"/>
                      </a:moveTo>
                      <a:cubicBezTo>
                        <a:pt x="24" y="12"/>
                        <a:pt x="23" y="12"/>
                        <a:pt x="23" y="12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moveTo>
                        <a:pt x="20" y="12"/>
                      </a:move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0" y="12"/>
                        <a:pt x="21" y="11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1"/>
                        <a:pt x="20" y="12"/>
                        <a:pt x="20" y="12"/>
                      </a:cubicBezTo>
                      <a:moveTo>
                        <a:pt x="25" y="12"/>
                      </a:move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1"/>
                        <a:pt x="24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moveTo>
                        <a:pt x="22" y="12"/>
                      </a:moveTo>
                      <a:cubicBezTo>
                        <a:pt x="22" y="11"/>
                        <a:pt x="22" y="10"/>
                        <a:pt x="22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10"/>
                        <a:pt x="22" y="11"/>
                        <a:pt x="22" y="12"/>
                      </a:cubicBezTo>
                      <a:moveTo>
                        <a:pt x="21" y="7"/>
                      </a:move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moveTo>
                        <a:pt x="23" y="7"/>
                      </a:move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7"/>
                        <a:pt x="23" y="7"/>
                        <a:pt x="23" y="7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24" y="6"/>
                      </a:move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moveTo>
                        <a:pt x="17" y="6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moveTo>
                        <a:pt x="27" y="6"/>
                      </a:move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moveTo>
                        <a:pt x="23" y="7"/>
                      </a:moveTo>
                      <a:cubicBezTo>
                        <a:pt x="23" y="6"/>
                        <a:pt x="23" y="5"/>
                        <a:pt x="23" y="4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3" y="7"/>
                        <a:pt x="23" y="7"/>
                        <a:pt x="23" y="7"/>
                      </a:cubicBezTo>
                      <a:moveTo>
                        <a:pt x="21" y="7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5"/>
                        <a:pt x="21" y="6"/>
                        <a:pt x="21" y="7"/>
                      </a:cubicBezTo>
                      <a:moveTo>
                        <a:pt x="16" y="4"/>
                      </a:move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moveTo>
                        <a:pt x="29" y="4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moveTo>
                        <a:pt x="12" y="7"/>
                      </a:moveTo>
                      <a:cubicBezTo>
                        <a:pt x="12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4"/>
                        <a:pt x="12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20" y="7"/>
                        <a:pt x="20" y="7"/>
                      </a:cubicBezTo>
                      <a:cubicBezTo>
                        <a:pt x="21" y="7"/>
                        <a:pt x="21" y="8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10"/>
                        <a:pt x="20" y="11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7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20"/>
                        <a:pt x="21" y="21"/>
                        <a:pt x="20" y="21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8" y="22"/>
                        <a:pt x="18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4"/>
                        <a:pt x="21" y="24"/>
                        <a:pt x="21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6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7"/>
                        <a:pt x="21" y="28"/>
                        <a:pt x="21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30"/>
                        <a:pt x="20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30"/>
                        <a:pt x="19" y="30"/>
                        <a:pt x="19" y="30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8" y="29"/>
                        <a:pt x="18" y="28"/>
                        <a:pt x="18" y="28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6"/>
                        <a:pt x="17" y="26"/>
                        <a:pt x="16" y="26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ubicBezTo>
                        <a:pt x="13" y="25"/>
                        <a:pt x="12" y="25"/>
                        <a:pt x="12" y="25"/>
                      </a:cubicBezTo>
                      <a:cubicBezTo>
                        <a:pt x="12" y="24"/>
                        <a:pt x="11" y="24"/>
                        <a:pt x="11" y="24"/>
                      </a:cubicBezTo>
                      <a:cubicBezTo>
                        <a:pt x="11" y="23"/>
                        <a:pt x="11" y="23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0" y="22"/>
                        <a:pt x="10" y="23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4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9" y="23"/>
                        <a:pt x="9" y="25"/>
                        <a:pt x="10" y="25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3" y="26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6" y="29"/>
                        <a:pt x="16" y="29"/>
                        <a:pt x="17" y="29"/>
                      </a:cubicBezTo>
                      <a:cubicBezTo>
                        <a:pt x="17" y="29"/>
                        <a:pt x="18" y="30"/>
                        <a:pt x="18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1" y="34"/>
                        <a:pt x="21" y="35"/>
                        <a:pt x="20" y="36"/>
                      </a:cubicBezTo>
                      <a:cubicBezTo>
                        <a:pt x="20" y="36"/>
                        <a:pt x="20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0" y="37"/>
                        <a:pt x="20" y="37"/>
                        <a:pt x="20" y="38"/>
                      </a:cubicBezTo>
                      <a:cubicBezTo>
                        <a:pt x="20" y="38"/>
                        <a:pt x="20" y="38"/>
                        <a:pt x="20" y="38"/>
                      </a:cubicBezTo>
                      <a:cubicBezTo>
                        <a:pt x="20" y="38"/>
                        <a:pt x="20" y="38"/>
                        <a:pt x="20" y="38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1" y="39"/>
                        <a:pt x="21" y="41"/>
                        <a:pt x="21" y="42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3"/>
                        <a:pt x="21" y="44"/>
                        <a:pt x="21" y="44"/>
                      </a:cubicBez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0" y="45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5"/>
                        <a:pt x="21" y="44"/>
                        <a:pt x="21" y="4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4"/>
                        <a:pt x="20" y="44"/>
                        <a:pt x="20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0" y="42"/>
                        <a:pt x="20" y="41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9" y="42"/>
                        <a:pt x="19" y="42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8" y="43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7"/>
                        <a:pt x="18" y="48"/>
                        <a:pt x="18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6" y="49"/>
                        <a:pt x="15" y="49"/>
                        <a:pt x="15" y="49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4" y="49"/>
                        <a:pt x="13" y="48"/>
                        <a:pt x="13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4"/>
                        <a:pt x="15" y="44"/>
                        <a:pt x="15" y="44"/>
                      </a:cubicBezTo>
                      <a:cubicBezTo>
                        <a:pt x="15" y="44"/>
                        <a:pt x="16" y="43"/>
                        <a:pt x="16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2" y="40"/>
                        <a:pt x="13" y="42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5" y="43"/>
                        <a:pt x="15" y="43"/>
                        <a:pt x="15" y="43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3" y="43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11" y="43"/>
                        <a:pt x="12" y="43"/>
                        <a:pt x="12" y="42"/>
                      </a:cubicBezTo>
                      <a:cubicBezTo>
                        <a:pt x="12" y="42"/>
                        <a:pt x="12" y="42"/>
                        <a:pt x="12" y="42"/>
                      </a:cubicBezTo>
                      <a:cubicBezTo>
                        <a:pt x="12" y="42"/>
                        <a:pt x="12" y="42"/>
                        <a:pt x="12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0" y="42"/>
                        <a:pt x="10" y="42"/>
                        <a:pt x="10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40"/>
                        <a:pt x="9" y="39"/>
                        <a:pt x="8" y="38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9" y="40"/>
                        <a:pt x="9" y="40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8"/>
                        <a:pt x="6" y="38"/>
                        <a:pt x="6" y="38"/>
                      </a:cubicBezTo>
                      <a:cubicBezTo>
                        <a:pt x="6" y="37"/>
                        <a:pt x="6" y="36"/>
                        <a:pt x="6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36"/>
                        <a:pt x="8" y="37"/>
                        <a:pt x="8" y="37"/>
                      </a:cubicBezTo>
                      <a:cubicBezTo>
                        <a:pt x="9" y="38"/>
                        <a:pt x="9" y="38"/>
                        <a:pt x="10" y="3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11" y="38"/>
                        <a:pt x="11" y="38"/>
                        <a:pt x="11" y="3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7"/>
                        <a:pt x="13" y="37"/>
                        <a:pt x="1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36"/>
                        <a:pt x="13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1" y="36"/>
                        <a:pt x="11" y="36"/>
                        <a:pt x="10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9" y="36"/>
                        <a:pt x="9" y="36"/>
                        <a:pt x="8" y="36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4"/>
                        <a:pt x="8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5" y="36"/>
                        <a:pt x="5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8" y="32"/>
                        <a:pt x="9" y="32"/>
                        <a:pt x="10" y="32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3"/>
                        <a:pt x="12" y="34"/>
                        <a:pt x="13" y="34"/>
                      </a:cubicBezTo>
                      <a:cubicBezTo>
                        <a:pt x="14" y="35"/>
                        <a:pt x="14" y="35"/>
                        <a:pt x="15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4" y="34"/>
                        <a:pt x="14" y="34"/>
                        <a:pt x="14" y="33"/>
                      </a:cubicBezTo>
                      <a:cubicBezTo>
                        <a:pt x="13" y="33"/>
                        <a:pt x="13" y="32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0"/>
                        <a:pt x="9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29"/>
                        <a:pt x="7" y="29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6" y="28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2" y="26"/>
                        <a:pt x="2" y="24"/>
                      </a:cubicBezTo>
                      <a:cubicBezTo>
                        <a:pt x="2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21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8" y="19"/>
                        <a:pt x="8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6" y="19"/>
                        <a:pt x="6" y="20"/>
                        <a:pt x="6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3" y="18"/>
                        <a:pt x="3" y="17"/>
                        <a:pt x="4" y="16"/>
                      </a:cubicBezTo>
                      <a:cubicBezTo>
                        <a:pt x="4" y="15"/>
                        <a:pt x="5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9" y="15"/>
                        <a:pt x="9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3" y="14"/>
                      </a:cubicBezTo>
                      <a:cubicBezTo>
                        <a:pt x="13" y="14"/>
                        <a:pt x="14" y="14"/>
                        <a:pt x="14" y="14"/>
                      </a:cubicBezTo>
                      <a:cubicBezTo>
                        <a:pt x="14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1"/>
                        <a:pt x="16" y="11"/>
                        <a:pt x="16" y="12"/>
                      </a:cubicBezTo>
                      <a:cubicBezTo>
                        <a:pt x="16" y="12"/>
                        <a:pt x="15" y="12"/>
                        <a:pt x="15" y="12"/>
                      </a:cubicBezTo>
                      <a:cubicBezTo>
                        <a:pt x="15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2"/>
                        <a:pt x="13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0" y="12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1"/>
                        <a:pt x="6" y="10"/>
                        <a:pt x="6" y="9"/>
                      </a:cubicBezTo>
                      <a:cubicBezTo>
                        <a:pt x="7" y="8"/>
                        <a:pt x="8" y="7"/>
                        <a:pt x="9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3" y="8"/>
                        <a:pt x="13" y="8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6"/>
                        <a:pt x="14" y="6"/>
                        <a:pt x="14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9" y="4"/>
                        <a:pt x="29" y="4"/>
                        <a:pt x="30" y="4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7"/>
                        <a:pt x="33" y="7"/>
                        <a:pt x="32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6"/>
                        <a:pt x="30" y="6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30" y="8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8"/>
                        <a:pt x="33" y="8"/>
                        <a:pt x="34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5" y="7"/>
                        <a:pt x="35" y="7"/>
                      </a:cubicBezTo>
                      <a:cubicBezTo>
                        <a:pt x="36" y="7"/>
                        <a:pt x="37" y="8"/>
                        <a:pt x="38" y="9"/>
                      </a:cubicBezTo>
                      <a:cubicBezTo>
                        <a:pt x="39" y="10"/>
                        <a:pt x="39" y="11"/>
                        <a:pt x="38" y="1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6" y="13"/>
                        <a:pt x="36" y="13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2"/>
                        <a:pt x="33" y="13"/>
                        <a:pt x="33" y="13"/>
                      </a:cubicBezTo>
                      <a:cubicBezTo>
                        <a:pt x="33" y="13"/>
                        <a:pt x="32" y="13"/>
                        <a:pt x="32" y="13"/>
                      </a:cubicBezTo>
                      <a:cubicBezTo>
                        <a:pt x="32" y="13"/>
                        <a:pt x="31" y="12"/>
                        <a:pt x="31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0" y="12"/>
                        <a:pt x="30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8" y="11"/>
                        <a:pt x="27" y="11"/>
                        <a:pt x="27" y="1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8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1" y="14"/>
                        <a:pt x="31" y="14"/>
                        <a:pt x="32" y="14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33" y="15"/>
                        <a:pt x="33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5" y="14"/>
                        <a:pt x="36" y="15"/>
                        <a:pt x="36" y="15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9" y="14"/>
                        <a:pt x="40" y="15"/>
                        <a:pt x="41" y="16"/>
                      </a:cubicBezTo>
                      <a:cubicBezTo>
                        <a:pt x="41" y="17"/>
                        <a:pt x="41" y="18"/>
                        <a:pt x="41" y="19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8" y="20"/>
                        <a:pt x="38" y="19"/>
                        <a:pt x="38" y="19"/>
                      </a:cubicBezTo>
                      <a:cubicBezTo>
                        <a:pt x="37" y="18"/>
                        <a:pt x="37" y="18"/>
                        <a:pt x="37" y="18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6" y="19"/>
                        <a:pt x="36" y="19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0"/>
                        <a:pt x="37" y="21"/>
                        <a:pt x="37" y="21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7" y="20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3" y="26"/>
                        <a:pt x="43" y="27"/>
                        <a:pt x="42" y="28"/>
                      </a:cubicBezTo>
                      <a:cubicBezTo>
                        <a:pt x="42" y="28"/>
                        <a:pt x="42" y="28"/>
                        <a:pt x="41" y="28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39" y="29"/>
                        <a:pt x="39" y="29"/>
                        <a:pt x="39" y="29"/>
                      </a:cubicBezTo>
                      <a:cubicBezTo>
                        <a:pt x="39" y="29"/>
                        <a:pt x="39" y="29"/>
                        <a:pt x="39" y="29"/>
                      </a:cubicBezTo>
                      <a:cubicBezTo>
                        <a:pt x="39" y="28"/>
                        <a:pt x="38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7" y="29"/>
                        <a:pt x="37" y="29"/>
                        <a:pt x="36" y="29"/>
                      </a:cubicBezTo>
                      <a:cubicBezTo>
                        <a:pt x="36" y="29"/>
                        <a:pt x="36" y="29"/>
                        <a:pt x="36" y="29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5" y="30"/>
                        <a:pt x="35" y="30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2"/>
                        <a:pt x="31" y="33"/>
                        <a:pt x="31" y="33"/>
                      </a:cubicBezTo>
                      <a:cubicBezTo>
                        <a:pt x="30" y="34"/>
                        <a:pt x="30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0" y="35"/>
                        <a:pt x="31" y="35"/>
                        <a:pt x="31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4" y="33"/>
                        <a:pt x="34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6" y="32"/>
                        <a:pt x="37" y="32"/>
                        <a:pt x="37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1"/>
                        <a:pt x="39" y="31"/>
                        <a:pt x="40" y="31"/>
                      </a:cubicBez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41" y="33"/>
                        <a:pt x="41" y="33"/>
                        <a:pt x="42" y="33"/>
                      </a:cubicBezTo>
                      <a:cubicBezTo>
                        <a:pt x="42" y="34"/>
                        <a:pt x="42" y="34"/>
                        <a:pt x="42" y="34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0" y="36"/>
                        <a:pt x="39" y="36"/>
                        <a:pt x="39" y="35"/>
                      </a:cubicBezTo>
                      <a:cubicBezTo>
                        <a:pt x="39" y="35"/>
                        <a:pt x="39" y="35"/>
                        <a:pt x="39" y="35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8" y="35"/>
                        <a:pt x="38" y="34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34"/>
                        <a:pt x="37" y="34"/>
                        <a:pt x="36" y="35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6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4" y="36"/>
                        <a:pt x="33" y="36"/>
                        <a:pt x="32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2" y="36"/>
                        <a:pt x="31" y="36"/>
                        <a:pt x="31" y="37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8"/>
                        <a:pt x="34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5" y="38"/>
                        <a:pt x="36" y="38"/>
                        <a:pt x="36" y="37"/>
                      </a:cubicBezTo>
                      <a:cubicBezTo>
                        <a:pt x="36" y="37"/>
                        <a:pt x="37" y="36"/>
                        <a:pt x="37" y="36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38" y="36"/>
                        <a:pt x="38" y="36"/>
                        <a:pt x="38" y="36"/>
                      </a:cubicBezTo>
                      <a:cubicBezTo>
                        <a:pt x="38" y="36"/>
                        <a:pt x="38" y="36"/>
                        <a:pt x="38" y="36"/>
                      </a:cubicBezTo>
                      <a:cubicBezTo>
                        <a:pt x="38" y="36"/>
                        <a:pt x="38" y="37"/>
                        <a:pt x="39" y="38"/>
                      </a:cubicBezTo>
                      <a:cubicBezTo>
                        <a:pt x="39" y="38"/>
                        <a:pt x="39" y="38"/>
                        <a:pt x="40" y="38"/>
                      </a:cubicBezTo>
                      <a:cubicBezTo>
                        <a:pt x="39" y="40"/>
                        <a:pt x="39" y="40"/>
                        <a:pt x="39" y="40"/>
                      </a:cubicBezTo>
                      <a:cubicBezTo>
                        <a:pt x="39" y="40"/>
                        <a:pt x="39" y="40"/>
                        <a:pt x="39" y="40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7" y="42"/>
                        <a:pt x="37" y="42"/>
                        <a:pt x="37" y="42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36" y="40"/>
                        <a:pt x="36" y="39"/>
                        <a:pt x="36" y="39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35" y="39"/>
                        <a:pt x="35" y="40"/>
                        <a:pt x="3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2"/>
                        <a:pt x="34" y="42"/>
                        <a:pt x="34" y="42"/>
                      </a:cubicBezTo>
                      <a:cubicBezTo>
                        <a:pt x="34" y="42"/>
                        <a:pt x="34" y="42"/>
                        <a:pt x="33" y="42"/>
                      </a:cubicBezTo>
                      <a:cubicBezTo>
                        <a:pt x="33" y="42"/>
                        <a:pt x="33" y="42"/>
                        <a:pt x="33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5"/>
                        <a:pt x="35" y="45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3"/>
                        <a:pt x="31" y="44"/>
                        <a:pt x="30" y="44"/>
                      </a:cubicBezTo>
                      <a:cubicBezTo>
                        <a:pt x="30" y="44"/>
                        <a:pt x="30" y="43"/>
                        <a:pt x="30" y="43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2"/>
                        <a:pt x="32" y="40"/>
                        <a:pt x="32" y="39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30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8" y="43"/>
                        <a:pt x="29" y="44"/>
                        <a:pt x="30" y="44"/>
                      </a:cubicBezTo>
                      <a:cubicBezTo>
                        <a:pt x="30" y="44"/>
                        <a:pt x="30" y="44"/>
                        <a:pt x="30" y="44"/>
                      </a:cubicBezTo>
                      <a:cubicBezTo>
                        <a:pt x="30" y="44"/>
                        <a:pt x="31" y="44"/>
                        <a:pt x="31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2" y="48"/>
                        <a:pt x="30" y="49"/>
                        <a:pt x="28" y="49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28" y="49"/>
                        <a:pt x="27" y="49"/>
                        <a:pt x="27" y="49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6" y="48"/>
                        <a:pt x="26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4"/>
                        <a:pt x="26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5" y="41"/>
                        <a:pt x="26" y="41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4" y="41"/>
                        <a:pt x="24" y="42"/>
                        <a:pt x="24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4" y="44"/>
                        <a:pt x="24" y="44"/>
                        <a:pt x="24" y="43"/>
                      </a:cubicBez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4"/>
                        <a:pt x="24" y="45"/>
                        <a:pt x="25" y="46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4" y="46"/>
                        <a:pt x="24" y="45"/>
                        <a:pt x="24" y="44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23" y="44"/>
                        <a:pt x="23" y="43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1"/>
                        <a:pt x="23" y="39"/>
                        <a:pt x="24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4" y="37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6"/>
                        <a:pt x="24" y="36"/>
                        <a:pt x="24" y="36"/>
                      </a:cubicBezTo>
                      <a:cubicBezTo>
                        <a:pt x="24" y="35"/>
                        <a:pt x="23" y="34"/>
                        <a:pt x="23" y="34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7" y="30"/>
                        <a:pt x="27" y="29"/>
                        <a:pt x="27" y="29"/>
                      </a:cubicBezTo>
                      <a:cubicBezTo>
                        <a:pt x="28" y="29"/>
                        <a:pt x="28" y="29"/>
                        <a:pt x="29" y="29"/>
                      </a:cubicBezTo>
                      <a:cubicBezTo>
                        <a:pt x="29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7"/>
                        <a:pt x="32" y="27"/>
                        <a:pt x="31" y="26"/>
                      </a:cubicBezTo>
                      <a:cubicBezTo>
                        <a:pt x="32" y="26"/>
                        <a:pt x="32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4" y="26"/>
                        <a:pt x="34" y="25"/>
                      </a:cubicBezTo>
                      <a:cubicBezTo>
                        <a:pt x="35" y="25"/>
                        <a:pt x="35" y="23"/>
                        <a:pt x="35" y="22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4" y="23"/>
                        <a:pt x="34" y="24"/>
                        <a:pt x="34" y="25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4" y="23"/>
                        <a:pt x="34" y="23"/>
                        <a:pt x="34" y="24"/>
                      </a:cubicBezTo>
                      <a:cubicBezTo>
                        <a:pt x="33" y="24"/>
                        <a:pt x="33" y="24"/>
                        <a:pt x="32" y="25"/>
                      </a:cubicBezTo>
                      <a:cubicBezTo>
                        <a:pt x="32" y="25"/>
                        <a:pt x="31" y="25"/>
                        <a:pt x="31" y="25"/>
                      </a:cubicBezTo>
                      <a:cubicBezTo>
                        <a:pt x="31" y="25"/>
                        <a:pt x="30" y="25"/>
                        <a:pt x="30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7"/>
                        <a:pt x="26" y="27"/>
                        <a:pt x="26" y="28"/>
                      </a:cubicBezTo>
                      <a:cubicBezTo>
                        <a:pt x="26" y="28"/>
                        <a:pt x="26" y="29"/>
                        <a:pt x="26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0"/>
                        <a:pt x="25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3" y="29"/>
                        <a:pt x="23" y="29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4" y="27"/>
                        <a:pt x="24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4" y="27"/>
                        <a:pt x="24" y="26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4" y="24"/>
                        <a:pt x="24" y="24"/>
                        <a:pt x="24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6" y="22"/>
                        <a:pt x="26" y="22"/>
                        <a:pt x="25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3" y="21"/>
                        <a:pt x="23" y="20"/>
                        <a:pt x="23" y="19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6"/>
                        <a:pt x="23" y="16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4"/>
                        <a:pt x="24" y="14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5" y="11"/>
                        <a:pt x="24" y="10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8"/>
                        <a:pt x="24" y="7"/>
                        <a:pt x="24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moveTo>
                        <a:pt x="21" y="7"/>
                      </a:move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4"/>
                        <a:pt x="22" y="5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moveTo>
                        <a:pt x="23" y="7"/>
                      </a:move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5"/>
                        <a:pt x="23" y="4"/>
                        <a:pt x="23" y="3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5"/>
                        <a:pt x="23" y="6"/>
                        <a:pt x="23" y="7"/>
                      </a:cubicBezTo>
                      <a:moveTo>
                        <a:pt x="17" y="4"/>
                      </a:move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3"/>
                        <a:pt x="17" y="3"/>
                        <a:pt x="18" y="2"/>
                      </a:cubicBezTo>
                      <a:cubicBezTo>
                        <a:pt x="18" y="2"/>
                        <a:pt x="19" y="1"/>
                        <a:pt x="19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4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19" y="6"/>
                        <a:pt x="19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5"/>
                        <a:pt x="18" y="5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5"/>
                        <a:pt x="16" y="5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moveTo>
                        <a:pt x="24" y="1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"/>
                        <a:pt x="26" y="2"/>
                        <a:pt x="27" y="2"/>
                      </a:cubicBezTo>
                      <a:cubicBezTo>
                        <a:pt x="27" y="3"/>
                        <a:pt x="27" y="3"/>
                        <a:pt x="27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5"/>
                        <a:pt x="26" y="5"/>
                        <a:pt x="26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moveTo>
                        <a:pt x="25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0"/>
                        <a:pt x="23" y="1"/>
                        <a:pt x="22" y="2"/>
                      </a:cubicBezTo>
                      <a:cubicBezTo>
                        <a:pt x="22" y="1"/>
                        <a:pt x="21" y="0"/>
                        <a:pt x="21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8" y="1"/>
                        <a:pt x="17" y="2"/>
                      </a:cubicBezTo>
                      <a:cubicBezTo>
                        <a:pt x="16" y="2"/>
                        <a:pt x="16" y="3"/>
                        <a:pt x="16" y="3"/>
                      </a:cubicBezTo>
                      <a:cubicBezTo>
                        <a:pt x="15" y="3"/>
                        <a:pt x="15" y="2"/>
                        <a:pt x="14" y="2"/>
                      </a:cubicBezTo>
                      <a:cubicBezTo>
                        <a:pt x="13" y="2"/>
                        <a:pt x="13" y="3"/>
                        <a:pt x="12" y="3"/>
                      </a:cubicBezTo>
                      <a:cubicBezTo>
                        <a:pt x="11" y="4"/>
                        <a:pt x="10" y="5"/>
                        <a:pt x="10" y="7"/>
                      </a:cubicBezTo>
                      <a:cubicBezTo>
                        <a:pt x="10" y="7"/>
                        <a:pt x="10" y="6"/>
                        <a:pt x="9" y="6"/>
                      </a:cubicBezTo>
                      <a:cubicBezTo>
                        <a:pt x="8" y="6"/>
                        <a:pt x="7" y="7"/>
                        <a:pt x="6" y="8"/>
                      </a:cubicBezTo>
                      <a:cubicBezTo>
                        <a:pt x="5" y="9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4" y="14"/>
                        <a:pt x="4" y="14"/>
                        <a:pt x="3" y="15"/>
                      </a:cubicBezTo>
                      <a:cubicBezTo>
                        <a:pt x="2" y="17"/>
                        <a:pt x="2" y="18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2"/>
                        <a:pt x="3" y="22"/>
                      </a:cubicBezTo>
                      <a:cubicBezTo>
                        <a:pt x="2" y="23"/>
                        <a:pt x="0" y="26"/>
                        <a:pt x="1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31"/>
                        <a:pt x="2" y="32"/>
                        <a:pt x="2" y="33"/>
                      </a:cubicBezTo>
                      <a:cubicBezTo>
                        <a:pt x="2" y="35"/>
                        <a:pt x="1" y="36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42"/>
                        <a:pt x="5" y="44"/>
                        <a:pt x="7" y="45"/>
                      </a:cubicBezTo>
                      <a:cubicBezTo>
                        <a:pt x="7" y="46"/>
                        <a:pt x="7" y="47"/>
                        <a:pt x="8" y="47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10" y="48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1" y="50"/>
                        <a:pt x="11" y="50"/>
                        <a:pt x="11" y="51"/>
                      </a:cubicBezTo>
                      <a:cubicBezTo>
                        <a:pt x="13" y="51"/>
                        <a:pt x="14" y="52"/>
                        <a:pt x="15" y="52"/>
                      </a:cubicBezTo>
                      <a:cubicBezTo>
                        <a:pt x="18" y="52"/>
                        <a:pt x="20" y="51"/>
                        <a:pt x="22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4" y="52"/>
                        <a:pt x="26" y="52"/>
                        <a:pt x="28" y="52"/>
                      </a:cubicBezTo>
                      <a:cubicBezTo>
                        <a:pt x="29" y="52"/>
                        <a:pt x="30" y="52"/>
                        <a:pt x="30" y="52"/>
                      </a:cubicBezTo>
                      <a:cubicBezTo>
                        <a:pt x="31" y="52"/>
                        <a:pt x="32" y="51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49"/>
                        <a:pt x="34" y="48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ubicBezTo>
                        <a:pt x="36" y="48"/>
                        <a:pt x="37" y="47"/>
                        <a:pt x="37" y="46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38" y="45"/>
                        <a:pt x="39" y="45"/>
                        <a:pt x="39" y="45"/>
                      </a:cubicBezTo>
                      <a:cubicBezTo>
                        <a:pt x="40" y="44"/>
                        <a:pt x="41" y="44"/>
                        <a:pt x="41" y="43"/>
                      </a:cubicBezTo>
                      <a:cubicBezTo>
                        <a:pt x="41" y="43"/>
                        <a:pt x="41" y="42"/>
                        <a:pt x="41" y="42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2" y="38"/>
                        <a:pt x="42" y="38"/>
                        <a:pt x="42" y="38"/>
                      </a:cubicBezTo>
                      <a:cubicBezTo>
                        <a:pt x="42" y="38"/>
                        <a:pt x="42" y="38"/>
                        <a:pt x="42" y="38"/>
                      </a:cubicBezTo>
                      <a:cubicBezTo>
                        <a:pt x="43" y="37"/>
                        <a:pt x="43" y="37"/>
                        <a:pt x="43" y="37"/>
                      </a:cubicBezTo>
                      <a:cubicBezTo>
                        <a:pt x="43" y="37"/>
                        <a:pt x="43" y="37"/>
                        <a:pt x="43" y="37"/>
                      </a:cubicBezTo>
                      <a:cubicBezTo>
                        <a:pt x="43" y="36"/>
                        <a:pt x="43" y="34"/>
                        <a:pt x="42" y="33"/>
                      </a:cubicBezTo>
                      <a:cubicBezTo>
                        <a:pt x="42" y="32"/>
                        <a:pt x="42" y="31"/>
                        <a:pt x="42" y="30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4" y="26"/>
                        <a:pt x="42" y="23"/>
                        <a:pt x="42" y="22"/>
                      </a:cubicBezTo>
                      <a:cubicBezTo>
                        <a:pt x="41" y="22"/>
                        <a:pt x="41" y="21"/>
                        <a:pt x="41" y="21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2" y="18"/>
                        <a:pt x="42" y="17"/>
                        <a:pt x="41" y="15"/>
                      </a:cubicBezTo>
                      <a:cubicBezTo>
                        <a:pt x="41" y="14"/>
                        <a:pt x="40" y="14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9" y="10"/>
                        <a:pt x="39" y="9"/>
                        <a:pt x="39" y="8"/>
                      </a:cubicBezTo>
                      <a:cubicBezTo>
                        <a:pt x="38" y="7"/>
                        <a:pt x="36" y="6"/>
                        <a:pt x="35" y="6"/>
                      </a:cubicBezTo>
                      <a:cubicBezTo>
                        <a:pt x="35" y="6"/>
                        <a:pt x="35" y="7"/>
                        <a:pt x="34" y="7"/>
                      </a:cubicBezTo>
                      <a:cubicBezTo>
                        <a:pt x="34" y="5"/>
                        <a:pt x="33" y="4"/>
                        <a:pt x="32" y="3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30" y="2"/>
                        <a:pt x="29" y="3"/>
                        <a:pt x="28" y="3"/>
                      </a:cubicBezTo>
                      <a:cubicBezTo>
                        <a:pt x="28" y="3"/>
                        <a:pt x="28" y="2"/>
                        <a:pt x="27" y="2"/>
                      </a:cubicBezTo>
                      <a:cubicBezTo>
                        <a:pt x="27" y="1"/>
                        <a:pt x="26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7" name="íšļíḋé"/>
                <p:cNvSpPr/>
                <p:nvPr/>
              </p:nvSpPr>
              <p:spPr bwMode="auto">
                <a:xfrm>
                  <a:off x="4205" y="2003"/>
                  <a:ext cx="83" cy="55"/>
                </a:xfrm>
                <a:custGeom>
                  <a:avLst/>
                  <a:gdLst>
                    <a:gd name="T0" fmla="*/ 6 w 35"/>
                    <a:gd name="T1" fmla="*/ 16 h 23"/>
                    <a:gd name="T2" fmla="*/ 8 w 35"/>
                    <a:gd name="T3" fmla="*/ 21 h 23"/>
                    <a:gd name="T4" fmla="*/ 15 w 35"/>
                    <a:gd name="T5" fmla="*/ 13 h 23"/>
                    <a:gd name="T6" fmla="*/ 13 w 35"/>
                    <a:gd name="T7" fmla="*/ 21 h 23"/>
                    <a:gd name="T8" fmla="*/ 8 w 35"/>
                    <a:gd name="T9" fmla="*/ 22 h 23"/>
                    <a:gd name="T10" fmla="*/ 11 w 35"/>
                    <a:gd name="T11" fmla="*/ 14 h 23"/>
                    <a:gd name="T12" fmla="*/ 14 w 35"/>
                    <a:gd name="T13" fmla="*/ 13 h 23"/>
                    <a:gd name="T14" fmla="*/ 15 w 35"/>
                    <a:gd name="T15" fmla="*/ 13 h 23"/>
                    <a:gd name="T16" fmla="*/ 9 w 35"/>
                    <a:gd name="T17" fmla="*/ 22 h 23"/>
                    <a:gd name="T18" fmla="*/ 27 w 35"/>
                    <a:gd name="T19" fmla="*/ 7 h 23"/>
                    <a:gd name="T20" fmla="*/ 29 w 35"/>
                    <a:gd name="T21" fmla="*/ 6 h 23"/>
                    <a:gd name="T22" fmla="*/ 28 w 35"/>
                    <a:gd name="T23" fmla="*/ 14 h 23"/>
                    <a:gd name="T24" fmla="*/ 30 w 35"/>
                    <a:gd name="T25" fmla="*/ 6 h 23"/>
                    <a:gd name="T26" fmla="*/ 24 w 35"/>
                    <a:gd name="T27" fmla="*/ 15 h 23"/>
                    <a:gd name="T28" fmla="*/ 21 w 35"/>
                    <a:gd name="T29" fmla="*/ 10 h 23"/>
                    <a:gd name="T30" fmla="*/ 25 w 35"/>
                    <a:gd name="T31" fmla="*/ 15 h 23"/>
                    <a:gd name="T32" fmla="*/ 23 w 35"/>
                    <a:gd name="T33" fmla="*/ 0 h 23"/>
                    <a:gd name="T34" fmla="*/ 23 w 35"/>
                    <a:gd name="T35" fmla="*/ 5 h 23"/>
                    <a:gd name="T36" fmla="*/ 23 w 35"/>
                    <a:gd name="T37" fmla="*/ 3 h 23"/>
                    <a:gd name="T38" fmla="*/ 25 w 35"/>
                    <a:gd name="T39" fmla="*/ 2 h 23"/>
                    <a:gd name="T40" fmla="*/ 30 w 35"/>
                    <a:gd name="T41" fmla="*/ 5 h 23"/>
                    <a:gd name="T42" fmla="*/ 20 w 35"/>
                    <a:gd name="T43" fmla="*/ 8 h 23"/>
                    <a:gd name="T44" fmla="*/ 17 w 35"/>
                    <a:gd name="T45" fmla="*/ 11 h 23"/>
                    <a:gd name="T46" fmla="*/ 14 w 35"/>
                    <a:gd name="T47" fmla="*/ 11 h 23"/>
                    <a:gd name="T48" fmla="*/ 9 w 35"/>
                    <a:gd name="T49" fmla="*/ 13 h 23"/>
                    <a:gd name="T50" fmla="*/ 6 w 35"/>
                    <a:gd name="T51" fmla="*/ 9 h 23"/>
                    <a:gd name="T52" fmla="*/ 7 w 35"/>
                    <a:gd name="T53" fmla="*/ 10 h 23"/>
                    <a:gd name="T54" fmla="*/ 9 w 35"/>
                    <a:gd name="T55" fmla="*/ 11 h 23"/>
                    <a:gd name="T56" fmla="*/ 5 w 35"/>
                    <a:gd name="T57" fmla="*/ 8 h 23"/>
                    <a:gd name="T58" fmla="*/ 2 w 35"/>
                    <a:gd name="T59" fmla="*/ 17 h 23"/>
                    <a:gd name="T60" fmla="*/ 2 w 35"/>
                    <a:gd name="T61" fmla="*/ 19 h 23"/>
                    <a:gd name="T62" fmla="*/ 3 w 35"/>
                    <a:gd name="T63" fmla="*/ 19 h 23"/>
                    <a:gd name="T64" fmla="*/ 5 w 35"/>
                    <a:gd name="T65" fmla="*/ 22 h 23"/>
                    <a:gd name="T66" fmla="*/ 16 w 35"/>
                    <a:gd name="T67" fmla="*/ 21 h 23"/>
                    <a:gd name="T68" fmla="*/ 18 w 35"/>
                    <a:gd name="T69" fmla="*/ 12 h 23"/>
                    <a:gd name="T70" fmla="*/ 21 w 35"/>
                    <a:gd name="T71" fmla="*/ 15 h 23"/>
                    <a:gd name="T72" fmla="*/ 31 w 35"/>
                    <a:gd name="T73" fmla="*/ 14 h 23"/>
                    <a:gd name="T74" fmla="*/ 33 w 35"/>
                    <a:gd name="T75" fmla="*/ 6 h 23"/>
                    <a:gd name="T76" fmla="*/ 27 w 35"/>
                    <a:gd name="T77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5" h="23">
                      <a:moveTo>
                        <a:pt x="8" y="21"/>
                      </a:moveTo>
                      <a:cubicBezTo>
                        <a:pt x="6" y="21"/>
                        <a:pt x="3" y="17"/>
                        <a:pt x="6" y="16"/>
                      </a:cubicBezTo>
                      <a:cubicBezTo>
                        <a:pt x="7" y="15"/>
                        <a:pt x="9" y="15"/>
                        <a:pt x="10" y="14"/>
                      </a:cubicBezTo>
                      <a:cubicBezTo>
                        <a:pt x="8" y="21"/>
                        <a:pt x="8" y="21"/>
                        <a:pt x="8" y="21"/>
                      </a:cubicBezTo>
                      <a:moveTo>
                        <a:pt x="13" y="21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7" y="14"/>
                        <a:pt x="17" y="18"/>
                        <a:pt x="16" y="19"/>
                      </a:cubicBezTo>
                      <a:cubicBezTo>
                        <a:pt x="15" y="19"/>
                        <a:pt x="14" y="20"/>
                        <a:pt x="13" y="21"/>
                      </a:cubicBezTo>
                      <a:moveTo>
                        <a:pt x="9" y="22"/>
                      </a:moveTo>
                      <a:cubicBezTo>
                        <a:pt x="9" y="22"/>
                        <a:pt x="9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4"/>
                        <a:pt x="13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5" y="13"/>
                        <a:pt x="15" y="13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1" y="21"/>
                        <a:pt x="10" y="22"/>
                        <a:pt x="9" y="22"/>
                      </a:cubicBezTo>
                      <a:moveTo>
                        <a:pt x="25" y="15"/>
                      </a:move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8" y="7"/>
                        <a:pt x="28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6"/>
                        <a:pt x="30" y="6"/>
                        <a:pt x="30" y="6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2" y="7"/>
                        <a:pt x="32" y="11"/>
                        <a:pt x="31" y="12"/>
                      </a:cubicBezTo>
                      <a:cubicBezTo>
                        <a:pt x="30" y="14"/>
                        <a:pt x="26" y="15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2" y="15"/>
                        <a:pt x="18" y="11"/>
                        <a:pt x="21" y="10"/>
                      </a:cubicBezTo>
                      <a:cubicBezTo>
                        <a:pt x="23" y="9"/>
                        <a:pt x="25" y="8"/>
                        <a:pt x="27" y="7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moveTo>
                        <a:pt x="23" y="0"/>
                      </a:moveTo>
                      <a:cubicBezTo>
                        <a:pt x="22" y="0"/>
                        <a:pt x="21" y="1"/>
                        <a:pt x="22" y="3"/>
                      </a:cubicBezTo>
                      <a:cubicBezTo>
                        <a:pt x="22" y="4"/>
                        <a:pt x="22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4"/>
                        <a:pt x="24" y="3"/>
                        <a:pt x="23" y="3"/>
                      </a:cubicBezTo>
                      <a:cubicBezTo>
                        <a:pt x="23" y="2"/>
                        <a:pt x="23" y="1"/>
                        <a:pt x="24" y="1"/>
                      </a:cubicBezTo>
                      <a:cubicBezTo>
                        <a:pt x="24" y="1"/>
                        <a:pt x="24" y="1"/>
                        <a:pt x="25" y="2"/>
                      </a:cubicBezTo>
                      <a:cubicBezTo>
                        <a:pt x="27" y="3"/>
                        <a:pt x="29" y="4"/>
                        <a:pt x="32" y="5"/>
                      </a:cubicBezTo>
                      <a:cubicBezTo>
                        <a:pt x="31" y="5"/>
                        <a:pt x="30" y="5"/>
                        <a:pt x="30" y="5"/>
                      </a:cubicBezTo>
                      <a:cubicBezTo>
                        <a:pt x="28" y="5"/>
                        <a:pt x="26" y="6"/>
                        <a:pt x="24" y="6"/>
                      </a:cubicBezTo>
                      <a:cubicBezTo>
                        <a:pt x="23" y="7"/>
                        <a:pt x="22" y="7"/>
                        <a:pt x="20" y="8"/>
                      </a:cubicBezTo>
                      <a:cubicBezTo>
                        <a:pt x="19" y="9"/>
                        <a:pt x="19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4" y="11"/>
                        <a:pt x="14" y="11"/>
                        <a:pt x="13" y="11"/>
                      </a:cubicBezTo>
                      <a:cubicBezTo>
                        <a:pt x="12" y="12"/>
                        <a:pt x="11" y="12"/>
                        <a:pt x="9" y="13"/>
                      </a:cubicBezTo>
                      <a:cubicBezTo>
                        <a:pt x="7" y="14"/>
                        <a:pt x="4" y="14"/>
                        <a:pt x="3" y="17"/>
                      </a:cubicBezTo>
                      <a:cubicBezTo>
                        <a:pt x="4" y="15"/>
                        <a:pt x="5" y="12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7" y="9"/>
                        <a:pt x="7" y="10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9" y="11"/>
                        <a:pt x="9" y="11"/>
                      </a:cubicBezTo>
                      <a:cubicBezTo>
                        <a:pt x="10" y="11"/>
                        <a:pt x="8" y="7"/>
                        <a:pt x="6" y="7"/>
                      </a:cubicBezTo>
                      <a:cubicBezTo>
                        <a:pt x="5" y="7"/>
                        <a:pt x="5" y="7"/>
                        <a:pt x="5" y="8"/>
                      </a:cubicBezTo>
                      <a:cubicBezTo>
                        <a:pt x="4" y="8"/>
                        <a:pt x="4" y="10"/>
                        <a:pt x="3" y="11"/>
                      </a:cubicBezTo>
                      <a:cubicBezTo>
                        <a:pt x="3" y="13"/>
                        <a:pt x="2" y="15"/>
                        <a:pt x="2" y="17"/>
                      </a:cubicBezTo>
                      <a:cubicBezTo>
                        <a:pt x="1" y="17"/>
                        <a:pt x="0" y="19"/>
                        <a:pt x="1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20"/>
                        <a:pt x="5" y="21"/>
                        <a:pt x="5" y="22"/>
                      </a:cubicBezTo>
                      <a:cubicBezTo>
                        <a:pt x="7" y="23"/>
                        <a:pt x="8" y="23"/>
                        <a:pt x="9" y="23"/>
                      </a:cubicBezTo>
                      <a:cubicBezTo>
                        <a:pt x="11" y="23"/>
                        <a:pt x="14" y="22"/>
                        <a:pt x="16" y="21"/>
                      </a:cubicBezTo>
                      <a:cubicBezTo>
                        <a:pt x="18" y="19"/>
                        <a:pt x="18" y="17"/>
                        <a:pt x="18" y="14"/>
                      </a:cubicBezTo>
                      <a:cubicBezTo>
                        <a:pt x="17" y="13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9" y="12"/>
                        <a:pt x="20" y="15"/>
                        <a:pt x="21" y="15"/>
                      </a:cubicBezTo>
                      <a:cubicBezTo>
                        <a:pt x="22" y="16"/>
                        <a:pt x="23" y="17"/>
                        <a:pt x="24" y="17"/>
                      </a:cubicBezTo>
                      <a:cubicBezTo>
                        <a:pt x="27" y="17"/>
                        <a:pt x="29" y="16"/>
                        <a:pt x="31" y="14"/>
                      </a:cubicBezTo>
                      <a:cubicBezTo>
                        <a:pt x="33" y="13"/>
                        <a:pt x="33" y="11"/>
                        <a:pt x="33" y="8"/>
                      </a:cubicBezTo>
                      <a:cubicBezTo>
                        <a:pt x="33" y="7"/>
                        <a:pt x="32" y="7"/>
                        <a:pt x="33" y="6"/>
                      </a:cubicBezTo>
                      <a:cubicBezTo>
                        <a:pt x="34" y="6"/>
                        <a:pt x="35" y="5"/>
                        <a:pt x="34" y="4"/>
                      </a:cubicBezTo>
                      <a:cubicBezTo>
                        <a:pt x="33" y="3"/>
                        <a:pt x="29" y="2"/>
                        <a:pt x="27" y="1"/>
                      </a:cubicBezTo>
                      <a:cubicBezTo>
                        <a:pt x="26" y="1"/>
                        <a:pt x="24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8" name="ïṣḻíḍé"/>
                <p:cNvSpPr/>
                <p:nvPr/>
              </p:nvSpPr>
              <p:spPr bwMode="auto">
                <a:xfrm>
                  <a:off x="3977" y="1927"/>
                  <a:ext cx="14" cy="17"/>
                </a:xfrm>
                <a:custGeom>
                  <a:avLst/>
                  <a:gdLst>
                    <a:gd name="T0" fmla="*/ 12 w 14"/>
                    <a:gd name="T1" fmla="*/ 0 h 17"/>
                    <a:gd name="T2" fmla="*/ 0 w 14"/>
                    <a:gd name="T3" fmla="*/ 17 h 17"/>
                    <a:gd name="T4" fmla="*/ 2 w 14"/>
                    <a:gd name="T5" fmla="*/ 17 h 17"/>
                    <a:gd name="T6" fmla="*/ 14 w 14"/>
                    <a:gd name="T7" fmla="*/ 0 h 17"/>
                    <a:gd name="T8" fmla="*/ 12 w 14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12" y="0"/>
                      </a:moveTo>
                      <a:lnTo>
                        <a:pt x="0" y="17"/>
                      </a:lnTo>
                      <a:lnTo>
                        <a:pt x="2" y="17"/>
                      </a:lnTo>
                      <a:lnTo>
                        <a:pt x="14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9" name="îṣḻíďe"/>
                <p:cNvSpPr/>
                <p:nvPr/>
              </p:nvSpPr>
              <p:spPr bwMode="auto">
                <a:xfrm>
                  <a:off x="3977" y="1927"/>
                  <a:ext cx="14" cy="17"/>
                </a:xfrm>
                <a:custGeom>
                  <a:avLst/>
                  <a:gdLst>
                    <a:gd name="T0" fmla="*/ 12 w 14"/>
                    <a:gd name="T1" fmla="*/ 0 h 17"/>
                    <a:gd name="T2" fmla="*/ 0 w 14"/>
                    <a:gd name="T3" fmla="*/ 17 h 17"/>
                    <a:gd name="T4" fmla="*/ 2 w 14"/>
                    <a:gd name="T5" fmla="*/ 17 h 17"/>
                    <a:gd name="T6" fmla="*/ 14 w 14"/>
                    <a:gd name="T7" fmla="*/ 0 h 17"/>
                    <a:gd name="T8" fmla="*/ 12 w 14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12" y="0"/>
                      </a:moveTo>
                      <a:lnTo>
                        <a:pt x="0" y="17"/>
                      </a:lnTo>
                      <a:lnTo>
                        <a:pt x="2" y="17"/>
                      </a:lnTo>
                      <a:lnTo>
                        <a:pt x="14" y="0"/>
                      </a:lnTo>
                      <a:lnTo>
                        <a:pt x="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0" name="îSľíḑê"/>
                <p:cNvSpPr/>
                <p:nvPr/>
              </p:nvSpPr>
              <p:spPr bwMode="auto">
                <a:xfrm>
                  <a:off x="3979" y="1934"/>
                  <a:ext cx="12" cy="12"/>
                </a:xfrm>
                <a:custGeom>
                  <a:avLst/>
                  <a:gdLst>
                    <a:gd name="T0" fmla="*/ 10 w 12"/>
                    <a:gd name="T1" fmla="*/ 0 h 12"/>
                    <a:gd name="T2" fmla="*/ 0 w 12"/>
                    <a:gd name="T3" fmla="*/ 12 h 12"/>
                    <a:gd name="T4" fmla="*/ 3 w 12"/>
                    <a:gd name="T5" fmla="*/ 12 h 12"/>
                    <a:gd name="T6" fmla="*/ 12 w 12"/>
                    <a:gd name="T7" fmla="*/ 0 h 12"/>
                    <a:gd name="T8" fmla="*/ 10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0" y="0"/>
                      </a:moveTo>
                      <a:lnTo>
                        <a:pt x="0" y="12"/>
                      </a:lnTo>
                      <a:lnTo>
                        <a:pt x="3" y="12"/>
                      </a:lnTo>
                      <a:lnTo>
                        <a:pt x="12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1" name="ïšḻiḋè"/>
                <p:cNvSpPr/>
                <p:nvPr/>
              </p:nvSpPr>
              <p:spPr bwMode="auto">
                <a:xfrm>
                  <a:off x="3979" y="1934"/>
                  <a:ext cx="12" cy="12"/>
                </a:xfrm>
                <a:custGeom>
                  <a:avLst/>
                  <a:gdLst>
                    <a:gd name="T0" fmla="*/ 10 w 12"/>
                    <a:gd name="T1" fmla="*/ 0 h 12"/>
                    <a:gd name="T2" fmla="*/ 0 w 12"/>
                    <a:gd name="T3" fmla="*/ 12 h 12"/>
                    <a:gd name="T4" fmla="*/ 3 w 12"/>
                    <a:gd name="T5" fmla="*/ 12 h 12"/>
                    <a:gd name="T6" fmla="*/ 12 w 12"/>
                    <a:gd name="T7" fmla="*/ 0 h 12"/>
                    <a:gd name="T8" fmla="*/ 10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0" y="0"/>
                      </a:moveTo>
                      <a:lnTo>
                        <a:pt x="0" y="12"/>
                      </a:lnTo>
                      <a:lnTo>
                        <a:pt x="3" y="12"/>
                      </a:lnTo>
                      <a:lnTo>
                        <a:pt x="12" y="0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2" name="išliḓè"/>
                <p:cNvSpPr/>
                <p:nvPr/>
              </p:nvSpPr>
              <p:spPr bwMode="auto">
                <a:xfrm>
                  <a:off x="3982" y="1939"/>
                  <a:ext cx="7" cy="9"/>
                </a:xfrm>
                <a:custGeom>
                  <a:avLst/>
                  <a:gdLst>
                    <a:gd name="T0" fmla="*/ 3 w 3"/>
                    <a:gd name="T1" fmla="*/ 0 h 4"/>
                    <a:gd name="T2" fmla="*/ 1 w 3"/>
                    <a:gd name="T3" fmla="*/ 3 h 4"/>
                    <a:gd name="T4" fmla="*/ 0 w 3"/>
                    <a:gd name="T5" fmla="*/ 4 h 4"/>
                    <a:gd name="T6" fmla="*/ 1 w 3"/>
                    <a:gd name="T7" fmla="*/ 4 h 4"/>
                    <a:gd name="T8" fmla="*/ 1 w 3"/>
                    <a:gd name="T9" fmla="*/ 4 h 4"/>
                    <a:gd name="T10" fmla="*/ 1 w 3"/>
                    <a:gd name="T11" fmla="*/ 4 h 4"/>
                    <a:gd name="T12" fmla="*/ 1 w 3"/>
                    <a:gd name="T13" fmla="*/ 3 h 4"/>
                    <a:gd name="T14" fmla="*/ 3 w 3"/>
                    <a:gd name="T15" fmla="*/ 0 h 4"/>
                    <a:gd name="T16" fmla="*/ 3 w 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2" y="2"/>
                        <a:pt x="1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3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3" name="iṥlíḋè"/>
                <p:cNvSpPr/>
                <p:nvPr/>
              </p:nvSpPr>
              <p:spPr bwMode="auto">
                <a:xfrm>
                  <a:off x="3941" y="2075"/>
                  <a:ext cx="107" cy="99"/>
                </a:xfrm>
                <a:custGeom>
                  <a:avLst/>
                  <a:gdLst>
                    <a:gd name="T0" fmla="*/ 27 w 45"/>
                    <a:gd name="T1" fmla="*/ 31 h 42"/>
                    <a:gd name="T2" fmla="*/ 34 w 45"/>
                    <a:gd name="T3" fmla="*/ 32 h 42"/>
                    <a:gd name="T4" fmla="*/ 24 w 45"/>
                    <a:gd name="T5" fmla="*/ 28 h 42"/>
                    <a:gd name="T6" fmla="*/ 32 w 45"/>
                    <a:gd name="T7" fmla="*/ 32 h 42"/>
                    <a:gd name="T8" fmla="*/ 38 w 45"/>
                    <a:gd name="T9" fmla="*/ 28 h 42"/>
                    <a:gd name="T10" fmla="*/ 31 w 45"/>
                    <a:gd name="T11" fmla="*/ 33 h 42"/>
                    <a:gd name="T12" fmla="*/ 20 w 45"/>
                    <a:gd name="T13" fmla="*/ 29 h 42"/>
                    <a:gd name="T14" fmla="*/ 14 w 45"/>
                    <a:gd name="T15" fmla="*/ 33 h 42"/>
                    <a:gd name="T16" fmla="*/ 14 w 45"/>
                    <a:gd name="T17" fmla="*/ 27 h 42"/>
                    <a:gd name="T18" fmla="*/ 15 w 45"/>
                    <a:gd name="T19" fmla="*/ 26 h 42"/>
                    <a:gd name="T20" fmla="*/ 30 w 45"/>
                    <a:gd name="T21" fmla="*/ 22 h 42"/>
                    <a:gd name="T22" fmla="*/ 27 w 45"/>
                    <a:gd name="T23" fmla="*/ 20 h 42"/>
                    <a:gd name="T24" fmla="*/ 28 w 45"/>
                    <a:gd name="T25" fmla="*/ 18 h 42"/>
                    <a:gd name="T26" fmla="*/ 24 w 45"/>
                    <a:gd name="T27" fmla="*/ 19 h 42"/>
                    <a:gd name="T28" fmla="*/ 13 w 45"/>
                    <a:gd name="T29" fmla="*/ 23 h 42"/>
                    <a:gd name="T30" fmla="*/ 19 w 45"/>
                    <a:gd name="T31" fmla="*/ 20 h 42"/>
                    <a:gd name="T32" fmla="*/ 33 w 45"/>
                    <a:gd name="T33" fmla="*/ 23 h 42"/>
                    <a:gd name="T34" fmla="*/ 21 w 45"/>
                    <a:gd name="T35" fmla="*/ 20 h 42"/>
                    <a:gd name="T36" fmla="*/ 16 w 45"/>
                    <a:gd name="T37" fmla="*/ 16 h 42"/>
                    <a:gd name="T38" fmla="*/ 14 w 45"/>
                    <a:gd name="T39" fmla="*/ 15 h 42"/>
                    <a:gd name="T40" fmla="*/ 9 w 45"/>
                    <a:gd name="T41" fmla="*/ 16 h 42"/>
                    <a:gd name="T42" fmla="*/ 7 w 45"/>
                    <a:gd name="T43" fmla="*/ 15 h 42"/>
                    <a:gd name="T44" fmla="*/ 7 w 45"/>
                    <a:gd name="T45" fmla="*/ 14 h 42"/>
                    <a:gd name="T46" fmla="*/ 6 w 45"/>
                    <a:gd name="T47" fmla="*/ 14 h 42"/>
                    <a:gd name="T48" fmla="*/ 22 w 45"/>
                    <a:gd name="T49" fmla="*/ 12 h 42"/>
                    <a:gd name="T50" fmla="*/ 28 w 45"/>
                    <a:gd name="T51" fmla="*/ 10 h 42"/>
                    <a:gd name="T52" fmla="*/ 34 w 45"/>
                    <a:gd name="T53" fmla="*/ 10 h 42"/>
                    <a:gd name="T54" fmla="*/ 28 w 45"/>
                    <a:gd name="T55" fmla="*/ 9 h 42"/>
                    <a:gd name="T56" fmla="*/ 29 w 45"/>
                    <a:gd name="T57" fmla="*/ 7 h 42"/>
                    <a:gd name="T58" fmla="*/ 14 w 45"/>
                    <a:gd name="T59" fmla="*/ 3 h 42"/>
                    <a:gd name="T60" fmla="*/ 28 w 45"/>
                    <a:gd name="T61" fmla="*/ 6 h 42"/>
                    <a:gd name="T62" fmla="*/ 10 w 45"/>
                    <a:gd name="T63" fmla="*/ 7 h 42"/>
                    <a:gd name="T64" fmla="*/ 15 w 45"/>
                    <a:gd name="T65" fmla="*/ 6 h 42"/>
                    <a:gd name="T66" fmla="*/ 11 w 45"/>
                    <a:gd name="T67" fmla="*/ 6 h 42"/>
                    <a:gd name="T68" fmla="*/ 44 w 45"/>
                    <a:gd name="T69" fmla="*/ 1 h 42"/>
                    <a:gd name="T70" fmla="*/ 37 w 45"/>
                    <a:gd name="T71" fmla="*/ 11 h 42"/>
                    <a:gd name="T72" fmla="*/ 15 w 45"/>
                    <a:gd name="T73" fmla="*/ 2 h 42"/>
                    <a:gd name="T74" fmla="*/ 11 w 45"/>
                    <a:gd name="T75" fmla="*/ 9 h 42"/>
                    <a:gd name="T76" fmla="*/ 16 w 45"/>
                    <a:gd name="T77" fmla="*/ 10 h 42"/>
                    <a:gd name="T78" fmla="*/ 21 w 45"/>
                    <a:gd name="T79" fmla="*/ 11 h 42"/>
                    <a:gd name="T80" fmla="*/ 23 w 45"/>
                    <a:gd name="T81" fmla="*/ 0 h 42"/>
                    <a:gd name="T82" fmla="*/ 3 w 45"/>
                    <a:gd name="T83" fmla="*/ 9 h 42"/>
                    <a:gd name="T84" fmla="*/ 3 w 45"/>
                    <a:gd name="T85" fmla="*/ 12 h 42"/>
                    <a:gd name="T86" fmla="*/ 0 w 45"/>
                    <a:gd name="T87" fmla="*/ 15 h 42"/>
                    <a:gd name="T88" fmla="*/ 0 w 45"/>
                    <a:gd name="T89" fmla="*/ 18 h 42"/>
                    <a:gd name="T90" fmla="*/ 12 w 45"/>
                    <a:gd name="T91" fmla="*/ 23 h 42"/>
                    <a:gd name="T92" fmla="*/ 14 w 45"/>
                    <a:gd name="T93" fmla="*/ 28 h 42"/>
                    <a:gd name="T94" fmla="*/ 2 w 45"/>
                    <a:gd name="T95" fmla="*/ 25 h 42"/>
                    <a:gd name="T96" fmla="*/ 12 w 45"/>
                    <a:gd name="T97" fmla="*/ 32 h 42"/>
                    <a:gd name="T98" fmla="*/ 33 w 45"/>
                    <a:gd name="T99" fmla="*/ 41 h 42"/>
                    <a:gd name="T100" fmla="*/ 37 w 45"/>
                    <a:gd name="T101" fmla="*/ 38 h 42"/>
                    <a:gd name="T102" fmla="*/ 33 w 45"/>
                    <a:gd name="T103" fmla="*/ 38 h 42"/>
                    <a:gd name="T104" fmla="*/ 34 w 45"/>
                    <a:gd name="T105" fmla="*/ 37 h 42"/>
                    <a:gd name="T106" fmla="*/ 39 w 45"/>
                    <a:gd name="T107" fmla="*/ 26 h 42"/>
                    <a:gd name="T108" fmla="*/ 44 w 45"/>
                    <a:gd name="T109" fmla="*/ 21 h 42"/>
                    <a:gd name="T110" fmla="*/ 27 w 45"/>
                    <a:gd name="T111" fmla="*/ 25 h 42"/>
                    <a:gd name="T112" fmla="*/ 24 w 45"/>
                    <a:gd name="T113" fmla="*/ 23 h 42"/>
                    <a:gd name="T114" fmla="*/ 45 w 45"/>
                    <a:gd name="T115" fmla="*/ 7 h 42"/>
                    <a:gd name="T116" fmla="*/ 34 w 45"/>
                    <a:gd name="T117" fmla="*/ 16 h 42"/>
                    <a:gd name="T118" fmla="*/ 37 w 45"/>
                    <a:gd name="T119" fmla="*/ 15 h 42"/>
                    <a:gd name="T120" fmla="*/ 24 w 45"/>
                    <a:gd name="T1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5" h="42">
                      <a:moveTo>
                        <a:pt x="30" y="32"/>
                      </a:moveTo>
                      <a:cubicBezTo>
                        <a:pt x="30" y="32"/>
                        <a:pt x="30" y="32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30" y="31"/>
                        <a:pt x="30" y="31"/>
                        <a:pt x="31" y="30"/>
                      </a:cubicBezTo>
                      <a:cubicBezTo>
                        <a:pt x="31" y="31"/>
                        <a:pt x="32" y="31"/>
                        <a:pt x="32" y="31"/>
                      </a:cubicBezTo>
                      <a:cubicBezTo>
                        <a:pt x="31" y="31"/>
                        <a:pt x="31" y="31"/>
                        <a:pt x="30" y="32"/>
                      </a:cubicBezTo>
                      <a:moveTo>
                        <a:pt x="35" y="32"/>
                      </a:move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6" y="31"/>
                        <a:pt x="37" y="31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moveTo>
                        <a:pt x="29" y="31"/>
                      </a:moveTo>
                      <a:cubicBezTo>
                        <a:pt x="28" y="31"/>
                        <a:pt x="28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30" y="30"/>
                        <a:pt x="30" y="30"/>
                      </a:cubicBezTo>
                      <a:cubicBezTo>
                        <a:pt x="30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moveTo>
                        <a:pt x="27" y="30"/>
                      </a:move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8" y="29"/>
                        <a:pt x="28" y="30"/>
                        <a:pt x="28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moveTo>
                        <a:pt x="34" y="32"/>
                      </a:moveTo>
                      <a:cubicBezTo>
                        <a:pt x="34" y="32"/>
                        <a:pt x="33" y="32"/>
                        <a:pt x="33" y="32"/>
                      </a:cubicBezTo>
                      <a:cubicBezTo>
                        <a:pt x="35" y="31"/>
                        <a:pt x="36" y="30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0"/>
                        <a:pt x="35" y="31"/>
                        <a:pt x="34" y="32"/>
                      </a:cubicBezTo>
                      <a:moveTo>
                        <a:pt x="26" y="30"/>
                      </a:move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6" y="29"/>
                        <a:pt x="26" y="30"/>
                        <a:pt x="26" y="30"/>
                      </a:cubicBezTo>
                      <a:moveTo>
                        <a:pt x="24" y="29"/>
                      </a:moveTo>
                      <a:cubicBezTo>
                        <a:pt x="24" y="29"/>
                        <a:pt x="24" y="29"/>
                        <a:pt x="23" y="29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0"/>
                        <a:pt x="35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6" y="30"/>
                        <a:pt x="34" y="31"/>
                        <a:pt x="33" y="31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2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moveTo>
                        <a:pt x="35" y="33"/>
                      </a:move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39" y="30"/>
                        <a:pt x="39" y="29"/>
                        <a:pt x="39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3" y="30"/>
                        <a:pt x="41" y="31"/>
                        <a:pt x="39" y="32"/>
                      </a:cubicBezTo>
                      <a:cubicBezTo>
                        <a:pt x="36" y="34"/>
                        <a:pt x="35" y="35"/>
                        <a:pt x="34" y="36"/>
                      </a:cubicBezTo>
                      <a:cubicBezTo>
                        <a:pt x="31" y="34"/>
                        <a:pt x="29" y="33"/>
                        <a:pt x="26" y="32"/>
                      </a:cubicBezTo>
                      <a:cubicBezTo>
                        <a:pt x="24" y="31"/>
                        <a:pt x="22" y="31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3" y="30"/>
                        <a:pt x="29" y="32"/>
                        <a:pt x="31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2" y="33"/>
                        <a:pt x="32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2"/>
                        <a:pt x="34" y="33"/>
                        <a:pt x="34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moveTo>
                        <a:pt x="19" y="27"/>
                      </a:move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7"/>
                        <a:pt x="22" y="28"/>
                        <a:pt x="23" y="28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19" y="31"/>
                        <a:pt x="19" y="31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3"/>
                        <a:pt x="19" y="34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5"/>
                        <a:pt x="16" y="34"/>
                        <a:pt x="15" y="34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2" y="26"/>
                        <a:pt x="10" y="25"/>
                        <a:pt x="8" y="24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3"/>
                        <a:pt x="5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7" y="22"/>
                        <a:pt x="9" y="23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2" y="25"/>
                        <a:pt x="12" y="25"/>
                      </a:cubicBezTo>
                      <a:cubicBezTo>
                        <a:pt x="13" y="25"/>
                        <a:pt x="13" y="25"/>
                        <a:pt x="14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24" y="20"/>
                      </a:moveTo>
                      <a:cubicBezTo>
                        <a:pt x="23" y="20"/>
                        <a:pt x="23" y="20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3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moveTo>
                        <a:pt x="30" y="22"/>
                      </a:moveTo>
                      <a:cubicBezTo>
                        <a:pt x="31" y="21"/>
                        <a:pt x="33" y="20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4" y="20"/>
                        <a:pt x="33" y="20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1" y="21"/>
                        <a:pt x="31" y="21"/>
                      </a:cubicBezTo>
                      <a:cubicBezTo>
                        <a:pt x="31" y="21"/>
                        <a:pt x="30" y="21"/>
                        <a:pt x="30" y="22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8" y="21"/>
                        <a:pt x="27" y="21"/>
                        <a:pt x="26" y="20"/>
                      </a:cubicBezTo>
                      <a:cubicBezTo>
                        <a:pt x="27" y="20"/>
                        <a:pt x="29" y="19"/>
                        <a:pt x="30" y="18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19"/>
                      </a:cubicBezTo>
                      <a:cubicBezTo>
                        <a:pt x="32" y="20"/>
                        <a:pt x="31" y="21"/>
                        <a:pt x="29" y="22"/>
                      </a:cubicBezTo>
                      <a:moveTo>
                        <a:pt x="25" y="20"/>
                      </a:moveTo>
                      <a:cubicBezTo>
                        <a:pt x="25" y="20"/>
                        <a:pt x="25" y="20"/>
                        <a:pt x="24" y="20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9" y="18"/>
                        <a:pt x="30" y="18"/>
                      </a:cubicBezTo>
                      <a:cubicBezTo>
                        <a:pt x="28" y="19"/>
                        <a:pt x="27" y="20"/>
                        <a:pt x="25" y="20"/>
                      </a:cubicBezTo>
                      <a:moveTo>
                        <a:pt x="37" y="19"/>
                      </a:move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8" y="18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7" y="19"/>
                        <a:pt x="35" y="20"/>
                        <a:pt x="33" y="22"/>
                      </a:cubicBezTo>
                      <a:cubicBezTo>
                        <a:pt x="33" y="22"/>
                        <a:pt x="32" y="22"/>
                        <a:pt x="32" y="22"/>
                      </a:cubicBezTo>
                      <a:cubicBezTo>
                        <a:pt x="33" y="21"/>
                        <a:pt x="34" y="20"/>
                        <a:pt x="36" y="19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moveTo>
                        <a:pt x="24" y="19"/>
                      </a:moveTo>
                      <a:cubicBezTo>
                        <a:pt x="24" y="19"/>
                        <a:pt x="23" y="19"/>
                        <a:pt x="23" y="19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6" y="18"/>
                        <a:pt x="26" y="18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9"/>
                        <a:pt x="25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moveTo>
                        <a:pt x="18" y="26"/>
                      </a:moveTo>
                      <a:cubicBezTo>
                        <a:pt x="17" y="26"/>
                        <a:pt x="16" y="26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2"/>
                        <a:pt x="13" y="22"/>
                        <a:pt x="13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9" y="17"/>
                        <a:pt x="20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2"/>
                        <a:pt x="18" y="22"/>
                        <a:pt x="18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4"/>
                        <a:pt x="18" y="25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moveTo>
                        <a:pt x="33" y="23"/>
                      </a:move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6" y="21"/>
                        <a:pt x="38" y="19"/>
                        <a:pt x="41" y="18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8" y="17"/>
                        <a:pt x="38" y="17"/>
                        <a:pt x="38" y="17"/>
                      </a:cubicBezTo>
                      <a:cubicBezTo>
                        <a:pt x="39" y="17"/>
                        <a:pt x="39" y="17"/>
                        <a:pt x="39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2" y="18"/>
                        <a:pt x="40" y="20"/>
                        <a:pt x="38" y="21"/>
                      </a:cubicBezTo>
                      <a:cubicBezTo>
                        <a:pt x="35" y="23"/>
                        <a:pt x="34" y="24"/>
                        <a:pt x="33" y="25"/>
                      </a:cubicBezTo>
                      <a:cubicBezTo>
                        <a:pt x="31" y="24"/>
                        <a:pt x="28" y="23"/>
                        <a:pt x="25" y="22"/>
                      </a:cubicBezTo>
                      <a:cubicBezTo>
                        <a:pt x="23" y="22"/>
                        <a:pt x="21" y="21"/>
                        <a:pt x="19" y="21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20"/>
                        <a:pt x="24" y="21"/>
                        <a:pt x="25" y="21"/>
                      </a:cubicBezTo>
                      <a:cubicBezTo>
                        <a:pt x="26" y="21"/>
                        <a:pt x="28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1" y="22"/>
                        <a:pt x="31" y="22"/>
                      </a:cubicBezTo>
                      <a:cubicBezTo>
                        <a:pt x="32" y="22"/>
                        <a:pt x="32" y="22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moveTo>
                        <a:pt x="15" y="17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moveTo>
                        <a:pt x="14" y="17"/>
                      </a:move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moveTo>
                        <a:pt x="12" y="17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3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moveTo>
                        <a:pt x="11" y="16"/>
                      </a:move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5"/>
                        <a:pt x="12" y="15"/>
                        <a:pt x="13" y="15"/>
                      </a:cubicBezTo>
                      <a:cubicBezTo>
                        <a:pt x="12" y="15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moveTo>
                        <a:pt x="10" y="16"/>
                      </a:move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moveTo>
                        <a:pt x="9" y="16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5"/>
                        <a:pt x="9" y="15"/>
                        <a:pt x="9" y="16"/>
                      </a:cubicBezTo>
                      <a:moveTo>
                        <a:pt x="8" y="15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5"/>
                        <a:pt x="8" y="15"/>
                        <a:pt x="8" y="15"/>
                      </a:cubicBezTo>
                      <a:moveTo>
                        <a:pt x="7" y="15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7" y="15"/>
                        <a:pt x="7" y="15"/>
                      </a:cubicBezTo>
                      <a:moveTo>
                        <a:pt x="7" y="14"/>
                      </a:move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moveTo>
                        <a:pt x="13" y="19"/>
                      </a:move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0" y="18"/>
                        <a:pt x="8" y="17"/>
                        <a:pt x="6" y="16"/>
                      </a:cubicBezTo>
                      <a:cubicBezTo>
                        <a:pt x="6" y="16"/>
                        <a:pt x="5" y="16"/>
                        <a:pt x="5" y="16"/>
                      </a:cubicBezTo>
                      <a:cubicBezTo>
                        <a:pt x="4" y="16"/>
                        <a:pt x="3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7" y="16"/>
                        <a:pt x="8" y="16"/>
                        <a:pt x="9" y="17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17"/>
                        <a:pt x="12" y="17"/>
                        <a:pt x="12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moveTo>
                        <a:pt x="36" y="15"/>
                      </a:moveTo>
                      <a:cubicBezTo>
                        <a:pt x="34" y="14"/>
                        <a:pt x="31" y="14"/>
                        <a:pt x="27" y="13"/>
                      </a:cubicBezTo>
                      <a:cubicBezTo>
                        <a:pt x="26" y="13"/>
                        <a:pt x="24" y="13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4" y="12"/>
                        <a:pt x="26" y="13"/>
                        <a:pt x="28" y="13"/>
                      </a:cubicBezTo>
                      <a:cubicBezTo>
                        <a:pt x="31" y="13"/>
                        <a:pt x="34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moveTo>
                        <a:pt x="16" y="9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moveTo>
                        <a:pt x="31" y="10"/>
                      </a:move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7"/>
                        <a:pt x="37" y="8"/>
                        <a:pt x="36" y="10"/>
                      </a:cubicBezTo>
                      <a:cubicBezTo>
                        <a:pt x="36" y="10"/>
                        <a:pt x="36" y="10"/>
                        <a:pt x="35" y="10"/>
                      </a:cubicBezTo>
                      <a:cubicBezTo>
                        <a:pt x="35" y="10"/>
                        <a:pt x="35" y="10"/>
                        <a:pt x="34" y="10"/>
                      </a:cubicBezTo>
                      <a:cubicBezTo>
                        <a:pt x="35" y="9"/>
                        <a:pt x="36" y="9"/>
                        <a:pt x="36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5" y="9"/>
                        <a:pt x="34" y="9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4" y="9"/>
                        <a:pt x="36" y="7"/>
                        <a:pt x="38" y="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6" y="7"/>
                        <a:pt x="33" y="8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moveTo>
                        <a:pt x="28" y="9"/>
                      </a:move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1" y="7"/>
                        <a:pt x="33" y="5"/>
                        <a:pt x="36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9"/>
                        <a:pt x="27" y="9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9"/>
                        <a:pt x="28" y="9"/>
                        <a:pt x="28" y="9"/>
                      </a:cubicBezTo>
                      <a:moveTo>
                        <a:pt x="29" y="8"/>
                      </a:move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7"/>
                        <a:pt x="29" y="6"/>
                        <a:pt x="30" y="6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5" y="4"/>
                        <a:pt x="36" y="4"/>
                      </a:cubicBezTo>
                      <a:cubicBezTo>
                        <a:pt x="33" y="5"/>
                        <a:pt x="31" y="6"/>
                        <a:pt x="29" y="8"/>
                      </a:cubicBezTo>
                      <a:moveTo>
                        <a:pt x="30" y="5"/>
                      </a:move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1" y="4"/>
                        <a:pt x="31" y="3"/>
                      </a:cubicBezTo>
                      <a:cubicBezTo>
                        <a:pt x="32" y="3"/>
                        <a:pt x="32" y="4"/>
                        <a:pt x="33" y="4"/>
                      </a:cubicBezTo>
                      <a:cubicBezTo>
                        <a:pt x="30" y="5"/>
                        <a:pt x="30" y="5"/>
                        <a:pt x="30" y="5"/>
                      </a:cubicBezTo>
                      <a:moveTo>
                        <a:pt x="11" y="5"/>
                      </a:moveTo>
                      <a:cubicBezTo>
                        <a:pt x="12" y="4"/>
                        <a:pt x="12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4"/>
                        <a:pt x="12" y="4"/>
                        <a:pt x="11" y="5"/>
                      </a:cubicBezTo>
                      <a:moveTo>
                        <a:pt x="29" y="4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4"/>
                        <a:pt x="30" y="4"/>
                        <a:pt x="29" y="4"/>
                      </a:cubicBezTo>
                      <a:moveTo>
                        <a:pt x="24" y="9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5" y="8"/>
                        <a:pt x="26" y="6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9" y="4"/>
                        <a:pt x="29" y="5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7" y="8"/>
                        <a:pt x="26" y="9"/>
                        <a:pt x="24" y="9"/>
                      </a:cubicBezTo>
                      <a:moveTo>
                        <a:pt x="17" y="8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6"/>
                        <a:pt x="17" y="5"/>
                        <a:pt x="18" y="5"/>
                      </a:cubicBezTo>
                      <a:cubicBezTo>
                        <a:pt x="19" y="4"/>
                        <a:pt x="20" y="3"/>
                        <a:pt x="20" y="3"/>
                      </a:cubicBezTo>
                      <a:cubicBezTo>
                        <a:pt x="19" y="5"/>
                        <a:pt x="18" y="6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moveTo>
                        <a:pt x="12" y="8"/>
                      </a:move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8"/>
                        <a:pt x="11" y="8"/>
                        <a:pt x="10" y="8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3" y="6"/>
                        <a:pt x="15" y="4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8" y="4"/>
                        <a:pt x="17" y="4"/>
                      </a:cubicBezTo>
                      <a:cubicBezTo>
                        <a:pt x="17" y="5"/>
                        <a:pt x="16" y="5"/>
                        <a:pt x="16" y="6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2" y="8"/>
                        <a:pt x="12" y="8"/>
                        <a:pt x="12" y="8"/>
                      </a:cubicBezTo>
                      <a:moveTo>
                        <a:pt x="11" y="6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5"/>
                        <a:pt x="13" y="4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5" y="4"/>
                        <a:pt x="13" y="5"/>
                        <a:pt x="10" y="7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moveTo>
                        <a:pt x="37" y="11"/>
                      </a:move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8" y="9"/>
                        <a:pt x="39" y="7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6" y="3"/>
                        <a:pt x="35" y="3"/>
                        <a:pt x="33" y="3"/>
                      </a:cubicBezTo>
                      <a:cubicBezTo>
                        <a:pt x="32" y="3"/>
                        <a:pt x="30" y="3"/>
                        <a:pt x="29" y="2"/>
                      </a:cubicBezTo>
                      <a:cubicBezTo>
                        <a:pt x="29" y="2"/>
                        <a:pt x="29" y="2"/>
                        <a:pt x="29" y="1"/>
                      </a:cubicBezTo>
                      <a:cubicBezTo>
                        <a:pt x="34" y="1"/>
                        <a:pt x="39" y="1"/>
                        <a:pt x="43" y="1"/>
                      </a:cubicBezTo>
                      <a:cubicBezTo>
                        <a:pt x="43" y="1"/>
                        <a:pt x="44" y="1"/>
                        <a:pt x="44" y="1"/>
                      </a:cubicBezTo>
                      <a:cubicBezTo>
                        <a:pt x="42" y="6"/>
                        <a:pt x="39" y="10"/>
                        <a:pt x="36" y="13"/>
                      </a:cubicBezTo>
                      <a:cubicBezTo>
                        <a:pt x="34" y="13"/>
                        <a:pt x="31" y="12"/>
                        <a:pt x="28" y="12"/>
                      </a:cubicBezTo>
                      <a:cubicBezTo>
                        <a:pt x="26" y="12"/>
                        <a:pt x="24" y="11"/>
                        <a:pt x="22" y="11"/>
                      </a:cubicBezTo>
                      <a:cubicBezTo>
                        <a:pt x="22" y="11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5" y="10"/>
                        <a:pt x="35" y="10"/>
                      </a:cubicBezTo>
                      <a:cubicBezTo>
                        <a:pt x="36" y="10"/>
                        <a:pt x="36" y="10"/>
                        <a:pt x="36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moveTo>
                        <a:pt x="15" y="10"/>
                      </a:move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2" y="10"/>
                        <a:pt x="10" y="9"/>
                        <a:pt x="8" y="9"/>
                      </a:cubicBezTo>
                      <a:cubicBezTo>
                        <a:pt x="8" y="9"/>
                        <a:pt x="8" y="9"/>
                        <a:pt x="7" y="9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7" y="6"/>
                        <a:pt x="10" y="3"/>
                        <a:pt x="13" y="1"/>
                      </a:cubicBezTo>
                      <a:cubicBezTo>
                        <a:pt x="15" y="1"/>
                        <a:pt x="17" y="1"/>
                        <a:pt x="19" y="1"/>
                      </a:cubicBezTo>
                      <a:cubicBezTo>
                        <a:pt x="20" y="1"/>
                        <a:pt x="21" y="1"/>
                        <a:pt x="22" y="1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3"/>
                        <a:pt x="14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0" y="5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7"/>
                        <a:pt x="10" y="7"/>
                        <a:pt x="9" y="7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0" y="8"/>
                        <a:pt x="11" y="9"/>
                        <a:pt x="11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moveTo>
                        <a:pt x="21" y="17"/>
                      </a:moveTo>
                      <a:cubicBezTo>
                        <a:pt x="20" y="17"/>
                        <a:pt x="19" y="17"/>
                        <a:pt x="18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6"/>
                        <a:pt x="16" y="16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3"/>
                        <a:pt x="16" y="13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1"/>
                        <a:pt x="16" y="10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20" y="5"/>
                        <a:pt x="22" y="3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5" y="0"/>
                        <a:pt x="26" y="0"/>
                        <a:pt x="27" y="1"/>
                      </a:cubicBezTo>
                      <a:cubicBezTo>
                        <a:pt x="28" y="1"/>
                        <a:pt x="28" y="1"/>
                        <a:pt x="29" y="1"/>
                      </a:cubicBezTo>
                      <a:cubicBezTo>
                        <a:pt x="26" y="5"/>
                        <a:pt x="24" y="7"/>
                        <a:pt x="22" y="9"/>
                      </a:cubicBezTo>
                      <a:cubicBezTo>
                        <a:pt x="22" y="10"/>
                        <a:pt x="22" y="10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2"/>
                        <a:pt x="21" y="13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5"/>
                        <a:pt x="21" y="16"/>
                        <a:pt x="21" y="16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moveTo>
                        <a:pt x="24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0"/>
                        <a:pt x="19" y="0"/>
                      </a:cubicBezTo>
                      <a:cubicBezTo>
                        <a:pt x="17" y="0"/>
                        <a:pt x="15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4" y="9"/>
                        <a:pt x="5" y="9"/>
                        <a:pt x="7" y="10"/>
                      </a:cubicBezTo>
                      <a:cubicBezTo>
                        <a:pt x="7" y="10"/>
                        <a:pt x="8" y="10"/>
                        <a:pt x="8" y="10"/>
                      </a:cubicBezTo>
                      <a:cubicBezTo>
                        <a:pt x="10" y="10"/>
                        <a:pt x="12" y="10"/>
                        <a:pt x="14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9" y="10"/>
                        <a:pt x="5" y="10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5" y="10"/>
                        <a:pt x="9" y="11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9" y="11"/>
                        <a:pt x="4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4" y="11"/>
                        <a:pt x="9" y="12"/>
                        <a:pt x="15" y="13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" y="13"/>
                        <a:pt x="8" y="12"/>
                        <a:pt x="8" y="12"/>
                      </a:cubicBezTo>
                      <a:cubicBezTo>
                        <a:pt x="6" y="12"/>
                        <a:pt x="5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5" y="13"/>
                        <a:pt x="6" y="13"/>
                        <a:pt x="8" y="13"/>
                      </a:cubicBezTo>
                      <a:cubicBezTo>
                        <a:pt x="8" y="13"/>
                        <a:pt x="9" y="13"/>
                        <a:pt x="13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0" y="14"/>
                        <a:pt x="7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4"/>
                        <a:pt x="2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6"/>
                        <a:pt x="3" y="16"/>
                        <a:pt x="5" y="17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8" y="18"/>
                        <a:pt x="10" y="18"/>
                        <a:pt x="12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7" y="18"/>
                        <a:pt x="3" y="17"/>
                        <a:pt x="1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3" y="17"/>
                        <a:pt x="7" y="19"/>
                        <a:pt x="13" y="20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6" y="19"/>
                        <a:pt x="2" y="17"/>
                        <a:pt x="1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" y="18"/>
                        <a:pt x="6" y="20"/>
                        <a:pt x="12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8" y="20"/>
                        <a:pt x="6" y="20"/>
                        <a:pt x="5" y="20"/>
                      </a:cubicBezTo>
                      <a:cubicBezTo>
                        <a:pt x="4" y="19"/>
                        <a:pt x="2" y="19"/>
                        <a:pt x="1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9"/>
                        <a:pt x="4" y="20"/>
                        <a:pt x="5" y="21"/>
                      </a:cubicBezTo>
                      <a:cubicBezTo>
                        <a:pt x="5" y="21"/>
                        <a:pt x="7" y="21"/>
                        <a:pt x="10" y="22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2"/>
                        <a:pt x="4" y="21"/>
                        <a:pt x="1" y="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3" y="21"/>
                        <a:pt x="4" y="21"/>
                      </a:cubicBezTo>
                      <a:cubicBezTo>
                        <a:pt x="3" y="21"/>
                        <a:pt x="3" y="22"/>
                        <a:pt x="2" y="22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4" y="23"/>
                        <a:pt x="5" y="23"/>
                        <a:pt x="7" y="24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0" y="26"/>
                        <a:pt x="11" y="26"/>
                        <a:pt x="13" y="27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9" y="25"/>
                        <a:pt x="5" y="24"/>
                        <a:pt x="3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5" y="25"/>
                        <a:pt x="8" y="26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8" y="26"/>
                        <a:pt x="4" y="25"/>
                        <a:pt x="3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7" y="27"/>
                        <a:pt x="14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9" y="28"/>
                        <a:pt x="7" y="27"/>
                        <a:pt x="7" y="27"/>
                      </a:cubicBezTo>
                      <a:cubicBezTo>
                        <a:pt x="5" y="26"/>
                        <a:pt x="4" y="26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3" y="26"/>
                        <a:pt x="5" y="27"/>
                        <a:pt x="6" y="28"/>
                      </a:cubicBezTo>
                      <a:cubicBezTo>
                        <a:pt x="7" y="28"/>
                        <a:pt x="8" y="29"/>
                        <a:pt x="11" y="30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9" y="29"/>
                        <a:pt x="5" y="28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5" y="29"/>
                        <a:pt x="8" y="30"/>
                        <a:pt x="11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6" y="35"/>
                        <a:pt x="17" y="36"/>
                        <a:pt x="18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4" y="38"/>
                        <a:pt x="30" y="41"/>
                        <a:pt x="32" y="42"/>
                      </a:cubicBezTo>
                      <a:cubicBezTo>
                        <a:pt x="33" y="42"/>
                        <a:pt x="33" y="42"/>
                        <a:pt x="33" y="42"/>
                      </a:cubicBezTo>
                      <a:cubicBezTo>
                        <a:pt x="33" y="41"/>
                        <a:pt x="33" y="41"/>
                        <a:pt x="33" y="41"/>
                      </a:cubicBezTo>
                      <a:cubicBezTo>
                        <a:pt x="34" y="41"/>
                        <a:pt x="37" y="39"/>
                        <a:pt x="39" y="38"/>
                      </a:cubicBezTo>
                      <a:cubicBezTo>
                        <a:pt x="42" y="36"/>
                        <a:pt x="44" y="35"/>
                        <a:pt x="45" y="35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4" y="34"/>
                        <a:pt x="44" y="34"/>
                        <a:pt x="44" y="34"/>
                      </a:cubicBezTo>
                      <a:cubicBezTo>
                        <a:pt x="44" y="35"/>
                        <a:pt x="41" y="36"/>
                        <a:pt x="39" y="37"/>
                      </a:cubicBezTo>
                      <a:cubicBezTo>
                        <a:pt x="36" y="38"/>
                        <a:pt x="34" y="40"/>
                        <a:pt x="33" y="41"/>
                      </a:cubicBezTo>
                      <a:cubicBezTo>
                        <a:pt x="30" y="40"/>
                        <a:pt x="23" y="37"/>
                        <a:pt x="19" y="35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24" y="36"/>
                        <a:pt x="28" y="38"/>
                        <a:pt x="30" y="39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4" y="39"/>
                        <a:pt x="35" y="39"/>
                        <a:pt x="37" y="38"/>
                      </a:cubicBezTo>
                      <a:cubicBezTo>
                        <a:pt x="39" y="37"/>
                        <a:pt x="42" y="35"/>
                        <a:pt x="45" y="33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2" y="34"/>
                        <a:pt x="39" y="36"/>
                        <a:pt x="36" y="37"/>
                      </a:cubicBezTo>
                      <a:cubicBezTo>
                        <a:pt x="35" y="38"/>
                        <a:pt x="34" y="39"/>
                        <a:pt x="33" y="39"/>
                      </a:cubicBezTo>
                      <a:cubicBezTo>
                        <a:pt x="32" y="39"/>
                        <a:pt x="32" y="39"/>
                        <a:pt x="31" y="38"/>
                      </a:cubicBezTo>
                      <a:cubicBezTo>
                        <a:pt x="28" y="37"/>
                        <a:pt x="24" y="35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2" y="34"/>
                        <a:pt x="25" y="35"/>
                        <a:pt x="27" y="36"/>
                      </a:cubicBezTo>
                      <a:cubicBezTo>
                        <a:pt x="30" y="38"/>
                        <a:pt x="32" y="39"/>
                        <a:pt x="33" y="39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0" y="37"/>
                        <a:pt x="27" y="35"/>
                      </a:cubicBezTo>
                      <a:cubicBezTo>
                        <a:pt x="25" y="34"/>
                        <a:pt x="22" y="33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3" y="33"/>
                        <a:pt x="25" y="34"/>
                      </a:cubicBezTo>
                      <a:cubicBezTo>
                        <a:pt x="28" y="35"/>
                        <a:pt x="31" y="37"/>
                        <a:pt x="33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5" y="37"/>
                        <a:pt x="35" y="37"/>
                        <a:pt x="36" y="37"/>
                      </a:cubicBezTo>
                      <a:cubicBezTo>
                        <a:pt x="39" y="35"/>
                        <a:pt x="42" y="34"/>
                        <a:pt x="45" y="31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1" y="33"/>
                        <a:pt x="39" y="34"/>
                        <a:pt x="36" y="36"/>
                      </a:cubicBezTo>
                      <a:cubicBezTo>
                        <a:pt x="35" y="36"/>
                        <a:pt x="34" y="37"/>
                        <a:pt x="34" y="37"/>
                      </a:cubicBezTo>
                      <a:cubicBezTo>
                        <a:pt x="31" y="36"/>
                        <a:pt x="28" y="35"/>
                        <a:pt x="25" y="33"/>
                      </a:cubicBezTo>
                      <a:cubicBezTo>
                        <a:pt x="24" y="32"/>
                        <a:pt x="22" y="32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2" y="31"/>
                        <a:pt x="24" y="32"/>
                        <a:pt x="26" y="33"/>
                      </a:cubicBezTo>
                      <a:cubicBezTo>
                        <a:pt x="28" y="34"/>
                        <a:pt x="31" y="35"/>
                        <a:pt x="34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4" y="36"/>
                        <a:pt x="37" y="35"/>
                        <a:pt x="40" y="33"/>
                      </a:cubicBezTo>
                      <a:cubicBezTo>
                        <a:pt x="43" y="31"/>
                        <a:pt x="45" y="30"/>
                        <a:pt x="45" y="30"/>
                      </a:cubicBezTo>
                      <a:cubicBezTo>
                        <a:pt x="45" y="29"/>
                        <a:pt x="45" y="29"/>
                        <a:pt x="45" y="29"/>
                      </a:cubicBezTo>
                      <a:cubicBezTo>
                        <a:pt x="45" y="29"/>
                        <a:pt x="45" y="29"/>
                        <a:pt x="45" y="29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41" y="25"/>
                        <a:pt x="43" y="23"/>
                        <a:pt x="44" y="23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43" y="23"/>
                        <a:pt x="41" y="24"/>
                        <a:pt x="39" y="26"/>
                      </a:cubicBezTo>
                      <a:cubicBezTo>
                        <a:pt x="36" y="27"/>
                        <a:pt x="34" y="29"/>
                        <a:pt x="33" y="30"/>
                      </a:cubicBezTo>
                      <a:cubicBezTo>
                        <a:pt x="30" y="30"/>
                        <a:pt x="23" y="27"/>
                        <a:pt x="19" y="26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23" y="26"/>
                        <a:pt x="27" y="28"/>
                        <a:pt x="30" y="29"/>
                      </a:cubicBezTo>
                      <a:cubicBezTo>
                        <a:pt x="32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4" y="28"/>
                        <a:pt x="35" y="28"/>
                        <a:pt x="36" y="27"/>
                      </a:cubicBezTo>
                      <a:cubicBezTo>
                        <a:pt x="39" y="25"/>
                        <a:pt x="42" y="23"/>
                        <a:pt x="44" y="21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1" y="22"/>
                        <a:pt x="38" y="24"/>
                        <a:pt x="36" y="26"/>
                      </a:cubicBezTo>
                      <a:cubicBezTo>
                        <a:pt x="35" y="27"/>
                        <a:pt x="34" y="28"/>
                        <a:pt x="33" y="28"/>
                      </a:cubicBezTo>
                      <a:cubicBezTo>
                        <a:pt x="32" y="28"/>
                        <a:pt x="32" y="28"/>
                        <a:pt x="30" y="28"/>
                      </a:cubicBezTo>
                      <a:cubicBezTo>
                        <a:pt x="28" y="27"/>
                        <a:pt x="23" y="26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25"/>
                        <a:pt x="24" y="25"/>
                        <a:pt x="26" y="26"/>
                      </a:cubicBezTo>
                      <a:cubicBezTo>
                        <a:pt x="30" y="27"/>
                        <a:pt x="32" y="28"/>
                        <a:pt x="33" y="28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2" y="27"/>
                        <a:pt x="30" y="26"/>
                        <a:pt x="27" y="25"/>
                      </a:cubicBezTo>
                      <a:cubicBezTo>
                        <a:pt x="24" y="25"/>
                        <a:pt x="22" y="24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21" y="23"/>
                        <a:pt x="22" y="24"/>
                        <a:pt x="24" y="24"/>
                      </a:cubicBezTo>
                      <a:cubicBezTo>
                        <a:pt x="27" y="25"/>
                        <a:pt x="31" y="26"/>
                        <a:pt x="33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4" y="27"/>
                        <a:pt x="35" y="26"/>
                        <a:pt x="36" y="25"/>
                      </a:cubicBezTo>
                      <a:cubicBezTo>
                        <a:pt x="38" y="24"/>
                        <a:pt x="41" y="22"/>
                        <a:pt x="44" y="19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0" y="21"/>
                        <a:pt x="38" y="23"/>
                        <a:pt x="35" y="25"/>
                      </a:cubicBezTo>
                      <a:cubicBezTo>
                        <a:pt x="35" y="25"/>
                        <a:pt x="34" y="26"/>
                        <a:pt x="33" y="26"/>
                      </a:cubicBezTo>
                      <a:cubicBezTo>
                        <a:pt x="31" y="26"/>
                        <a:pt x="28" y="25"/>
                        <a:pt x="24" y="23"/>
                      </a:cubicBezTo>
                      <a:cubicBezTo>
                        <a:pt x="23" y="23"/>
                        <a:pt x="21" y="22"/>
                        <a:pt x="19" y="22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1" y="22"/>
                        <a:pt x="23" y="23"/>
                        <a:pt x="25" y="23"/>
                      </a:cubicBezTo>
                      <a:cubicBezTo>
                        <a:pt x="28" y="24"/>
                        <a:pt x="30" y="25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4" y="25"/>
                        <a:pt x="36" y="23"/>
                        <a:pt x="39" y="22"/>
                      </a:cubicBezTo>
                      <a:cubicBezTo>
                        <a:pt x="42" y="19"/>
                        <a:pt x="44" y="18"/>
                        <a:pt x="44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42" y="13"/>
                        <a:pt x="45" y="9"/>
                        <a:pt x="45" y="8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4" y="9"/>
                        <a:pt x="38" y="16"/>
                        <a:pt x="36" y="18"/>
                      </a:cubicBezTo>
                      <a:cubicBezTo>
                        <a:pt x="34" y="18"/>
                        <a:pt x="27" y="17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6" y="16"/>
                        <a:pt x="31" y="17"/>
                        <a:pt x="34" y="17"/>
                      </a:cubicBezTo>
                      <a:cubicBezTo>
                        <a:pt x="35" y="18"/>
                        <a:pt x="36" y="18"/>
                        <a:pt x="36" y="18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7" y="18"/>
                        <a:pt x="37" y="18"/>
                        <a:pt x="37" y="18"/>
                      </a:cubicBezTo>
                      <a:cubicBezTo>
                        <a:pt x="39" y="15"/>
                        <a:pt x="43" y="10"/>
                        <a:pt x="45" y="6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2" y="9"/>
                        <a:pt x="38" y="14"/>
                        <a:pt x="36" y="17"/>
                      </a:cubicBezTo>
                      <a:cubicBezTo>
                        <a:pt x="36" y="17"/>
                        <a:pt x="35" y="17"/>
                        <a:pt x="34" y="16"/>
                      </a:cubicBezTo>
                      <a:cubicBezTo>
                        <a:pt x="31" y="16"/>
                        <a:pt x="26" y="15"/>
                        <a:pt x="22" y="15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5" y="15"/>
                        <a:pt x="27" y="15"/>
                        <a:pt x="30" y="16"/>
                      </a:cubicBezTo>
                      <a:cubicBezTo>
                        <a:pt x="34" y="16"/>
                        <a:pt x="36" y="17"/>
                        <a:pt x="36" y="17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6" y="16"/>
                        <a:pt x="36" y="16"/>
                        <a:pt x="36" y="16"/>
                      </a:cubicBezTo>
                      <a:cubicBezTo>
                        <a:pt x="36" y="16"/>
                        <a:pt x="33" y="15"/>
                        <a:pt x="30" y="15"/>
                      </a:cubicBezTo>
                      <a:cubicBezTo>
                        <a:pt x="28" y="14"/>
                        <a:pt x="25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4" y="13"/>
                        <a:pt x="25" y="14"/>
                        <a:pt x="27" y="14"/>
                      </a:cubicBezTo>
                      <a:cubicBezTo>
                        <a:pt x="31" y="15"/>
                        <a:pt x="34" y="15"/>
                        <a:pt x="36" y="16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9" y="12"/>
                        <a:pt x="42" y="9"/>
                        <a:pt x="45" y="4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1" y="8"/>
                        <a:pt x="39" y="11"/>
                        <a:pt x="37" y="14"/>
                      </a:cubicBezTo>
                      <a:cubicBezTo>
                        <a:pt x="40" y="10"/>
                        <a:pt x="43" y="6"/>
                        <a:pt x="45" y="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5" y="1"/>
                        <a:pt x="44" y="1"/>
                        <a:pt x="43" y="1"/>
                      </a:cubicBezTo>
                      <a:cubicBezTo>
                        <a:pt x="39" y="1"/>
                        <a:pt x="35" y="1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5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4" name="ïŝļidê"/>
                <p:cNvSpPr/>
                <p:nvPr/>
              </p:nvSpPr>
              <p:spPr bwMode="auto">
                <a:xfrm>
                  <a:off x="3979" y="2101"/>
                  <a:ext cx="12" cy="2"/>
                </a:xfrm>
                <a:custGeom>
                  <a:avLst/>
                  <a:gdLst>
                    <a:gd name="T0" fmla="*/ 3 w 12"/>
                    <a:gd name="T1" fmla="*/ 0 h 2"/>
                    <a:gd name="T2" fmla="*/ 0 w 12"/>
                    <a:gd name="T3" fmla="*/ 0 h 2"/>
                    <a:gd name="T4" fmla="*/ 3 w 12"/>
                    <a:gd name="T5" fmla="*/ 0 h 2"/>
                    <a:gd name="T6" fmla="*/ 10 w 12"/>
                    <a:gd name="T7" fmla="*/ 2 h 2"/>
                    <a:gd name="T8" fmla="*/ 12 w 12"/>
                    <a:gd name="T9" fmla="*/ 2 h 2"/>
                    <a:gd name="T10" fmla="*/ 10 w 12"/>
                    <a:gd name="T11" fmla="*/ 0 h 2"/>
                    <a:gd name="T12" fmla="*/ 3 w 1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5" name="ïṣļiḓé"/>
                <p:cNvSpPr/>
                <p:nvPr/>
              </p:nvSpPr>
              <p:spPr bwMode="auto">
                <a:xfrm>
                  <a:off x="3979" y="2101"/>
                  <a:ext cx="12" cy="2"/>
                </a:xfrm>
                <a:custGeom>
                  <a:avLst/>
                  <a:gdLst>
                    <a:gd name="T0" fmla="*/ 3 w 12"/>
                    <a:gd name="T1" fmla="*/ 0 h 2"/>
                    <a:gd name="T2" fmla="*/ 0 w 12"/>
                    <a:gd name="T3" fmla="*/ 0 h 2"/>
                    <a:gd name="T4" fmla="*/ 3 w 12"/>
                    <a:gd name="T5" fmla="*/ 0 h 2"/>
                    <a:gd name="T6" fmla="*/ 10 w 12"/>
                    <a:gd name="T7" fmla="*/ 2 h 2"/>
                    <a:gd name="T8" fmla="*/ 12 w 12"/>
                    <a:gd name="T9" fmla="*/ 2 h 2"/>
                    <a:gd name="T10" fmla="*/ 10 w 12"/>
                    <a:gd name="T11" fmla="*/ 0 h 2"/>
                    <a:gd name="T12" fmla="*/ 3 w 1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6" name="îSlïḍè"/>
                <p:cNvSpPr/>
                <p:nvPr/>
              </p:nvSpPr>
              <p:spPr bwMode="auto">
                <a:xfrm>
                  <a:off x="3974" y="2120"/>
                  <a:ext cx="10" cy="5"/>
                </a:xfrm>
                <a:custGeom>
                  <a:avLst/>
                  <a:gdLst>
                    <a:gd name="T0" fmla="*/ 0 w 10"/>
                    <a:gd name="T1" fmla="*/ 0 h 5"/>
                    <a:gd name="T2" fmla="*/ 0 w 10"/>
                    <a:gd name="T3" fmla="*/ 2 h 5"/>
                    <a:gd name="T4" fmla="*/ 0 w 10"/>
                    <a:gd name="T5" fmla="*/ 2 h 5"/>
                    <a:gd name="T6" fmla="*/ 10 w 10"/>
                    <a:gd name="T7" fmla="*/ 5 h 5"/>
                    <a:gd name="T8" fmla="*/ 10 w 10"/>
                    <a:gd name="T9" fmla="*/ 5 h 5"/>
                    <a:gd name="T10" fmla="*/ 10 w 10"/>
                    <a:gd name="T11" fmla="*/ 5 h 5"/>
                    <a:gd name="T12" fmla="*/ 10 w 10"/>
                    <a:gd name="T13" fmla="*/ 5 h 5"/>
                    <a:gd name="T14" fmla="*/ 0 w 10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7" name="ïṧľîḍé"/>
                <p:cNvSpPr/>
                <p:nvPr/>
              </p:nvSpPr>
              <p:spPr bwMode="auto">
                <a:xfrm>
                  <a:off x="3974" y="2120"/>
                  <a:ext cx="10" cy="5"/>
                </a:xfrm>
                <a:custGeom>
                  <a:avLst/>
                  <a:gdLst>
                    <a:gd name="T0" fmla="*/ 0 w 10"/>
                    <a:gd name="T1" fmla="*/ 0 h 5"/>
                    <a:gd name="T2" fmla="*/ 0 w 10"/>
                    <a:gd name="T3" fmla="*/ 2 h 5"/>
                    <a:gd name="T4" fmla="*/ 0 w 10"/>
                    <a:gd name="T5" fmla="*/ 2 h 5"/>
                    <a:gd name="T6" fmla="*/ 10 w 10"/>
                    <a:gd name="T7" fmla="*/ 5 h 5"/>
                    <a:gd name="T8" fmla="*/ 10 w 10"/>
                    <a:gd name="T9" fmla="*/ 5 h 5"/>
                    <a:gd name="T10" fmla="*/ 10 w 10"/>
                    <a:gd name="T11" fmla="*/ 5 h 5"/>
                    <a:gd name="T12" fmla="*/ 10 w 10"/>
                    <a:gd name="T13" fmla="*/ 5 h 5"/>
                    <a:gd name="T14" fmla="*/ 0 w 10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8" name="íṩḻîḋè"/>
                <p:cNvSpPr/>
                <p:nvPr/>
              </p:nvSpPr>
              <p:spPr bwMode="auto">
                <a:xfrm>
                  <a:off x="3977" y="2141"/>
                  <a:ext cx="9" cy="5"/>
                </a:xfrm>
                <a:custGeom>
                  <a:avLst/>
                  <a:gdLst>
                    <a:gd name="T0" fmla="*/ 0 w 9"/>
                    <a:gd name="T1" fmla="*/ 0 h 5"/>
                    <a:gd name="T2" fmla="*/ 0 w 9"/>
                    <a:gd name="T3" fmla="*/ 0 h 5"/>
                    <a:gd name="T4" fmla="*/ 0 w 9"/>
                    <a:gd name="T5" fmla="*/ 0 h 5"/>
                    <a:gd name="T6" fmla="*/ 9 w 9"/>
                    <a:gd name="T7" fmla="*/ 5 h 5"/>
                    <a:gd name="T8" fmla="*/ 9 w 9"/>
                    <a:gd name="T9" fmla="*/ 5 h 5"/>
                    <a:gd name="T10" fmla="*/ 9 w 9"/>
                    <a:gd name="T11" fmla="*/ 5 h 5"/>
                    <a:gd name="T12" fmla="*/ 9 w 9"/>
                    <a:gd name="T13" fmla="*/ 5 h 5"/>
                    <a:gd name="T14" fmla="*/ 0 w 9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5"/>
                      </a:lnTo>
                      <a:lnTo>
                        <a:pt x="9" y="5"/>
                      </a:lnTo>
                      <a:lnTo>
                        <a:pt x="9" y="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9" name="îśḷiḑê"/>
                <p:cNvSpPr/>
                <p:nvPr/>
              </p:nvSpPr>
              <p:spPr bwMode="auto">
                <a:xfrm>
                  <a:off x="3977" y="2141"/>
                  <a:ext cx="9" cy="5"/>
                </a:xfrm>
                <a:custGeom>
                  <a:avLst/>
                  <a:gdLst>
                    <a:gd name="T0" fmla="*/ 0 w 9"/>
                    <a:gd name="T1" fmla="*/ 0 h 5"/>
                    <a:gd name="T2" fmla="*/ 0 w 9"/>
                    <a:gd name="T3" fmla="*/ 0 h 5"/>
                    <a:gd name="T4" fmla="*/ 0 w 9"/>
                    <a:gd name="T5" fmla="*/ 0 h 5"/>
                    <a:gd name="T6" fmla="*/ 9 w 9"/>
                    <a:gd name="T7" fmla="*/ 5 h 5"/>
                    <a:gd name="T8" fmla="*/ 9 w 9"/>
                    <a:gd name="T9" fmla="*/ 5 h 5"/>
                    <a:gd name="T10" fmla="*/ 9 w 9"/>
                    <a:gd name="T11" fmla="*/ 5 h 5"/>
                    <a:gd name="T12" fmla="*/ 9 w 9"/>
                    <a:gd name="T13" fmla="*/ 5 h 5"/>
                    <a:gd name="T14" fmla="*/ 0 w 9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5"/>
                      </a:lnTo>
                      <a:lnTo>
                        <a:pt x="9" y="5"/>
                      </a:lnTo>
                      <a:lnTo>
                        <a:pt x="9" y="5"/>
                      </a:lnTo>
                      <a:lnTo>
                        <a:pt x="9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0" name="išḷïḋé"/>
                <p:cNvSpPr/>
                <p:nvPr/>
              </p:nvSpPr>
              <p:spPr bwMode="auto">
                <a:xfrm>
                  <a:off x="3579" y="2310"/>
                  <a:ext cx="89" cy="114"/>
                </a:xfrm>
                <a:custGeom>
                  <a:avLst/>
                  <a:gdLst>
                    <a:gd name="T0" fmla="*/ 30 w 37"/>
                    <a:gd name="T1" fmla="*/ 41 h 48"/>
                    <a:gd name="T2" fmla="*/ 26 w 37"/>
                    <a:gd name="T3" fmla="*/ 46 h 48"/>
                    <a:gd name="T4" fmla="*/ 28 w 37"/>
                    <a:gd name="T5" fmla="*/ 41 h 48"/>
                    <a:gd name="T6" fmla="*/ 14 w 37"/>
                    <a:gd name="T7" fmla="*/ 41 h 48"/>
                    <a:gd name="T8" fmla="*/ 15 w 37"/>
                    <a:gd name="T9" fmla="*/ 41 h 48"/>
                    <a:gd name="T10" fmla="*/ 17 w 37"/>
                    <a:gd name="T11" fmla="*/ 40 h 48"/>
                    <a:gd name="T12" fmla="*/ 19 w 37"/>
                    <a:gd name="T13" fmla="*/ 39 h 48"/>
                    <a:gd name="T14" fmla="*/ 22 w 37"/>
                    <a:gd name="T15" fmla="*/ 39 h 48"/>
                    <a:gd name="T16" fmla="*/ 29 w 37"/>
                    <a:gd name="T17" fmla="*/ 36 h 48"/>
                    <a:gd name="T18" fmla="*/ 30 w 37"/>
                    <a:gd name="T19" fmla="*/ 35 h 48"/>
                    <a:gd name="T20" fmla="*/ 32 w 37"/>
                    <a:gd name="T21" fmla="*/ 35 h 48"/>
                    <a:gd name="T22" fmla="*/ 8 w 37"/>
                    <a:gd name="T23" fmla="*/ 29 h 48"/>
                    <a:gd name="T24" fmla="*/ 9 w 37"/>
                    <a:gd name="T25" fmla="*/ 30 h 48"/>
                    <a:gd name="T26" fmla="*/ 11 w 37"/>
                    <a:gd name="T27" fmla="*/ 30 h 48"/>
                    <a:gd name="T28" fmla="*/ 18 w 37"/>
                    <a:gd name="T29" fmla="*/ 29 h 48"/>
                    <a:gd name="T30" fmla="*/ 14 w 37"/>
                    <a:gd name="T31" fmla="*/ 29 h 48"/>
                    <a:gd name="T32" fmla="*/ 16 w 37"/>
                    <a:gd name="T33" fmla="*/ 27 h 48"/>
                    <a:gd name="T34" fmla="*/ 25 w 37"/>
                    <a:gd name="T35" fmla="*/ 23 h 48"/>
                    <a:gd name="T36" fmla="*/ 26 w 37"/>
                    <a:gd name="T37" fmla="*/ 24 h 48"/>
                    <a:gd name="T38" fmla="*/ 11 w 37"/>
                    <a:gd name="T39" fmla="*/ 22 h 48"/>
                    <a:gd name="T40" fmla="*/ 28 w 37"/>
                    <a:gd name="T41" fmla="*/ 24 h 48"/>
                    <a:gd name="T42" fmla="*/ 31 w 37"/>
                    <a:gd name="T43" fmla="*/ 23 h 48"/>
                    <a:gd name="T44" fmla="*/ 10 w 37"/>
                    <a:gd name="T45" fmla="*/ 20 h 48"/>
                    <a:gd name="T46" fmla="*/ 8 w 37"/>
                    <a:gd name="T47" fmla="*/ 18 h 48"/>
                    <a:gd name="T48" fmla="*/ 6 w 37"/>
                    <a:gd name="T49" fmla="*/ 17 h 48"/>
                    <a:gd name="T50" fmla="*/ 5 w 37"/>
                    <a:gd name="T51" fmla="*/ 16 h 48"/>
                    <a:gd name="T52" fmla="*/ 3 w 37"/>
                    <a:gd name="T53" fmla="*/ 16 h 48"/>
                    <a:gd name="T54" fmla="*/ 27 w 37"/>
                    <a:gd name="T55" fmla="*/ 13 h 48"/>
                    <a:gd name="T56" fmla="*/ 29 w 37"/>
                    <a:gd name="T57" fmla="*/ 6 h 48"/>
                    <a:gd name="T58" fmla="*/ 29 w 37"/>
                    <a:gd name="T59" fmla="*/ 7 h 48"/>
                    <a:gd name="T60" fmla="*/ 25 w 37"/>
                    <a:gd name="T61" fmla="*/ 17 h 48"/>
                    <a:gd name="T62" fmla="*/ 26 w 37"/>
                    <a:gd name="T63" fmla="*/ 17 h 48"/>
                    <a:gd name="T64" fmla="*/ 24 w 37"/>
                    <a:gd name="T65" fmla="*/ 22 h 48"/>
                    <a:gd name="T66" fmla="*/ 25 w 37"/>
                    <a:gd name="T67" fmla="*/ 27 h 48"/>
                    <a:gd name="T68" fmla="*/ 25 w 37"/>
                    <a:gd name="T69" fmla="*/ 27 h 48"/>
                    <a:gd name="T70" fmla="*/ 27 w 37"/>
                    <a:gd name="T71" fmla="*/ 33 h 48"/>
                    <a:gd name="T72" fmla="*/ 21 w 37"/>
                    <a:gd name="T73" fmla="*/ 35 h 48"/>
                    <a:gd name="T74" fmla="*/ 19 w 37"/>
                    <a:gd name="T75" fmla="*/ 30 h 48"/>
                    <a:gd name="T76" fmla="*/ 17 w 37"/>
                    <a:gd name="T77" fmla="*/ 26 h 48"/>
                    <a:gd name="T78" fmla="*/ 7 w 37"/>
                    <a:gd name="T79" fmla="*/ 24 h 48"/>
                    <a:gd name="T80" fmla="*/ 13 w 37"/>
                    <a:gd name="T81" fmla="*/ 23 h 48"/>
                    <a:gd name="T82" fmla="*/ 19 w 37"/>
                    <a:gd name="T83" fmla="*/ 20 h 48"/>
                    <a:gd name="T84" fmla="*/ 1 w 37"/>
                    <a:gd name="T85" fmla="*/ 11 h 48"/>
                    <a:gd name="T86" fmla="*/ 7 w 37"/>
                    <a:gd name="T87" fmla="*/ 21 h 48"/>
                    <a:gd name="T88" fmla="*/ 7 w 37"/>
                    <a:gd name="T89" fmla="*/ 29 h 48"/>
                    <a:gd name="T90" fmla="*/ 14 w 37"/>
                    <a:gd name="T91" fmla="*/ 30 h 48"/>
                    <a:gd name="T92" fmla="*/ 11 w 37"/>
                    <a:gd name="T93" fmla="*/ 38 h 48"/>
                    <a:gd name="T94" fmla="*/ 24 w 37"/>
                    <a:gd name="T95" fmla="*/ 45 h 48"/>
                    <a:gd name="T96" fmla="*/ 26 w 37"/>
                    <a:gd name="T97" fmla="*/ 48 h 48"/>
                    <a:gd name="T98" fmla="*/ 30 w 37"/>
                    <a:gd name="T99" fmla="*/ 46 h 48"/>
                    <a:gd name="T100" fmla="*/ 31 w 37"/>
                    <a:gd name="T101" fmla="*/ 40 h 48"/>
                    <a:gd name="T102" fmla="*/ 36 w 37"/>
                    <a:gd name="T103" fmla="*/ 30 h 48"/>
                    <a:gd name="T104" fmla="*/ 26 w 37"/>
                    <a:gd name="T105" fmla="*/ 25 h 48"/>
                    <a:gd name="T106" fmla="*/ 31 w 37"/>
                    <a:gd name="T107" fmla="*/ 24 h 48"/>
                    <a:gd name="T108" fmla="*/ 31 w 37"/>
                    <a:gd name="T109" fmla="*/ 14 h 48"/>
                    <a:gd name="T110" fmla="*/ 30 w 37"/>
                    <a:gd name="T111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7" h="48">
                      <a:moveTo>
                        <a:pt x="26" y="47"/>
                      </a:move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25" y="42"/>
                        <a:pt x="25" y="42"/>
                        <a:pt x="26" y="42"/>
                      </a:cubicBezTo>
                      <a:cubicBezTo>
                        <a:pt x="26" y="43"/>
                        <a:pt x="26" y="45"/>
                        <a:pt x="26" y="46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moveTo>
                        <a:pt x="30" y="45"/>
                      </a:moveTo>
                      <a:cubicBezTo>
                        <a:pt x="30" y="44"/>
                        <a:pt x="30" y="42"/>
                        <a:pt x="30" y="41"/>
                      </a:cubicBezTo>
                      <a:cubicBezTo>
                        <a:pt x="30" y="42"/>
                        <a:pt x="30" y="43"/>
                        <a:pt x="31" y="44"/>
                      </a:cubicBezTo>
                      <a:cubicBezTo>
                        <a:pt x="31" y="44"/>
                        <a:pt x="30" y="45"/>
                        <a:pt x="30" y="45"/>
                      </a:cubicBezTo>
                      <a:moveTo>
                        <a:pt x="14" y="41"/>
                      </a:move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moveTo>
                        <a:pt x="26" y="46"/>
                      </a:moveTo>
                      <a:cubicBezTo>
                        <a:pt x="26" y="45"/>
                        <a:pt x="26" y="43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2"/>
                        <a:pt x="29" y="43"/>
                        <a:pt x="29" y="45"/>
                      </a:cubicBezTo>
                      <a:cubicBezTo>
                        <a:pt x="29" y="45"/>
                        <a:pt x="28" y="45"/>
                        <a:pt x="28" y="46"/>
                      </a:cubicBezTo>
                      <a:cubicBezTo>
                        <a:pt x="28" y="44"/>
                        <a:pt x="28" y="43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3"/>
                        <a:pt x="27" y="44"/>
                        <a:pt x="27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moveTo>
                        <a:pt x="14" y="41"/>
                      </a:moveTo>
                      <a:cubicBezTo>
                        <a:pt x="14" y="40"/>
                        <a:pt x="13" y="39"/>
                        <a:pt x="12" y="39"/>
                      </a:cubicBezTo>
                      <a:cubicBezTo>
                        <a:pt x="13" y="39"/>
                        <a:pt x="13" y="38"/>
                        <a:pt x="14" y="38"/>
                      </a:cubicBezTo>
                      <a:cubicBezTo>
                        <a:pt x="14" y="39"/>
                        <a:pt x="14" y="40"/>
                        <a:pt x="14" y="41"/>
                      </a:cubicBezTo>
                      <a:moveTo>
                        <a:pt x="14" y="41"/>
                      </a:move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0"/>
                        <a:pt x="14" y="39"/>
                        <a:pt x="14" y="38"/>
                      </a:cubicBezTo>
                      <a:cubicBezTo>
                        <a:pt x="14" y="38"/>
                        <a:pt x="15" y="38"/>
                        <a:pt x="15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moveTo>
                        <a:pt x="16" y="40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7"/>
                        <a:pt x="17" y="37"/>
                        <a:pt x="17" y="37"/>
                      </a:cubicBezTo>
                      <a:cubicBezTo>
                        <a:pt x="17" y="38"/>
                        <a:pt x="17" y="39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6" y="40"/>
                        <a:pt x="16" y="40"/>
                      </a:cubicBezTo>
                      <a:moveTo>
                        <a:pt x="18" y="39"/>
                      </a:moveTo>
                      <a:cubicBezTo>
                        <a:pt x="18" y="39"/>
                        <a:pt x="18" y="38"/>
                        <a:pt x="18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7"/>
                        <a:pt x="19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19" y="39"/>
                        <a:pt x="18" y="39"/>
                        <a:pt x="18" y="39"/>
                      </a:cubicBezTo>
                      <a:moveTo>
                        <a:pt x="20" y="39"/>
                      </a:move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2" y="37"/>
                        <a:pt x="22" y="39"/>
                        <a:pt x="23" y="40"/>
                      </a:cubicBezTo>
                      <a:cubicBezTo>
                        <a:pt x="22" y="40"/>
                        <a:pt x="22" y="39"/>
                        <a:pt x="22" y="39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1" y="39"/>
                        <a:pt x="20" y="39"/>
                        <a:pt x="20" y="39"/>
                      </a:cubicBezTo>
                      <a:moveTo>
                        <a:pt x="29" y="36"/>
                      </a:moveTo>
                      <a:cubicBezTo>
                        <a:pt x="29" y="35"/>
                        <a:pt x="28" y="34"/>
                        <a:pt x="28" y="33"/>
                      </a:cubicBezTo>
                      <a:cubicBezTo>
                        <a:pt x="28" y="33"/>
                        <a:pt x="29" y="33"/>
                        <a:pt x="29" y="33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moveTo>
                        <a:pt x="30" y="35"/>
                      </a:move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2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1" y="35"/>
                        <a:pt x="30" y="35"/>
                        <a:pt x="30" y="35"/>
                      </a:cubicBezTo>
                      <a:moveTo>
                        <a:pt x="32" y="35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1"/>
                        <a:pt x="33" y="31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3" y="32"/>
                        <a:pt x="33" y="33"/>
                        <a:pt x="33" y="34"/>
                      </a:cubicBezTo>
                      <a:cubicBezTo>
                        <a:pt x="33" y="34"/>
                        <a:pt x="32" y="34"/>
                        <a:pt x="32" y="35"/>
                      </a:cubicBezTo>
                      <a:moveTo>
                        <a:pt x="34" y="34"/>
                      </a:moveTo>
                      <a:cubicBezTo>
                        <a:pt x="34" y="33"/>
                        <a:pt x="34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5" y="31"/>
                        <a:pt x="35" y="31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moveTo>
                        <a:pt x="8" y="29"/>
                      </a:move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30"/>
                        <a:pt x="9" y="30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8" y="30"/>
                        <a:pt x="8" y="30"/>
                        <a:pt x="8" y="29"/>
                      </a:cubicBezTo>
                      <a:cubicBezTo>
                        <a:pt x="8" y="29"/>
                        <a:pt x="8" y="29"/>
                        <a:pt x="8" y="29"/>
                      </a:cubicBezTo>
                      <a:moveTo>
                        <a:pt x="9" y="30"/>
                      </a:moveTo>
                      <a:cubicBezTo>
                        <a:pt x="9" y="30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9"/>
                        <a:pt x="10" y="29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moveTo>
                        <a:pt x="11" y="30"/>
                      </a:moveTo>
                      <a:cubicBezTo>
                        <a:pt x="11" y="29"/>
                        <a:pt x="11" y="29"/>
                        <a:pt x="11" y="28"/>
                      </a:cubicBezTo>
                      <a:cubicBezTo>
                        <a:pt x="11" y="28"/>
                        <a:pt x="12" y="28"/>
                        <a:pt x="13" y="2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2" y="29"/>
                        <a:pt x="11" y="30"/>
                        <a:pt x="11" y="30"/>
                      </a:cubicBezTo>
                      <a:moveTo>
                        <a:pt x="17" y="29"/>
                      </a:move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8" y="28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7" y="29"/>
                        <a:pt x="17" y="29"/>
                      </a:cubicBezTo>
                      <a:moveTo>
                        <a:pt x="13" y="29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5" y="27"/>
                        <a:pt x="15" y="28"/>
                        <a:pt x="15" y="28"/>
                      </a:cubicBezTo>
                      <a:cubicBezTo>
                        <a:pt x="15" y="28"/>
                        <a:pt x="14" y="29"/>
                        <a:pt x="14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moveTo>
                        <a:pt x="17" y="29"/>
                      </a:move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6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moveTo>
                        <a:pt x="25" y="26"/>
                      </a:moveTo>
                      <a:cubicBezTo>
                        <a:pt x="25" y="26"/>
                        <a:pt x="25" y="25"/>
                        <a:pt x="25" y="24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moveTo>
                        <a:pt x="26" y="24"/>
                      </a:moveTo>
                      <a:cubicBezTo>
                        <a:pt x="26" y="24"/>
                        <a:pt x="26" y="23"/>
                        <a:pt x="26" y="22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moveTo>
                        <a:pt x="11" y="22"/>
                      </a:move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moveTo>
                        <a:pt x="28" y="24"/>
                      </a:moveTo>
                      <a:cubicBezTo>
                        <a:pt x="28" y="23"/>
                        <a:pt x="28" y="22"/>
                        <a:pt x="28" y="22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2"/>
                        <a:pt x="29" y="23"/>
                        <a:pt x="29" y="23"/>
                      </a:cubicBezTo>
                      <a:cubicBezTo>
                        <a:pt x="29" y="23"/>
                        <a:pt x="28" y="24"/>
                        <a:pt x="28" y="24"/>
                      </a:cubicBezTo>
                      <a:moveTo>
                        <a:pt x="30" y="23"/>
                      </a:moveTo>
                      <a:cubicBezTo>
                        <a:pt x="30" y="22"/>
                        <a:pt x="30" y="22"/>
                        <a:pt x="30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moveTo>
                        <a:pt x="31" y="23"/>
                      </a:move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1"/>
                        <a:pt x="32" y="22"/>
                        <a:pt x="32" y="22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moveTo>
                        <a:pt x="10" y="23"/>
                      </a:move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moveTo>
                        <a:pt x="9" y="22"/>
                      </a:moveTo>
                      <a:cubicBezTo>
                        <a:pt x="9" y="22"/>
                        <a:pt x="8" y="21"/>
                        <a:pt x="8" y="21"/>
                      </a:cubicBezTo>
                      <a:cubicBezTo>
                        <a:pt x="8" y="20"/>
                        <a:pt x="8" y="19"/>
                        <a:pt x="8" y="18"/>
                      </a:cubicBezTo>
                      <a:cubicBezTo>
                        <a:pt x="8" y="19"/>
                        <a:pt x="9" y="19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moveTo>
                        <a:pt x="7" y="20"/>
                      </a:moveTo>
                      <a:cubicBezTo>
                        <a:pt x="7" y="20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9"/>
                        <a:pt x="7" y="19"/>
                        <a:pt x="7" y="20"/>
                      </a:cubicBezTo>
                      <a:moveTo>
                        <a:pt x="5" y="18"/>
                      </a:moveTo>
                      <a:cubicBezTo>
                        <a:pt x="5" y="18"/>
                        <a:pt x="5" y="17"/>
                        <a:pt x="4" y="17"/>
                      </a:cubicBezTo>
                      <a:cubicBezTo>
                        <a:pt x="4" y="16"/>
                        <a:pt x="4" y="16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5" y="18"/>
                        <a:pt x="5" y="18"/>
                        <a:pt x="5" y="18"/>
                      </a:cubicBezTo>
                      <a:moveTo>
                        <a:pt x="26" y="16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7" y="15"/>
                        <a:pt x="27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moveTo>
                        <a:pt x="4" y="17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5"/>
                        <a:pt x="3" y="15"/>
                      </a:cubicBezTo>
                      <a:cubicBezTo>
                        <a:pt x="2" y="14"/>
                        <a:pt x="2" y="14"/>
                        <a:pt x="2" y="12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3" y="15"/>
                        <a:pt x="4" y="16"/>
                        <a:pt x="4" y="17"/>
                      </a:cubicBezTo>
                      <a:moveTo>
                        <a:pt x="28" y="15"/>
                      </a:moveTo>
                      <a:cubicBezTo>
                        <a:pt x="27" y="14"/>
                        <a:pt x="27" y="13"/>
                        <a:pt x="27" y="13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3"/>
                        <a:pt x="28" y="14"/>
                        <a:pt x="28" y="15"/>
                      </a:cubicBezTo>
                      <a:moveTo>
                        <a:pt x="28" y="11"/>
                      </a:move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8"/>
                        <a:pt x="29" y="9"/>
                      </a:cubicBezTo>
                      <a:cubicBezTo>
                        <a:pt x="29" y="10"/>
                        <a:pt x="29" y="11"/>
                        <a:pt x="28" y="11"/>
                      </a:cubicBezTo>
                      <a:moveTo>
                        <a:pt x="29" y="7"/>
                      </a:moveTo>
                      <a:cubicBezTo>
                        <a:pt x="29" y="7"/>
                        <a:pt x="29" y="6"/>
                        <a:pt x="29" y="5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4"/>
                        <a:pt x="29" y="5"/>
                        <a:pt x="30" y="6"/>
                      </a:cubicBezTo>
                      <a:cubicBezTo>
                        <a:pt x="30" y="6"/>
                        <a:pt x="29" y="7"/>
                        <a:pt x="29" y="7"/>
                      </a:cubicBezTo>
                      <a:moveTo>
                        <a:pt x="19" y="20"/>
                      </a:move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5"/>
                        <a:pt x="19" y="10"/>
                        <a:pt x="20" y="5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8" y="16"/>
                        <a:pt x="30" y="16"/>
                        <a:pt x="31" y="15"/>
                      </a:cubicBezTo>
                      <a:cubicBezTo>
                        <a:pt x="31" y="16"/>
                        <a:pt x="32" y="18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2"/>
                        <a:pt x="25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3"/>
                        <a:pt x="24" y="24"/>
                        <a:pt x="24" y="24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8" y="26"/>
                        <a:pt x="30" y="26"/>
                        <a:pt x="31" y="25"/>
                      </a:cubicBezTo>
                      <a:cubicBezTo>
                        <a:pt x="32" y="25"/>
                        <a:pt x="33" y="25"/>
                        <a:pt x="33" y="25"/>
                      </a:cubicBezTo>
                      <a:cubicBezTo>
                        <a:pt x="34" y="26"/>
                        <a:pt x="35" y="29"/>
                        <a:pt x="35" y="30"/>
                      </a:cubicBezTo>
                      <a:cubicBezTo>
                        <a:pt x="34" y="30"/>
                        <a:pt x="32" y="31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8" y="35"/>
                        <a:pt x="28" y="36"/>
                        <a:pt x="28" y="37"/>
                      </a:cubicBezTo>
                      <a:cubicBezTo>
                        <a:pt x="29" y="38"/>
                        <a:pt x="29" y="38"/>
                        <a:pt x="30" y="40"/>
                      </a:cubicBezTo>
                      <a:cubicBezTo>
                        <a:pt x="28" y="40"/>
                        <a:pt x="26" y="40"/>
                        <a:pt x="24" y="42"/>
                      </a:cubicBezTo>
                      <a:cubicBezTo>
                        <a:pt x="23" y="39"/>
                        <a:pt x="23" y="38"/>
                        <a:pt x="22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16" y="36"/>
                        <a:pt x="13" y="37"/>
                        <a:pt x="12" y="38"/>
                      </a:cubicBezTo>
                      <a:cubicBezTo>
                        <a:pt x="12" y="36"/>
                        <a:pt x="11" y="34"/>
                        <a:pt x="11" y="33"/>
                      </a:cubicBezTo>
                      <a:cubicBezTo>
                        <a:pt x="12" y="32"/>
                        <a:pt x="16" y="31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7"/>
                        <a:pt x="18" y="26"/>
                        <a:pt x="18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3" y="27"/>
                        <a:pt x="10" y="27"/>
                        <a:pt x="8" y="28"/>
                      </a:cubicBezTo>
                      <a:cubicBezTo>
                        <a:pt x="7" y="27"/>
                        <a:pt x="7" y="26"/>
                        <a:pt x="7" y="24"/>
                      </a:cubicBezTo>
                      <a:cubicBezTo>
                        <a:pt x="8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3"/>
                        <a:pt x="12" y="23"/>
                        <a:pt x="12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0" y="19"/>
                        <a:pt x="5" y="15"/>
                        <a:pt x="2" y="11"/>
                      </a:cubicBezTo>
                      <a:cubicBezTo>
                        <a:pt x="3" y="10"/>
                        <a:pt x="7" y="9"/>
                        <a:pt x="8" y="9"/>
                      </a:cubicBezTo>
                      <a:cubicBezTo>
                        <a:pt x="9" y="10"/>
                        <a:pt x="16" y="17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moveTo>
                        <a:pt x="29" y="0"/>
                      </a:move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9"/>
                        <a:pt x="18" y="14"/>
                        <a:pt x="18" y="18"/>
                      </a:cubicBezTo>
                      <a:cubicBezTo>
                        <a:pt x="15" y="15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2" y="9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14"/>
                        <a:pt x="1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9"/>
                        <a:pt x="6" y="20"/>
                        <a:pt x="7" y="21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8" y="23"/>
                        <a:pt x="7" y="23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6"/>
                        <a:pt x="6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30"/>
                        <a:pt x="7" y="31"/>
                        <a:pt x="8" y="31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1"/>
                        <a:pt x="10" y="31"/>
                        <a:pt x="11" y="31"/>
                      </a:cubicBezTo>
                      <a:cubicBezTo>
                        <a:pt x="11" y="31"/>
                        <a:pt x="12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30"/>
                        <a:pt x="16" y="30"/>
                        <a:pt x="16" y="30"/>
                      </a:cubicBezTo>
                      <a:cubicBezTo>
                        <a:pt x="12" y="31"/>
                        <a:pt x="10" y="32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4"/>
                        <a:pt x="11" y="36"/>
                        <a:pt x="11" y="38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40"/>
                        <a:pt x="13" y="41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7" y="41"/>
                        <a:pt x="19" y="40"/>
                        <a:pt x="21" y="39"/>
                      </a:cubicBezTo>
                      <a:cubicBezTo>
                        <a:pt x="22" y="41"/>
                        <a:pt x="23" y="43"/>
                        <a:pt x="24" y="45"/>
                      </a:cubicBezTo>
                      <a:cubicBezTo>
                        <a:pt x="24" y="46"/>
                        <a:pt x="25" y="47"/>
                        <a:pt x="25" y="47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27" y="47"/>
                        <a:pt x="28" y="46"/>
                        <a:pt x="29" y="46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5"/>
                        <a:pt x="31" y="45"/>
                        <a:pt x="32" y="45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3"/>
                        <a:pt x="31" y="42"/>
                        <a:pt x="30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0" y="39"/>
                        <a:pt x="30" y="38"/>
                        <a:pt x="29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6"/>
                        <a:pt x="35" y="34"/>
                        <a:pt x="36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30"/>
                        <a:pt x="35" y="25"/>
                        <a:pt x="34" y="24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4"/>
                        <a:pt x="31" y="24"/>
                      </a:cubicBezTo>
                      <a:cubicBezTo>
                        <a:pt x="30" y="25"/>
                        <a:pt x="28" y="25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8" y="25"/>
                        <a:pt x="29" y="24"/>
                        <a:pt x="30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2" y="23"/>
                        <a:pt x="32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8"/>
                        <a:pt x="32" y="16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0" y="14"/>
                        <a:pt x="29" y="15"/>
                        <a:pt x="28" y="15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1"/>
                        <a:pt x="30" y="10"/>
                        <a:pt x="30" y="8"/>
                      </a:cubicBezTo>
                      <a:cubicBezTo>
                        <a:pt x="30" y="8"/>
                        <a:pt x="31" y="7"/>
                        <a:pt x="30" y="6"/>
                      </a:cubicBezTo>
                      <a:cubicBezTo>
                        <a:pt x="30" y="4"/>
                        <a:pt x="30" y="2"/>
                        <a:pt x="30" y="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1" name="ïS1ïḍé"/>
                <p:cNvSpPr/>
                <p:nvPr/>
              </p:nvSpPr>
              <p:spPr bwMode="auto">
                <a:xfrm>
                  <a:off x="4210" y="2070"/>
                  <a:ext cx="76" cy="121"/>
                </a:xfrm>
                <a:custGeom>
                  <a:avLst/>
                  <a:gdLst>
                    <a:gd name="T0" fmla="*/ 24 w 32"/>
                    <a:gd name="T1" fmla="*/ 50 h 51"/>
                    <a:gd name="T2" fmla="*/ 22 w 32"/>
                    <a:gd name="T3" fmla="*/ 49 h 51"/>
                    <a:gd name="T4" fmla="*/ 20 w 32"/>
                    <a:gd name="T5" fmla="*/ 49 h 51"/>
                    <a:gd name="T6" fmla="*/ 28 w 32"/>
                    <a:gd name="T7" fmla="*/ 46 h 51"/>
                    <a:gd name="T8" fmla="*/ 16 w 32"/>
                    <a:gd name="T9" fmla="*/ 48 h 51"/>
                    <a:gd name="T10" fmla="*/ 27 w 32"/>
                    <a:gd name="T11" fmla="*/ 49 h 51"/>
                    <a:gd name="T12" fmla="*/ 29 w 32"/>
                    <a:gd name="T13" fmla="*/ 49 h 51"/>
                    <a:gd name="T14" fmla="*/ 16 w 32"/>
                    <a:gd name="T15" fmla="*/ 48 h 51"/>
                    <a:gd name="T16" fmla="*/ 3 w 32"/>
                    <a:gd name="T17" fmla="*/ 46 h 51"/>
                    <a:gd name="T18" fmla="*/ 12 w 32"/>
                    <a:gd name="T19" fmla="*/ 47 h 51"/>
                    <a:gd name="T20" fmla="*/ 5 w 32"/>
                    <a:gd name="T21" fmla="*/ 45 h 51"/>
                    <a:gd name="T22" fmla="*/ 11 w 32"/>
                    <a:gd name="T23" fmla="*/ 44 h 51"/>
                    <a:gd name="T24" fmla="*/ 9 w 32"/>
                    <a:gd name="T25" fmla="*/ 43 h 51"/>
                    <a:gd name="T26" fmla="*/ 9 w 32"/>
                    <a:gd name="T27" fmla="*/ 47 h 51"/>
                    <a:gd name="T28" fmla="*/ 4 w 32"/>
                    <a:gd name="T29" fmla="*/ 43 h 51"/>
                    <a:gd name="T30" fmla="*/ 2 w 32"/>
                    <a:gd name="T31" fmla="*/ 41 h 51"/>
                    <a:gd name="T32" fmla="*/ 1 w 32"/>
                    <a:gd name="T33" fmla="*/ 39 h 51"/>
                    <a:gd name="T34" fmla="*/ 23 w 32"/>
                    <a:gd name="T35" fmla="*/ 29 h 51"/>
                    <a:gd name="T36" fmla="*/ 22 w 32"/>
                    <a:gd name="T37" fmla="*/ 31 h 51"/>
                    <a:gd name="T38" fmla="*/ 20 w 32"/>
                    <a:gd name="T39" fmla="*/ 31 h 51"/>
                    <a:gd name="T40" fmla="*/ 18 w 32"/>
                    <a:gd name="T41" fmla="*/ 31 h 51"/>
                    <a:gd name="T42" fmla="*/ 16 w 32"/>
                    <a:gd name="T43" fmla="*/ 30 h 51"/>
                    <a:gd name="T44" fmla="*/ 4 w 32"/>
                    <a:gd name="T45" fmla="*/ 28 h 51"/>
                    <a:gd name="T46" fmla="*/ 5 w 32"/>
                    <a:gd name="T47" fmla="*/ 31 h 51"/>
                    <a:gd name="T48" fmla="*/ 7 w 32"/>
                    <a:gd name="T49" fmla="*/ 31 h 51"/>
                    <a:gd name="T50" fmla="*/ 28 w 32"/>
                    <a:gd name="T51" fmla="*/ 15 h 51"/>
                    <a:gd name="T52" fmla="*/ 22 w 32"/>
                    <a:gd name="T53" fmla="*/ 18 h 51"/>
                    <a:gd name="T54" fmla="*/ 20 w 32"/>
                    <a:gd name="T55" fmla="*/ 14 h 51"/>
                    <a:gd name="T56" fmla="*/ 28 w 32"/>
                    <a:gd name="T57" fmla="*/ 14 h 51"/>
                    <a:gd name="T58" fmla="*/ 24 w 32"/>
                    <a:gd name="T59" fmla="*/ 17 h 51"/>
                    <a:gd name="T60" fmla="*/ 26 w 32"/>
                    <a:gd name="T61" fmla="*/ 14 h 51"/>
                    <a:gd name="T62" fmla="*/ 21 w 32"/>
                    <a:gd name="T63" fmla="*/ 11 h 51"/>
                    <a:gd name="T64" fmla="*/ 14 w 32"/>
                    <a:gd name="T65" fmla="*/ 14 h 51"/>
                    <a:gd name="T66" fmla="*/ 21 w 32"/>
                    <a:gd name="T67" fmla="*/ 11 h 51"/>
                    <a:gd name="T68" fmla="*/ 16 w 32"/>
                    <a:gd name="T69" fmla="*/ 11 h 51"/>
                    <a:gd name="T70" fmla="*/ 18 w 32"/>
                    <a:gd name="T71" fmla="*/ 10 h 51"/>
                    <a:gd name="T72" fmla="*/ 7 w 32"/>
                    <a:gd name="T73" fmla="*/ 8 h 51"/>
                    <a:gd name="T74" fmla="*/ 19 w 32"/>
                    <a:gd name="T75" fmla="*/ 9 h 51"/>
                    <a:gd name="T76" fmla="*/ 14 w 32"/>
                    <a:gd name="T77" fmla="*/ 17 h 51"/>
                    <a:gd name="T78" fmla="*/ 16 w 32"/>
                    <a:gd name="T79" fmla="*/ 27 h 51"/>
                    <a:gd name="T80" fmla="*/ 29 w 32"/>
                    <a:gd name="T81" fmla="*/ 38 h 51"/>
                    <a:gd name="T82" fmla="*/ 3 w 32"/>
                    <a:gd name="T83" fmla="*/ 40 h 51"/>
                    <a:gd name="T84" fmla="*/ 9 w 32"/>
                    <a:gd name="T85" fmla="*/ 27 h 51"/>
                    <a:gd name="T86" fmla="*/ 8 w 32"/>
                    <a:gd name="T87" fmla="*/ 27 h 51"/>
                    <a:gd name="T88" fmla="*/ 12 w 32"/>
                    <a:gd name="T89" fmla="*/ 1 h 51"/>
                    <a:gd name="T90" fmla="*/ 1 w 32"/>
                    <a:gd name="T91" fmla="*/ 27 h 51"/>
                    <a:gd name="T92" fmla="*/ 5 w 32"/>
                    <a:gd name="T93" fmla="*/ 32 h 51"/>
                    <a:gd name="T94" fmla="*/ 0 w 32"/>
                    <a:gd name="T95" fmla="*/ 41 h 51"/>
                    <a:gd name="T96" fmla="*/ 4 w 32"/>
                    <a:gd name="T97" fmla="*/ 50 h 51"/>
                    <a:gd name="T98" fmla="*/ 30 w 32"/>
                    <a:gd name="T99" fmla="*/ 50 h 51"/>
                    <a:gd name="T100" fmla="*/ 32 w 32"/>
                    <a:gd name="T101" fmla="*/ 44 h 51"/>
                    <a:gd name="T102" fmla="*/ 30 w 32"/>
                    <a:gd name="T103" fmla="*/ 37 h 51"/>
                    <a:gd name="T104" fmla="*/ 24 w 32"/>
                    <a:gd name="T105" fmla="*/ 32 h 51"/>
                    <a:gd name="T106" fmla="*/ 16 w 32"/>
                    <a:gd name="T107" fmla="*/ 21 h 51"/>
                    <a:gd name="T108" fmla="*/ 20 w 32"/>
                    <a:gd name="T109" fmla="*/ 17 h 51"/>
                    <a:gd name="T110" fmla="*/ 29 w 32"/>
                    <a:gd name="T111" fmla="*/ 1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2" h="51">
                      <a:moveTo>
                        <a:pt x="21" y="49"/>
                      </a:moveTo>
                      <a:cubicBezTo>
                        <a:pt x="21" y="49"/>
                        <a:pt x="21" y="49"/>
                        <a:pt x="20" y="49"/>
                      </a:cubicBezTo>
                      <a:cubicBezTo>
                        <a:pt x="20" y="49"/>
                        <a:pt x="21" y="46"/>
                        <a:pt x="22" y="46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2" y="46"/>
                        <a:pt x="23" y="46"/>
                        <a:pt x="23" y="46"/>
                      </a:cubicBezTo>
                      <a:cubicBezTo>
                        <a:pt x="22" y="47"/>
                        <a:pt x="22" y="48"/>
                        <a:pt x="21" y="49"/>
                      </a:cubicBezTo>
                      <a:moveTo>
                        <a:pt x="24" y="50"/>
                      </a:move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4" y="48"/>
                        <a:pt x="25" y="47"/>
                        <a:pt x="26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26" y="46"/>
                        <a:pt x="27" y="46"/>
                        <a:pt x="27" y="46"/>
                      </a:cubicBezTo>
                      <a:cubicBezTo>
                        <a:pt x="26" y="47"/>
                        <a:pt x="26" y="48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4" y="50"/>
                        <a:pt x="23" y="50"/>
                        <a:pt x="22" y="49"/>
                      </a:cubicBezTo>
                      <a:cubicBezTo>
                        <a:pt x="22" y="48"/>
                        <a:pt x="23" y="47"/>
                        <a:pt x="24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6"/>
                        <a:pt x="25" y="46"/>
                        <a:pt x="25" y="46"/>
                      </a:cubicBezTo>
                      <a:cubicBezTo>
                        <a:pt x="25" y="47"/>
                        <a:pt x="24" y="48"/>
                        <a:pt x="23" y="49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moveTo>
                        <a:pt x="20" y="49"/>
                      </a:moveTo>
                      <a:cubicBezTo>
                        <a:pt x="19" y="49"/>
                        <a:pt x="18" y="49"/>
                        <a:pt x="18" y="48"/>
                      </a:cubicBezTo>
                      <a:cubicBezTo>
                        <a:pt x="18" y="47"/>
                        <a:pt x="19" y="47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1" y="46"/>
                        <a:pt x="21" y="46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moveTo>
                        <a:pt x="26" y="50"/>
                      </a:moveTo>
                      <a:cubicBezTo>
                        <a:pt x="26" y="48"/>
                        <a:pt x="27" y="47"/>
                        <a:pt x="28" y="46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8" y="47"/>
                        <a:pt x="28" y="48"/>
                        <a:pt x="27" y="49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7" y="50"/>
                        <a:pt x="26" y="50"/>
                        <a:pt x="26" y="50"/>
                      </a:cubicBezTo>
                      <a:moveTo>
                        <a:pt x="17" y="48"/>
                      </a:move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7"/>
                        <a:pt x="17" y="46"/>
                        <a:pt x="18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6"/>
                        <a:pt x="18" y="47"/>
                        <a:pt x="17" y="48"/>
                      </a:cubicBezTo>
                      <a:moveTo>
                        <a:pt x="27" y="49"/>
                      </a:move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8" y="48"/>
                        <a:pt x="29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9"/>
                        <a:pt x="30" y="49"/>
                      </a:cubicBezTo>
                      <a:cubicBezTo>
                        <a:pt x="29" y="49"/>
                        <a:pt x="28" y="49"/>
                        <a:pt x="27" y="49"/>
                      </a:cubicBezTo>
                      <a:moveTo>
                        <a:pt x="16" y="48"/>
                      </a:moveTo>
                      <a:cubicBezTo>
                        <a:pt x="15" y="47"/>
                        <a:pt x="14" y="47"/>
                        <a:pt x="13" y="47"/>
                      </a:cubicBezTo>
                      <a:cubicBezTo>
                        <a:pt x="14" y="46"/>
                        <a:pt x="14" y="45"/>
                        <a:pt x="15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6" y="44"/>
                        <a:pt x="16" y="45"/>
                        <a:pt x="17" y="45"/>
                      </a:cubicBezTo>
                      <a:cubicBezTo>
                        <a:pt x="17" y="46"/>
                        <a:pt x="16" y="47"/>
                        <a:pt x="16" y="48"/>
                      </a:cubicBezTo>
                      <a:moveTo>
                        <a:pt x="3" y="48"/>
                      </a:moveTo>
                      <a:cubicBezTo>
                        <a:pt x="3" y="47"/>
                        <a:pt x="3" y="47"/>
                        <a:pt x="3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3" y="45"/>
                        <a:pt x="3" y="44"/>
                        <a:pt x="4" y="44"/>
                      </a:cubicBezTo>
                      <a:cubicBezTo>
                        <a:pt x="4" y="45"/>
                        <a:pt x="4" y="46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moveTo>
                        <a:pt x="13" y="47"/>
                      </a:moveTo>
                      <a:cubicBezTo>
                        <a:pt x="13" y="47"/>
                        <a:pt x="13" y="47"/>
                        <a:pt x="13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6"/>
                        <a:pt x="13" y="45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5"/>
                        <a:pt x="13" y="46"/>
                        <a:pt x="13" y="47"/>
                      </a:cubicBezTo>
                      <a:moveTo>
                        <a:pt x="4" y="48"/>
                      </a:moveTo>
                      <a:cubicBezTo>
                        <a:pt x="4" y="48"/>
                        <a:pt x="4" y="47"/>
                        <a:pt x="5" y="47"/>
                      </a:cubicBezTo>
                      <a:cubicBezTo>
                        <a:pt x="5" y="46"/>
                        <a:pt x="5" y="46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6" y="45"/>
                        <a:pt x="6" y="44"/>
                        <a:pt x="7" y="44"/>
                      </a:cubicBezTo>
                      <a:cubicBezTo>
                        <a:pt x="6" y="45"/>
                        <a:pt x="5" y="47"/>
                        <a:pt x="4" y="48"/>
                      </a:cubicBezTo>
                      <a:moveTo>
                        <a:pt x="9" y="47"/>
                      </a:move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2" y="44"/>
                        <a:pt x="12" y="44"/>
                        <a:pt x="13" y="44"/>
                      </a:cubicBezTo>
                      <a:cubicBezTo>
                        <a:pt x="12" y="45"/>
                        <a:pt x="12" y="46"/>
                        <a:pt x="11" y="47"/>
                      </a:cubicBezTo>
                      <a:cubicBezTo>
                        <a:pt x="11" y="47"/>
                        <a:pt x="10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moveTo>
                        <a:pt x="5" y="48"/>
                      </a:moveTo>
                      <a:cubicBezTo>
                        <a:pt x="6" y="47"/>
                        <a:pt x="7" y="45"/>
                        <a:pt x="7" y="44"/>
                      </a:cubicBezTo>
                      <a:cubicBezTo>
                        <a:pt x="8" y="44"/>
                        <a:pt x="8" y="44"/>
                        <a:pt x="9" y="43"/>
                      </a:cubicBez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6" y="48"/>
                        <a:pt x="6" y="48"/>
                        <a:pt x="5" y="48"/>
                      </a:cubicBezTo>
                      <a:moveTo>
                        <a:pt x="7" y="47"/>
                      </a:move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0" y="43"/>
                        <a:pt x="10" y="44"/>
                        <a:pt x="10" y="44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8" y="47"/>
                        <a:pt x="7" y="47"/>
                      </a:cubicBezTo>
                      <a:moveTo>
                        <a:pt x="2" y="46"/>
                      </a:moveTo>
                      <a:cubicBezTo>
                        <a:pt x="2" y="45"/>
                        <a:pt x="2" y="45"/>
                        <a:pt x="2" y="45"/>
                      </a:cubicBezTo>
                      <a:cubicBezTo>
                        <a:pt x="2" y="44"/>
                        <a:pt x="2" y="43"/>
                        <a:pt x="3" y="42"/>
                      </a:cubicBezTo>
                      <a:cubicBezTo>
                        <a:pt x="3" y="42"/>
                        <a:pt x="3" y="43"/>
                        <a:pt x="4" y="43"/>
                      </a:cubicBezTo>
                      <a:cubicBezTo>
                        <a:pt x="3" y="44"/>
                        <a:pt x="3" y="45"/>
                        <a:pt x="2" y="46"/>
                      </a:cubicBezTo>
                      <a:moveTo>
                        <a:pt x="1" y="44"/>
                      </a:move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2"/>
                        <a:pt x="2" y="41"/>
                        <a:pt x="2" y="41"/>
                      </a:cubicBezTo>
                      <a:cubicBezTo>
                        <a:pt x="2" y="41"/>
                        <a:pt x="2" y="41"/>
                        <a:pt x="2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2" y="42"/>
                        <a:pt x="2" y="43"/>
                        <a:pt x="1" y="44"/>
                      </a:cubicBezTo>
                      <a:moveTo>
                        <a:pt x="1" y="42"/>
                      </a:moveTo>
                      <a:cubicBezTo>
                        <a:pt x="1" y="42"/>
                        <a:pt x="1" y="41"/>
                        <a:pt x="1" y="41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1" y="40"/>
                        <a:pt x="1" y="40"/>
                        <a:pt x="1" y="39"/>
                      </a:cubicBezTo>
                      <a:cubicBezTo>
                        <a:pt x="1" y="40"/>
                        <a:pt x="2" y="40"/>
                        <a:pt x="2" y="40"/>
                      </a:cubicBezTo>
                      <a:cubicBezTo>
                        <a:pt x="1" y="41"/>
                        <a:pt x="1" y="42"/>
                        <a:pt x="1" y="42"/>
                      </a:cubicBezTo>
                      <a:moveTo>
                        <a:pt x="23" y="31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0"/>
                        <a:pt x="23" y="29"/>
                        <a:pt x="23" y="29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moveTo>
                        <a:pt x="22" y="31"/>
                      </a:move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0"/>
                        <a:pt x="22" y="29"/>
                        <a:pt x="22" y="29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3" y="29"/>
                        <a:pt x="22" y="30"/>
                        <a:pt x="22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moveTo>
                        <a:pt x="20" y="31"/>
                      </a:moveTo>
                      <a:cubicBezTo>
                        <a:pt x="19" y="31"/>
                        <a:pt x="19" y="31"/>
                        <a:pt x="18" y="31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20" y="29"/>
                        <a:pt x="20" y="28"/>
                      </a:cubicBezTo>
                      <a:cubicBezTo>
                        <a:pt x="20" y="28"/>
                        <a:pt x="21" y="28"/>
                        <a:pt x="22" y="29"/>
                      </a:cubicBezTo>
                      <a:cubicBezTo>
                        <a:pt x="21" y="29"/>
                        <a:pt x="20" y="30"/>
                        <a:pt x="20" y="31"/>
                      </a:cubicBezTo>
                      <a:moveTo>
                        <a:pt x="18" y="31"/>
                      </a:moveTo>
                      <a:cubicBezTo>
                        <a:pt x="17" y="31"/>
                        <a:pt x="17" y="31"/>
                        <a:pt x="16" y="31"/>
                      </a:cubicBezTo>
                      <a:cubicBezTo>
                        <a:pt x="17" y="30"/>
                        <a:pt x="17" y="29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8"/>
                        <a:pt x="19" y="28"/>
                        <a:pt x="19" y="28"/>
                      </a:cubicBezTo>
                      <a:cubicBezTo>
                        <a:pt x="19" y="29"/>
                        <a:pt x="19" y="29"/>
                        <a:pt x="18" y="30"/>
                      </a:cubicBezTo>
                      <a:cubicBezTo>
                        <a:pt x="18" y="30"/>
                        <a:pt x="18" y="31"/>
                        <a:pt x="18" y="31"/>
                      </a:cubicBezTo>
                      <a:moveTo>
                        <a:pt x="2" y="30"/>
                      </a:moveTo>
                      <a:cubicBezTo>
                        <a:pt x="2" y="29"/>
                        <a:pt x="2" y="29"/>
                        <a:pt x="2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6" y="30"/>
                      </a:moveTo>
                      <a:cubicBezTo>
                        <a:pt x="16" y="30"/>
                        <a:pt x="16" y="29"/>
                        <a:pt x="16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0"/>
                      </a:cubicBezTo>
                      <a:moveTo>
                        <a:pt x="3" y="31"/>
                      </a:move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0"/>
                        <a:pt x="3" y="29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moveTo>
                        <a:pt x="4" y="31"/>
                      </a:move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6" y="28"/>
                        <a:pt x="6" y="28"/>
                      </a:cubicBezTo>
                      <a:cubicBezTo>
                        <a:pt x="6" y="29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moveTo>
                        <a:pt x="5" y="31"/>
                      </a:moveTo>
                      <a:cubicBezTo>
                        <a:pt x="6" y="30"/>
                        <a:pt x="7" y="29"/>
                        <a:pt x="7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9"/>
                        <a:pt x="7" y="30"/>
                        <a:pt x="7" y="31"/>
                      </a:cubicBezTo>
                      <a:cubicBezTo>
                        <a:pt x="6" y="31"/>
                        <a:pt x="6" y="31"/>
                        <a:pt x="5" y="31"/>
                      </a:cubicBezTo>
                      <a:moveTo>
                        <a:pt x="7" y="21"/>
                      </a:moveTo>
                      <a:cubicBezTo>
                        <a:pt x="7" y="20"/>
                        <a:pt x="7" y="19"/>
                        <a:pt x="7" y="18"/>
                      </a:cubicBezTo>
                      <a:cubicBezTo>
                        <a:pt x="7" y="19"/>
                        <a:pt x="7" y="20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moveTo>
                        <a:pt x="28" y="16"/>
                      </a:move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moveTo>
                        <a:pt x="22" y="17"/>
                      </a:moveTo>
                      <a:cubicBezTo>
                        <a:pt x="22" y="16"/>
                        <a:pt x="22" y="15"/>
                        <a:pt x="22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moveTo>
                        <a:pt x="22" y="18"/>
                      </a:moveTo>
                      <a:cubicBezTo>
                        <a:pt x="22" y="17"/>
                        <a:pt x="23" y="15"/>
                        <a:pt x="24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4" y="15"/>
                        <a:pt x="23" y="16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moveTo>
                        <a:pt x="21" y="15"/>
                      </a:move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moveTo>
                        <a:pt x="27" y="16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4"/>
                        <a:pt x="28" y="14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moveTo>
                        <a:pt x="24" y="17"/>
                      </a:moveTo>
                      <a:cubicBezTo>
                        <a:pt x="24" y="16"/>
                        <a:pt x="25" y="15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6" y="16"/>
                        <a:pt x="26" y="15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5" y="16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0" y="14"/>
                      </a:move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3"/>
                        <a:pt x="20" y="13"/>
                        <a:pt x="20" y="14"/>
                      </a:cubicBezTo>
                      <a:moveTo>
                        <a:pt x="14" y="14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2"/>
                        <a:pt x="15" y="12"/>
                        <a:pt x="15" y="11"/>
                      </a:cubicBezTo>
                      <a:cubicBezTo>
                        <a:pt x="15" y="12"/>
                        <a:pt x="15" y="13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moveTo>
                        <a:pt x="19" y="13"/>
                      </a:move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3"/>
                        <a:pt x="16" y="12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7" y="10"/>
                        <a:pt x="17" y="10"/>
                      </a:cubicBezTo>
                      <a:cubicBezTo>
                        <a:pt x="16" y="11"/>
                        <a:pt x="16" y="13"/>
                        <a:pt x="15" y="14"/>
                      </a:cubicBezTo>
                      <a:cubicBezTo>
                        <a:pt x="15" y="14"/>
                        <a:pt x="15" y="15"/>
                        <a:pt x="14" y="15"/>
                      </a:cubicBezTo>
                      <a:moveTo>
                        <a:pt x="16" y="13"/>
                      </a:moveTo>
                      <a:cubicBezTo>
                        <a:pt x="17" y="12"/>
                        <a:pt x="17" y="11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moveTo>
                        <a:pt x="8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9"/>
                        <a:pt x="6" y="12"/>
                        <a:pt x="7" y="8"/>
                      </a:cubicBezTo>
                      <a:cubicBezTo>
                        <a:pt x="7" y="6"/>
                        <a:pt x="10" y="3"/>
                        <a:pt x="12" y="2"/>
                      </a:cubicBezTo>
                      <a:cubicBezTo>
                        <a:pt x="13" y="2"/>
                        <a:pt x="15" y="1"/>
                        <a:pt x="17" y="1"/>
                      </a:cubicBezTo>
                      <a:cubicBezTo>
                        <a:pt x="19" y="1"/>
                        <a:pt x="22" y="2"/>
                        <a:pt x="24" y="3"/>
                      </a:cubicBezTo>
                      <a:cubicBezTo>
                        <a:pt x="27" y="5"/>
                        <a:pt x="28" y="8"/>
                        <a:pt x="29" y="12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2"/>
                        <a:pt x="22" y="10"/>
                        <a:pt x="21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6" y="9"/>
                        <a:pt x="14" y="10"/>
                        <a:pt x="13" y="12"/>
                      </a:cubicBezTo>
                      <a:cubicBezTo>
                        <a:pt x="13" y="13"/>
                        <a:pt x="13" y="14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4" y="17"/>
                      </a:cubicBezTo>
                      <a:cubicBezTo>
                        <a:pt x="14" y="19"/>
                        <a:pt x="14" y="21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4"/>
                        <a:pt x="24" y="26"/>
                        <a:pt x="24" y="28"/>
                      </a:cubicBezTo>
                      <a:cubicBezTo>
                        <a:pt x="22" y="27"/>
                        <a:pt x="20" y="27"/>
                        <a:pt x="18" y="27"/>
                      </a:cubicBezTo>
                      <a:cubicBezTo>
                        <a:pt x="17" y="27"/>
                        <a:pt x="16" y="27"/>
                        <a:pt x="16" y="27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31"/>
                        <a:pt x="14" y="34"/>
                        <a:pt x="12" y="36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3" y="37"/>
                        <a:pt x="17" y="39"/>
                        <a:pt x="23" y="39"/>
                      </a:cubicBezTo>
                      <a:cubicBezTo>
                        <a:pt x="25" y="39"/>
                        <a:pt x="27" y="39"/>
                        <a:pt x="29" y="38"/>
                      </a:cubicBezTo>
                      <a:cubicBezTo>
                        <a:pt x="30" y="40"/>
                        <a:pt x="30" y="41"/>
                        <a:pt x="31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29" y="44"/>
                        <a:pt x="27" y="45"/>
                        <a:pt x="24" y="45"/>
                      </a:cubicBezTo>
                      <a:cubicBezTo>
                        <a:pt x="22" y="45"/>
                        <a:pt x="20" y="45"/>
                        <a:pt x="18" y="44"/>
                      </a:cubicBezTo>
                      <a:cubicBezTo>
                        <a:pt x="14" y="43"/>
                        <a:pt x="11" y="42"/>
                        <a:pt x="9" y="42"/>
                      </a:cubicBezTo>
                      <a:cubicBezTo>
                        <a:pt x="7" y="42"/>
                        <a:pt x="6" y="43"/>
                        <a:pt x="5" y="44"/>
                      </a:cubicBezTo>
                      <a:cubicBezTo>
                        <a:pt x="5" y="42"/>
                        <a:pt x="4" y="41"/>
                        <a:pt x="3" y="40"/>
                      </a:cubicBezTo>
                      <a:cubicBezTo>
                        <a:pt x="3" y="40"/>
                        <a:pt x="2" y="39"/>
                        <a:pt x="2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4" y="36"/>
                        <a:pt x="6" y="34"/>
                        <a:pt x="7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8" y="31"/>
                        <a:pt x="9" y="29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6" y="27"/>
                        <a:pt x="5" y="27"/>
                        <a:pt x="2" y="27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moveTo>
                        <a:pt x="17" y="0"/>
                      </a:moveTo>
                      <a:cubicBezTo>
                        <a:pt x="15" y="0"/>
                        <a:pt x="13" y="0"/>
                        <a:pt x="12" y="1"/>
                      </a:cubicBezTo>
                      <a:cubicBezTo>
                        <a:pt x="9" y="2"/>
                        <a:pt x="6" y="5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12"/>
                        <a:pt x="5" y="17"/>
                        <a:pt x="6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9"/>
                        <a:pt x="1" y="30"/>
                        <a:pt x="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3" y="32"/>
                        <a:pt x="4" y="32"/>
                        <a:pt x="5" y="32"/>
                      </a:cubicBezTo>
                      <a:cubicBezTo>
                        <a:pt x="5" y="32"/>
                        <a:pt x="5" y="32"/>
                        <a:pt x="6" y="32"/>
                      </a:cubicBezTo>
                      <a:cubicBezTo>
                        <a:pt x="5" y="34"/>
                        <a:pt x="3" y="35"/>
                        <a:pt x="1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9"/>
                        <a:pt x="0" y="39"/>
                        <a:pt x="0" y="4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0" y="42"/>
                        <a:pt x="0" y="43"/>
                      </a:cubicBezTo>
                      <a:cubicBezTo>
                        <a:pt x="0" y="43"/>
                        <a:pt x="0" y="44"/>
                        <a:pt x="0" y="44"/>
                      </a:cubicBezTo>
                      <a:cubicBezTo>
                        <a:pt x="1" y="45"/>
                        <a:pt x="1" y="46"/>
                        <a:pt x="2" y="47"/>
                      </a:cubicBezTo>
                      <a:cubicBezTo>
                        <a:pt x="2" y="48"/>
                        <a:pt x="3" y="49"/>
                        <a:pt x="3" y="50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5" y="49"/>
                        <a:pt x="8" y="48"/>
                        <a:pt x="10" y="48"/>
                      </a:cubicBezTo>
                      <a:cubicBezTo>
                        <a:pt x="10" y="48"/>
                        <a:pt x="11" y="48"/>
                        <a:pt x="12" y="48"/>
                      </a:cubicBezTo>
                      <a:cubicBezTo>
                        <a:pt x="12" y="48"/>
                        <a:pt x="12" y="48"/>
                        <a:pt x="13" y="48"/>
                      </a:cubicBezTo>
                      <a:cubicBezTo>
                        <a:pt x="14" y="48"/>
                        <a:pt x="15" y="49"/>
                        <a:pt x="16" y="49"/>
                      </a:cubicBezTo>
                      <a:cubicBezTo>
                        <a:pt x="16" y="49"/>
                        <a:pt x="17" y="49"/>
                        <a:pt x="17" y="49"/>
                      </a:cubicBezTo>
                      <a:cubicBezTo>
                        <a:pt x="19" y="50"/>
                        <a:pt x="22" y="51"/>
                        <a:pt x="25" y="51"/>
                      </a:cubicBezTo>
                      <a:cubicBezTo>
                        <a:pt x="27" y="51"/>
                        <a:pt x="28" y="51"/>
                        <a:pt x="30" y="50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32" y="47"/>
                        <a:pt x="32" y="46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1" y="41"/>
                        <a:pt x="31" y="40"/>
                        <a:pt x="31" y="38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27" y="38"/>
                        <a:pt x="25" y="38"/>
                        <a:pt x="23" y="38"/>
                      </a:cubicBezTo>
                      <a:cubicBezTo>
                        <a:pt x="18" y="38"/>
                        <a:pt x="15" y="37"/>
                        <a:pt x="13" y="36"/>
                      </a:cubicBezTo>
                      <a:cubicBezTo>
                        <a:pt x="14" y="35"/>
                        <a:pt x="15" y="34"/>
                        <a:pt x="16" y="32"/>
                      </a:cubicBezTo>
                      <a:cubicBezTo>
                        <a:pt x="19" y="32"/>
                        <a:pt x="21" y="32"/>
                        <a:pt x="23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1"/>
                        <a:pt x="25" y="30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6"/>
                        <a:pt x="25" y="24"/>
                        <a:pt x="25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5" y="21"/>
                        <a:pt x="15" y="19"/>
                        <a:pt x="15" y="18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20" y="15"/>
                        <a:pt x="20" y="16"/>
                        <a:pt x="20" y="17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4" y="18"/>
                        <a:pt x="26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5"/>
                        <a:pt x="30" y="13"/>
                        <a:pt x="30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9" y="7"/>
                        <a:pt x="27" y="4"/>
                        <a:pt x="24" y="2"/>
                      </a:cubicBezTo>
                      <a:cubicBezTo>
                        <a:pt x="22" y="1"/>
                        <a:pt x="19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2" name="iś1iḑé"/>
                <p:cNvSpPr/>
                <p:nvPr/>
              </p:nvSpPr>
              <p:spPr bwMode="auto">
                <a:xfrm>
                  <a:off x="3546" y="2115"/>
                  <a:ext cx="105" cy="64"/>
                </a:xfrm>
                <a:custGeom>
                  <a:avLst/>
                  <a:gdLst>
                    <a:gd name="T0" fmla="*/ 35 w 44"/>
                    <a:gd name="T1" fmla="*/ 26 h 27"/>
                    <a:gd name="T2" fmla="*/ 43 w 44"/>
                    <a:gd name="T3" fmla="*/ 14 h 27"/>
                    <a:gd name="T4" fmla="*/ 43 w 44"/>
                    <a:gd name="T5" fmla="*/ 26 h 27"/>
                    <a:gd name="T6" fmla="*/ 35 w 44"/>
                    <a:gd name="T7" fmla="*/ 26 h 27"/>
                    <a:gd name="T8" fmla="*/ 5 w 44"/>
                    <a:gd name="T9" fmla="*/ 26 h 27"/>
                    <a:gd name="T10" fmla="*/ 2 w 44"/>
                    <a:gd name="T11" fmla="*/ 26 h 27"/>
                    <a:gd name="T12" fmla="*/ 2 w 44"/>
                    <a:gd name="T13" fmla="*/ 10 h 27"/>
                    <a:gd name="T14" fmla="*/ 1 w 44"/>
                    <a:gd name="T15" fmla="*/ 8 h 27"/>
                    <a:gd name="T16" fmla="*/ 2 w 44"/>
                    <a:gd name="T17" fmla="*/ 2 h 27"/>
                    <a:gd name="T18" fmla="*/ 2 w 44"/>
                    <a:gd name="T19" fmla="*/ 1 h 27"/>
                    <a:gd name="T20" fmla="*/ 21 w 44"/>
                    <a:gd name="T21" fmla="*/ 1 h 27"/>
                    <a:gd name="T22" fmla="*/ 4 w 44"/>
                    <a:gd name="T23" fmla="*/ 25 h 27"/>
                    <a:gd name="T24" fmla="*/ 5 w 44"/>
                    <a:gd name="T25" fmla="*/ 26 h 27"/>
                    <a:gd name="T26" fmla="*/ 5 w 44"/>
                    <a:gd name="T27" fmla="*/ 26 h 27"/>
                    <a:gd name="T28" fmla="*/ 22 w 44"/>
                    <a:gd name="T29" fmla="*/ 1 h 27"/>
                    <a:gd name="T30" fmla="*/ 30 w 44"/>
                    <a:gd name="T31" fmla="*/ 1 h 27"/>
                    <a:gd name="T32" fmla="*/ 13 w 44"/>
                    <a:gd name="T33" fmla="*/ 25 h 27"/>
                    <a:gd name="T34" fmla="*/ 13 w 44"/>
                    <a:gd name="T35" fmla="*/ 26 h 27"/>
                    <a:gd name="T36" fmla="*/ 11 w 44"/>
                    <a:gd name="T37" fmla="*/ 26 h 27"/>
                    <a:gd name="T38" fmla="*/ 10 w 44"/>
                    <a:gd name="T39" fmla="*/ 26 h 27"/>
                    <a:gd name="T40" fmla="*/ 6 w 44"/>
                    <a:gd name="T41" fmla="*/ 26 h 27"/>
                    <a:gd name="T42" fmla="*/ 5 w 44"/>
                    <a:gd name="T43" fmla="*/ 26 h 27"/>
                    <a:gd name="T44" fmla="*/ 14 w 44"/>
                    <a:gd name="T45" fmla="*/ 26 h 27"/>
                    <a:gd name="T46" fmla="*/ 31 w 44"/>
                    <a:gd name="T47" fmla="*/ 1 h 27"/>
                    <a:gd name="T48" fmla="*/ 38 w 44"/>
                    <a:gd name="T49" fmla="*/ 1 h 27"/>
                    <a:gd name="T50" fmla="*/ 43 w 44"/>
                    <a:gd name="T51" fmla="*/ 1 h 27"/>
                    <a:gd name="T52" fmla="*/ 43 w 44"/>
                    <a:gd name="T53" fmla="*/ 3 h 27"/>
                    <a:gd name="T54" fmla="*/ 43 w 44"/>
                    <a:gd name="T55" fmla="*/ 3 h 27"/>
                    <a:gd name="T56" fmla="*/ 43 w 44"/>
                    <a:gd name="T57" fmla="*/ 13 h 27"/>
                    <a:gd name="T58" fmla="*/ 43 w 44"/>
                    <a:gd name="T59" fmla="*/ 13 h 27"/>
                    <a:gd name="T60" fmla="*/ 34 w 44"/>
                    <a:gd name="T61" fmla="*/ 25 h 27"/>
                    <a:gd name="T62" fmla="*/ 35 w 44"/>
                    <a:gd name="T63" fmla="*/ 26 h 27"/>
                    <a:gd name="T64" fmla="*/ 14 w 44"/>
                    <a:gd name="T65" fmla="*/ 26 h 27"/>
                    <a:gd name="T66" fmla="*/ 22 w 44"/>
                    <a:gd name="T67" fmla="*/ 0 h 27"/>
                    <a:gd name="T68" fmla="*/ 22 w 44"/>
                    <a:gd name="T69" fmla="*/ 0 h 27"/>
                    <a:gd name="T70" fmla="*/ 2 w 44"/>
                    <a:gd name="T71" fmla="*/ 0 h 27"/>
                    <a:gd name="T72" fmla="*/ 1 w 44"/>
                    <a:gd name="T73" fmla="*/ 1 h 27"/>
                    <a:gd name="T74" fmla="*/ 0 w 44"/>
                    <a:gd name="T75" fmla="*/ 8 h 27"/>
                    <a:gd name="T76" fmla="*/ 1 w 44"/>
                    <a:gd name="T77" fmla="*/ 10 h 27"/>
                    <a:gd name="T78" fmla="*/ 1 w 44"/>
                    <a:gd name="T79" fmla="*/ 26 h 27"/>
                    <a:gd name="T80" fmla="*/ 2 w 44"/>
                    <a:gd name="T81" fmla="*/ 27 h 27"/>
                    <a:gd name="T82" fmla="*/ 6 w 44"/>
                    <a:gd name="T83" fmla="*/ 27 h 27"/>
                    <a:gd name="T84" fmla="*/ 10 w 44"/>
                    <a:gd name="T85" fmla="*/ 27 h 27"/>
                    <a:gd name="T86" fmla="*/ 43 w 44"/>
                    <a:gd name="T87" fmla="*/ 27 h 27"/>
                    <a:gd name="T88" fmla="*/ 44 w 44"/>
                    <a:gd name="T89" fmla="*/ 26 h 27"/>
                    <a:gd name="T90" fmla="*/ 44 w 44"/>
                    <a:gd name="T91" fmla="*/ 3 h 27"/>
                    <a:gd name="T92" fmla="*/ 44 w 44"/>
                    <a:gd name="T93" fmla="*/ 3 h 27"/>
                    <a:gd name="T94" fmla="*/ 44 w 44"/>
                    <a:gd name="T95" fmla="*/ 1 h 27"/>
                    <a:gd name="T96" fmla="*/ 43 w 44"/>
                    <a:gd name="T97" fmla="*/ 0 h 27"/>
                    <a:gd name="T98" fmla="*/ 22 w 44"/>
                    <a:gd name="T99" fmla="*/ 0 h 27"/>
                    <a:gd name="T100" fmla="*/ 22 w 44"/>
                    <a:gd name="T10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4" h="27">
                      <a:moveTo>
                        <a:pt x="35" y="26"/>
                      </a:moveTo>
                      <a:cubicBezTo>
                        <a:pt x="38" y="22"/>
                        <a:pt x="40" y="18"/>
                        <a:pt x="43" y="14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moveTo>
                        <a:pt x="5" y="26"/>
                      </a:moveTo>
                      <a:cubicBezTo>
                        <a:pt x="3" y="26"/>
                        <a:pt x="2" y="26"/>
                        <a:pt x="2" y="26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9"/>
                        <a:pt x="2" y="9"/>
                        <a:pt x="1" y="8"/>
                      </a:cubicBezTo>
                      <a:cubicBezTo>
                        <a:pt x="1" y="6"/>
                        <a:pt x="1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9"/>
                        <a:pt x="9" y="17"/>
                        <a:pt x="4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moveTo>
                        <a:pt x="5" y="26"/>
                      </a:moveTo>
                      <a:cubicBezTo>
                        <a:pt x="10" y="17"/>
                        <a:pt x="16" y="9"/>
                        <a:pt x="22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4" y="9"/>
                        <a:pt x="18" y="17"/>
                        <a:pt x="13" y="25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9" y="26"/>
                        <a:pt x="7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moveTo>
                        <a:pt x="14" y="26"/>
                      </a:moveTo>
                      <a:cubicBezTo>
                        <a:pt x="20" y="17"/>
                        <a:pt x="25" y="9"/>
                        <a:pt x="31" y="1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3" y="1"/>
                        <a:pt x="43" y="2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0" y="17"/>
                        <a:pt x="37" y="21"/>
                        <a:pt x="34" y="25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2"/>
                        <a:pt x="0" y="5"/>
                        <a:pt x="0" y="8"/>
                      </a:cubicBezTo>
                      <a:cubicBezTo>
                        <a:pt x="1" y="9"/>
                        <a:pt x="1" y="9"/>
                        <a:pt x="1" y="1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7" y="27"/>
                        <a:pt x="9" y="27"/>
                        <a:pt x="10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2"/>
                        <a:pt x="44" y="1"/>
                        <a:pt x="44" y="1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3" name="isľïďé"/>
                <p:cNvSpPr/>
                <p:nvPr/>
              </p:nvSpPr>
              <p:spPr bwMode="auto">
                <a:xfrm>
                  <a:off x="3499" y="2267"/>
                  <a:ext cx="104" cy="95"/>
                </a:xfrm>
                <a:custGeom>
                  <a:avLst/>
                  <a:gdLst>
                    <a:gd name="T0" fmla="*/ 4 w 44"/>
                    <a:gd name="T1" fmla="*/ 36 h 40"/>
                    <a:gd name="T2" fmla="*/ 16 w 44"/>
                    <a:gd name="T3" fmla="*/ 39 h 40"/>
                    <a:gd name="T4" fmla="*/ 16 w 44"/>
                    <a:gd name="T5" fmla="*/ 39 h 40"/>
                    <a:gd name="T6" fmla="*/ 28 w 44"/>
                    <a:gd name="T7" fmla="*/ 34 h 40"/>
                    <a:gd name="T8" fmla="*/ 30 w 44"/>
                    <a:gd name="T9" fmla="*/ 15 h 40"/>
                    <a:gd name="T10" fmla="*/ 35 w 44"/>
                    <a:gd name="T11" fmla="*/ 12 h 40"/>
                    <a:gd name="T12" fmla="*/ 37 w 44"/>
                    <a:gd name="T13" fmla="*/ 20 h 40"/>
                    <a:gd name="T14" fmla="*/ 30 w 44"/>
                    <a:gd name="T15" fmla="*/ 20 h 40"/>
                    <a:gd name="T16" fmla="*/ 35 w 44"/>
                    <a:gd name="T17" fmla="*/ 8 h 40"/>
                    <a:gd name="T18" fmla="*/ 33 w 44"/>
                    <a:gd name="T19" fmla="*/ 26 h 40"/>
                    <a:gd name="T20" fmla="*/ 30 w 44"/>
                    <a:gd name="T21" fmla="*/ 22 h 40"/>
                    <a:gd name="T22" fmla="*/ 39 w 44"/>
                    <a:gd name="T23" fmla="*/ 13 h 40"/>
                    <a:gd name="T24" fmla="*/ 31 w 44"/>
                    <a:gd name="T25" fmla="*/ 12 h 40"/>
                    <a:gd name="T26" fmla="*/ 30 w 44"/>
                    <a:gd name="T27" fmla="*/ 11 h 40"/>
                    <a:gd name="T28" fmla="*/ 29 w 44"/>
                    <a:gd name="T29" fmla="*/ 8 h 40"/>
                    <a:gd name="T30" fmla="*/ 24 w 44"/>
                    <a:gd name="T31" fmla="*/ 15 h 40"/>
                    <a:gd name="T32" fmla="*/ 24 w 44"/>
                    <a:gd name="T33" fmla="*/ 15 h 40"/>
                    <a:gd name="T34" fmla="*/ 29 w 44"/>
                    <a:gd name="T35" fmla="*/ 10 h 40"/>
                    <a:gd name="T36" fmla="*/ 25 w 44"/>
                    <a:gd name="T37" fmla="*/ 22 h 40"/>
                    <a:gd name="T38" fmla="*/ 25 w 44"/>
                    <a:gd name="T39" fmla="*/ 22 h 40"/>
                    <a:gd name="T40" fmla="*/ 28 w 44"/>
                    <a:gd name="T41" fmla="*/ 20 h 40"/>
                    <a:gd name="T42" fmla="*/ 25 w 44"/>
                    <a:gd name="T43" fmla="*/ 26 h 40"/>
                    <a:gd name="T44" fmla="*/ 28 w 44"/>
                    <a:gd name="T45" fmla="*/ 31 h 40"/>
                    <a:gd name="T46" fmla="*/ 24 w 44"/>
                    <a:gd name="T47" fmla="*/ 36 h 40"/>
                    <a:gd name="T48" fmla="*/ 3 w 44"/>
                    <a:gd name="T49" fmla="*/ 32 h 40"/>
                    <a:gd name="T50" fmla="*/ 5 w 44"/>
                    <a:gd name="T51" fmla="*/ 9 h 40"/>
                    <a:gd name="T52" fmla="*/ 27 w 44"/>
                    <a:gd name="T53" fmla="*/ 9 h 40"/>
                    <a:gd name="T54" fmla="*/ 24 w 44"/>
                    <a:gd name="T55" fmla="*/ 12 h 40"/>
                    <a:gd name="T56" fmla="*/ 8 w 44"/>
                    <a:gd name="T57" fmla="*/ 8 h 40"/>
                    <a:gd name="T58" fmla="*/ 16 w 44"/>
                    <a:gd name="T59" fmla="*/ 5 h 40"/>
                    <a:gd name="T60" fmla="*/ 24 w 44"/>
                    <a:gd name="T61" fmla="*/ 7 h 40"/>
                    <a:gd name="T62" fmla="*/ 23 w 44"/>
                    <a:gd name="T63" fmla="*/ 7 h 40"/>
                    <a:gd name="T64" fmla="*/ 9 w 44"/>
                    <a:gd name="T65" fmla="*/ 7 h 40"/>
                    <a:gd name="T66" fmla="*/ 9 w 44"/>
                    <a:gd name="T67" fmla="*/ 8 h 40"/>
                    <a:gd name="T68" fmla="*/ 22 w 44"/>
                    <a:gd name="T69" fmla="*/ 8 h 40"/>
                    <a:gd name="T70" fmla="*/ 13 w 44"/>
                    <a:gd name="T71" fmla="*/ 7 h 40"/>
                    <a:gd name="T72" fmla="*/ 16 w 44"/>
                    <a:gd name="T73" fmla="*/ 8 h 40"/>
                    <a:gd name="T74" fmla="*/ 15 w 44"/>
                    <a:gd name="T75" fmla="*/ 7 h 40"/>
                    <a:gd name="T76" fmla="*/ 18 w 44"/>
                    <a:gd name="T77" fmla="*/ 8 h 40"/>
                    <a:gd name="T78" fmla="*/ 15 w 44"/>
                    <a:gd name="T79" fmla="*/ 6 h 40"/>
                    <a:gd name="T80" fmla="*/ 21 w 44"/>
                    <a:gd name="T81" fmla="*/ 9 h 40"/>
                    <a:gd name="T82" fmla="*/ 2 w 44"/>
                    <a:gd name="T83" fmla="*/ 6 h 40"/>
                    <a:gd name="T84" fmla="*/ 16 w 44"/>
                    <a:gd name="T85" fmla="*/ 1 h 40"/>
                    <a:gd name="T86" fmla="*/ 27 w 44"/>
                    <a:gd name="T87" fmla="*/ 8 h 40"/>
                    <a:gd name="T88" fmla="*/ 4 w 44"/>
                    <a:gd name="T89" fmla="*/ 8 h 40"/>
                    <a:gd name="T90" fmla="*/ 1 w 44"/>
                    <a:gd name="T91" fmla="*/ 5 h 40"/>
                    <a:gd name="T92" fmla="*/ 1 w 44"/>
                    <a:gd name="T93" fmla="*/ 23 h 40"/>
                    <a:gd name="T94" fmla="*/ 3 w 44"/>
                    <a:gd name="T95" fmla="*/ 34 h 40"/>
                    <a:gd name="T96" fmla="*/ 3 w 44"/>
                    <a:gd name="T97" fmla="*/ 36 h 40"/>
                    <a:gd name="T98" fmla="*/ 3 w 44"/>
                    <a:gd name="T99" fmla="*/ 37 h 40"/>
                    <a:gd name="T100" fmla="*/ 28 w 44"/>
                    <a:gd name="T101" fmla="*/ 37 h 40"/>
                    <a:gd name="T102" fmla="*/ 28 w 44"/>
                    <a:gd name="T103" fmla="*/ 35 h 40"/>
                    <a:gd name="T104" fmla="*/ 29 w 44"/>
                    <a:gd name="T105" fmla="*/ 34 h 40"/>
                    <a:gd name="T106" fmla="*/ 29 w 44"/>
                    <a:gd name="T107" fmla="*/ 25 h 40"/>
                    <a:gd name="T108" fmla="*/ 42 w 44"/>
                    <a:gd name="T109" fmla="*/ 11 h 40"/>
                    <a:gd name="T110" fmla="*/ 30 w 44"/>
                    <a:gd name="T111" fmla="*/ 9 h 40"/>
                    <a:gd name="T112" fmla="*/ 30 w 44"/>
                    <a:gd name="T113" fmla="*/ 5 h 40"/>
                    <a:gd name="T114" fmla="*/ 16 w 44"/>
                    <a:gd name="T1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4" h="40">
                      <a:moveTo>
                        <a:pt x="16" y="39"/>
                      </a:moveTo>
                      <a:cubicBezTo>
                        <a:pt x="15" y="39"/>
                        <a:pt x="14" y="39"/>
                        <a:pt x="12" y="39"/>
                      </a:cubicBezTo>
                      <a:cubicBezTo>
                        <a:pt x="9" y="39"/>
                        <a:pt x="5" y="37"/>
                        <a:pt x="4" y="36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6" y="37"/>
                        <a:pt x="9" y="38"/>
                        <a:pt x="14" y="39"/>
                      </a:cubicBezTo>
                      <a:cubicBezTo>
                        <a:pt x="15" y="39"/>
                        <a:pt x="15" y="39"/>
                        <a:pt x="16" y="39"/>
                      </a:cubicBezTo>
                      <a:cubicBezTo>
                        <a:pt x="20" y="39"/>
                        <a:pt x="24" y="38"/>
                        <a:pt x="27" y="36"/>
                      </a:cubicBezTo>
                      <a:cubicBezTo>
                        <a:pt x="27" y="36"/>
                        <a:pt x="27" y="36"/>
                        <a:pt x="27" y="36"/>
                      </a:cubicBezTo>
                      <a:cubicBezTo>
                        <a:pt x="26" y="37"/>
                        <a:pt x="23" y="39"/>
                        <a:pt x="16" y="39"/>
                      </a:cubicBezTo>
                      <a:moveTo>
                        <a:pt x="24" y="36"/>
                      </a:moveTo>
                      <a:cubicBezTo>
                        <a:pt x="26" y="34"/>
                        <a:pt x="27" y="33"/>
                        <a:pt x="28" y="32"/>
                      </a:cubicBezTo>
                      <a:cubicBezTo>
                        <a:pt x="28" y="32"/>
                        <a:pt x="28" y="33"/>
                        <a:pt x="28" y="34"/>
                      </a:cubicBezTo>
                      <a:cubicBezTo>
                        <a:pt x="27" y="34"/>
                        <a:pt x="26" y="35"/>
                        <a:pt x="24" y="36"/>
                      </a:cubicBezTo>
                      <a:moveTo>
                        <a:pt x="30" y="20"/>
                      </a:moveTo>
                      <a:cubicBezTo>
                        <a:pt x="30" y="19"/>
                        <a:pt x="30" y="17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4"/>
                        <a:pt x="31" y="13"/>
                      </a:cubicBezTo>
                      <a:cubicBezTo>
                        <a:pt x="32" y="12"/>
                        <a:pt x="33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8" y="12"/>
                        <a:pt x="38" y="13"/>
                      </a:cubicBezTo>
                      <a:cubicBezTo>
                        <a:pt x="39" y="16"/>
                        <a:pt x="39" y="18"/>
                        <a:pt x="37" y="20"/>
                      </a:cubicBezTo>
                      <a:cubicBezTo>
                        <a:pt x="36" y="21"/>
                        <a:pt x="35" y="22"/>
                        <a:pt x="33" y="22"/>
                      </a:cubicBezTo>
                      <a:cubicBezTo>
                        <a:pt x="32" y="22"/>
                        <a:pt x="31" y="21"/>
                        <a:pt x="30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moveTo>
                        <a:pt x="30" y="11"/>
                      </a:moveTo>
                      <a:cubicBezTo>
                        <a:pt x="31" y="9"/>
                        <a:pt x="33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8" y="8"/>
                        <a:pt x="40" y="9"/>
                        <a:pt x="41" y="11"/>
                      </a:cubicBezTo>
                      <a:cubicBezTo>
                        <a:pt x="43" y="16"/>
                        <a:pt x="41" y="21"/>
                        <a:pt x="39" y="23"/>
                      </a:cubicBezTo>
                      <a:cubicBezTo>
                        <a:pt x="37" y="25"/>
                        <a:pt x="35" y="26"/>
                        <a:pt x="33" y="26"/>
                      </a:cubicBezTo>
                      <a:cubicBezTo>
                        <a:pt x="32" y="26"/>
                        <a:pt x="31" y="25"/>
                        <a:pt x="30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4"/>
                        <a:pt x="29" y="23"/>
                        <a:pt x="30" y="22"/>
                      </a:cubicBezTo>
                      <a:cubicBezTo>
                        <a:pt x="31" y="22"/>
                        <a:pt x="32" y="23"/>
                        <a:pt x="33" y="23"/>
                      </a:cubicBezTo>
                      <a:cubicBezTo>
                        <a:pt x="35" y="23"/>
                        <a:pt x="36" y="22"/>
                        <a:pt x="37" y="21"/>
                      </a:cubicBezTo>
                      <a:cubicBezTo>
                        <a:pt x="40" y="19"/>
                        <a:pt x="40" y="16"/>
                        <a:pt x="39" y="13"/>
                      </a:cubicBezTo>
                      <a:cubicBezTo>
                        <a:pt x="38" y="11"/>
                        <a:pt x="37" y="11"/>
                        <a:pt x="35" y="11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3" y="11"/>
                        <a:pt x="31" y="12"/>
                        <a:pt x="31" y="12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30" y="13"/>
                        <a:pt x="30" y="12"/>
                        <a:pt x="30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6" y="11"/>
                        <a:pt x="28" y="9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10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2"/>
                        <a:pt x="29" y="14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8"/>
                        <a:pt x="29" y="19"/>
                        <a:pt x="29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8" y="24"/>
                        <a:pt x="28" y="28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6" y="33"/>
                        <a:pt x="25" y="34"/>
                        <a:pt x="24" y="36"/>
                      </a:cubicBez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1" y="37"/>
                        <a:pt x="19" y="38"/>
                        <a:pt x="16" y="38"/>
                      </a:cubicBezTo>
                      <a:cubicBezTo>
                        <a:pt x="15" y="38"/>
                        <a:pt x="15" y="38"/>
                        <a:pt x="14" y="38"/>
                      </a:cubicBezTo>
                      <a:cubicBezTo>
                        <a:pt x="6" y="37"/>
                        <a:pt x="3" y="33"/>
                        <a:pt x="3" y="32"/>
                      </a:cubicBezTo>
                      <a:cubicBezTo>
                        <a:pt x="2" y="29"/>
                        <a:pt x="2" y="26"/>
                        <a:pt x="2" y="23"/>
                      </a:cubicBezTo>
                      <a:cubicBezTo>
                        <a:pt x="2" y="18"/>
                        <a:pt x="2" y="12"/>
                        <a:pt x="1" y="8"/>
                      </a:cubicBezTo>
                      <a:cubicBezTo>
                        <a:pt x="2" y="8"/>
                        <a:pt x="3" y="9"/>
                        <a:pt x="5" y="9"/>
                      </a:cubicBezTo>
                      <a:cubicBezTo>
                        <a:pt x="8" y="10"/>
                        <a:pt x="12" y="10"/>
                        <a:pt x="16" y="10"/>
                      </a:cubicBezTo>
                      <a:cubicBezTo>
                        <a:pt x="18" y="10"/>
                        <a:pt x="20" y="10"/>
                        <a:pt x="23" y="10"/>
                      </a:cubicBezTo>
                      <a:cubicBezTo>
                        <a:pt x="24" y="10"/>
                        <a:pt x="26" y="9"/>
                        <a:pt x="27" y="9"/>
                      </a:cubicBezTo>
                      <a:cubicBezTo>
                        <a:pt x="26" y="10"/>
                        <a:pt x="25" y="11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moveTo>
                        <a:pt x="15" y="9"/>
                      </a:moveTo>
                      <a:cubicBezTo>
                        <a:pt x="13" y="9"/>
                        <a:pt x="11" y="9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1" y="6"/>
                        <a:pt x="13" y="5"/>
                        <a:pt x="16" y="5"/>
                      </a:cubicBezTo>
                      <a:cubicBezTo>
                        <a:pt x="16" y="5"/>
                        <a:pt x="17" y="5"/>
                        <a:pt x="17" y="5"/>
                      </a:cubicBezTo>
                      <a:cubicBezTo>
                        <a:pt x="20" y="5"/>
                        <a:pt x="21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1" y="6"/>
                        <a:pt x="20" y="6"/>
                        <a:pt x="17" y="6"/>
                      </a:cubicBezTo>
                      <a:cubicBezTo>
                        <a:pt x="17" y="6"/>
                        <a:pt x="16" y="6"/>
                        <a:pt x="16" y="6"/>
                      </a:cubicBezTo>
                      <a:cubicBezTo>
                        <a:pt x="13" y="6"/>
                        <a:pt x="11" y="6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1" y="8"/>
                        <a:pt x="13" y="9"/>
                        <a:pt x="15" y="9"/>
                      </a:cubicBezTo>
                      <a:cubicBezTo>
                        <a:pt x="17" y="9"/>
                        <a:pt x="19" y="8"/>
                        <a:pt x="21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19" y="7"/>
                        <a:pt x="16" y="7"/>
                      </a:cubicBezTo>
                      <a:cubicBezTo>
                        <a:pt x="16" y="7"/>
                        <a:pt x="15" y="7"/>
                        <a:pt x="15" y="7"/>
                      </a:cubicBezTo>
                      <a:cubicBezTo>
                        <a:pt x="14" y="7"/>
                        <a:pt x="13" y="7"/>
                        <a:pt x="13" y="7"/>
                      </a:cubicBezTo>
                      <a:cubicBezTo>
                        <a:pt x="13" y="7"/>
                        <a:pt x="14" y="8"/>
                        <a:pt x="15" y="8"/>
                      </a:cubicBezTo>
                      <a:cubicBezTo>
                        <a:pt x="16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6" y="8"/>
                        <a:pt x="16" y="8"/>
                        <a:pt x="15" y="8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7"/>
                        <a:pt x="18" y="7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8"/>
                        <a:pt x="15" y="8"/>
                      </a:cubicBezTo>
                      <a:cubicBezTo>
                        <a:pt x="13" y="8"/>
                        <a:pt x="12" y="8"/>
                        <a:pt x="12" y="7"/>
                      </a:cubicBezTo>
                      <a:cubicBezTo>
                        <a:pt x="12" y="7"/>
                        <a:pt x="15" y="6"/>
                        <a:pt x="15" y="6"/>
                      </a:cubicBezTo>
                      <a:cubicBezTo>
                        <a:pt x="15" y="6"/>
                        <a:pt x="16" y="6"/>
                        <a:pt x="16" y="6"/>
                      </a:cubicBezTo>
                      <a:cubicBezTo>
                        <a:pt x="19" y="6"/>
                        <a:pt x="22" y="7"/>
                        <a:pt x="22" y="8"/>
                      </a:cubicBezTo>
                      <a:cubicBezTo>
                        <a:pt x="22" y="8"/>
                        <a:pt x="21" y="9"/>
                        <a:pt x="21" y="9"/>
                      </a:cubicBezTo>
                      <a:cubicBezTo>
                        <a:pt x="19" y="9"/>
                        <a:pt x="17" y="9"/>
                        <a:pt x="15" y="9"/>
                      </a:cubicBezTo>
                      <a:moveTo>
                        <a:pt x="4" y="8"/>
                      </a:move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4"/>
                        <a:pt x="7" y="2"/>
                        <a:pt x="9" y="1"/>
                      </a:cubicBezTo>
                      <a:cubicBezTo>
                        <a:pt x="11" y="1"/>
                        <a:pt x="13" y="1"/>
                        <a:pt x="16" y="1"/>
                      </a:cubicBezTo>
                      <a:cubicBezTo>
                        <a:pt x="20" y="1"/>
                        <a:pt x="25" y="1"/>
                        <a:pt x="26" y="2"/>
                      </a:cubicBezTo>
                      <a:cubicBezTo>
                        <a:pt x="28" y="3"/>
                        <a:pt x="29" y="4"/>
                        <a:pt x="29" y="5"/>
                      </a:cubicBezTo>
                      <a:cubicBezTo>
                        <a:pt x="29" y="6"/>
                        <a:pt x="28" y="7"/>
                        <a:pt x="27" y="8"/>
                      </a:cubicBezTo>
                      <a:cubicBezTo>
                        <a:pt x="26" y="5"/>
                        <a:pt x="22" y="4"/>
                        <a:pt x="16" y="4"/>
                      </a:cubicBezTo>
                      <a:cubicBezTo>
                        <a:pt x="15" y="4"/>
                        <a:pt x="14" y="5"/>
                        <a:pt x="13" y="5"/>
                      </a:cubicBezTo>
                      <a:cubicBezTo>
                        <a:pt x="8" y="5"/>
                        <a:pt x="4" y="7"/>
                        <a:pt x="4" y="8"/>
                      </a:cubicBezTo>
                      <a:moveTo>
                        <a:pt x="16" y="0"/>
                      </a:moveTo>
                      <a:cubicBezTo>
                        <a:pt x="13" y="0"/>
                        <a:pt x="11" y="0"/>
                        <a:pt x="9" y="0"/>
                      </a:cubicBezTo>
                      <a:cubicBezTo>
                        <a:pt x="7" y="1"/>
                        <a:pt x="2" y="3"/>
                        <a:pt x="1" y="5"/>
                      </a:cubicBezTo>
                      <a:cubicBezTo>
                        <a:pt x="1" y="5"/>
                        <a:pt x="0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11"/>
                        <a:pt x="1" y="17"/>
                        <a:pt x="1" y="23"/>
                      </a:cubicBezTo>
                      <a:cubicBezTo>
                        <a:pt x="1" y="27"/>
                        <a:pt x="1" y="30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5"/>
                        <a:pt x="3" y="36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5" y="38"/>
                        <a:pt x="9" y="40"/>
                        <a:pt x="12" y="40"/>
                      </a:cubicBezTo>
                      <a:cubicBezTo>
                        <a:pt x="14" y="40"/>
                        <a:pt x="15" y="40"/>
                        <a:pt x="16" y="40"/>
                      </a:cubicBezTo>
                      <a:cubicBezTo>
                        <a:pt x="23" y="40"/>
                        <a:pt x="27" y="38"/>
                        <a:pt x="28" y="37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1"/>
                        <a:pt x="29" y="28"/>
                        <a:pt x="29" y="25"/>
                      </a:cubicBezTo>
                      <a:cubicBezTo>
                        <a:pt x="31" y="26"/>
                        <a:pt x="32" y="27"/>
                        <a:pt x="33" y="27"/>
                      </a:cubicBezTo>
                      <a:cubicBezTo>
                        <a:pt x="35" y="27"/>
                        <a:pt x="38" y="26"/>
                        <a:pt x="39" y="24"/>
                      </a:cubicBezTo>
                      <a:cubicBezTo>
                        <a:pt x="42" y="22"/>
                        <a:pt x="44" y="17"/>
                        <a:pt x="42" y="11"/>
                      </a:cubicBezTo>
                      <a:cubicBezTo>
                        <a:pt x="40" y="8"/>
                        <a:pt x="38" y="7"/>
                        <a:pt x="35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3" y="7"/>
                        <a:pt x="31" y="7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8"/>
                        <a:pt x="30" y="6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4"/>
                        <a:pt x="30" y="2"/>
                        <a:pt x="26" y="1"/>
                      </a:cubicBezTo>
                      <a:cubicBezTo>
                        <a:pt x="25" y="0"/>
                        <a:pt x="21" y="0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4" name="i$ľiḋè"/>
                <p:cNvSpPr/>
                <p:nvPr/>
              </p:nvSpPr>
              <p:spPr bwMode="auto">
                <a:xfrm>
                  <a:off x="3396" y="2220"/>
                  <a:ext cx="112" cy="78"/>
                </a:xfrm>
                <a:custGeom>
                  <a:avLst/>
                  <a:gdLst>
                    <a:gd name="T0" fmla="*/ 18 w 47"/>
                    <a:gd name="T1" fmla="*/ 22 h 33"/>
                    <a:gd name="T2" fmla="*/ 17 w 47"/>
                    <a:gd name="T3" fmla="*/ 22 h 33"/>
                    <a:gd name="T4" fmla="*/ 3 w 47"/>
                    <a:gd name="T5" fmla="*/ 19 h 33"/>
                    <a:gd name="T6" fmla="*/ 1 w 47"/>
                    <a:gd name="T7" fmla="*/ 11 h 33"/>
                    <a:gd name="T8" fmla="*/ 16 w 47"/>
                    <a:gd name="T9" fmla="*/ 2 h 33"/>
                    <a:gd name="T10" fmla="*/ 19 w 47"/>
                    <a:gd name="T11" fmla="*/ 2 h 33"/>
                    <a:gd name="T12" fmla="*/ 24 w 47"/>
                    <a:gd name="T13" fmla="*/ 1 h 33"/>
                    <a:gd name="T14" fmla="*/ 32 w 47"/>
                    <a:gd name="T15" fmla="*/ 1 h 33"/>
                    <a:gd name="T16" fmla="*/ 44 w 47"/>
                    <a:gd name="T17" fmla="*/ 7 h 33"/>
                    <a:gd name="T18" fmla="*/ 44 w 47"/>
                    <a:gd name="T19" fmla="*/ 7 h 33"/>
                    <a:gd name="T20" fmla="*/ 41 w 47"/>
                    <a:gd name="T21" fmla="*/ 20 h 33"/>
                    <a:gd name="T22" fmla="*/ 35 w 47"/>
                    <a:gd name="T23" fmla="*/ 27 h 33"/>
                    <a:gd name="T24" fmla="*/ 33 w 47"/>
                    <a:gd name="T25" fmla="*/ 31 h 33"/>
                    <a:gd name="T26" fmla="*/ 34 w 47"/>
                    <a:gd name="T27" fmla="*/ 27 h 33"/>
                    <a:gd name="T28" fmla="*/ 35 w 47"/>
                    <a:gd name="T29" fmla="*/ 22 h 33"/>
                    <a:gd name="T30" fmla="*/ 33 w 47"/>
                    <a:gd name="T31" fmla="*/ 21 h 33"/>
                    <a:gd name="T32" fmla="*/ 31 w 47"/>
                    <a:gd name="T33" fmla="*/ 21 h 33"/>
                    <a:gd name="T34" fmla="*/ 25 w 47"/>
                    <a:gd name="T35" fmla="*/ 22 h 33"/>
                    <a:gd name="T36" fmla="*/ 18 w 47"/>
                    <a:gd name="T37" fmla="*/ 22 h 33"/>
                    <a:gd name="T38" fmla="*/ 32 w 47"/>
                    <a:gd name="T39" fmla="*/ 0 h 33"/>
                    <a:gd name="T40" fmla="*/ 24 w 47"/>
                    <a:gd name="T41" fmla="*/ 0 h 33"/>
                    <a:gd name="T42" fmla="*/ 19 w 47"/>
                    <a:gd name="T43" fmla="*/ 1 h 33"/>
                    <a:gd name="T44" fmla="*/ 16 w 47"/>
                    <a:gd name="T45" fmla="*/ 1 h 33"/>
                    <a:gd name="T46" fmla="*/ 0 w 47"/>
                    <a:gd name="T47" fmla="*/ 11 h 33"/>
                    <a:gd name="T48" fmla="*/ 3 w 47"/>
                    <a:gd name="T49" fmla="*/ 19 h 33"/>
                    <a:gd name="T50" fmla="*/ 17 w 47"/>
                    <a:gd name="T51" fmla="*/ 23 h 33"/>
                    <a:gd name="T52" fmla="*/ 18 w 47"/>
                    <a:gd name="T53" fmla="*/ 23 h 33"/>
                    <a:gd name="T54" fmla="*/ 25 w 47"/>
                    <a:gd name="T55" fmla="*/ 22 h 33"/>
                    <a:gd name="T56" fmla="*/ 31 w 47"/>
                    <a:gd name="T57" fmla="*/ 22 h 33"/>
                    <a:gd name="T58" fmla="*/ 33 w 47"/>
                    <a:gd name="T59" fmla="*/ 22 h 33"/>
                    <a:gd name="T60" fmla="*/ 34 w 47"/>
                    <a:gd name="T61" fmla="*/ 22 h 33"/>
                    <a:gd name="T62" fmla="*/ 33 w 47"/>
                    <a:gd name="T63" fmla="*/ 27 h 33"/>
                    <a:gd name="T64" fmla="*/ 31 w 47"/>
                    <a:gd name="T65" fmla="*/ 32 h 33"/>
                    <a:gd name="T66" fmla="*/ 31 w 47"/>
                    <a:gd name="T67" fmla="*/ 33 h 33"/>
                    <a:gd name="T68" fmla="*/ 32 w 47"/>
                    <a:gd name="T69" fmla="*/ 33 h 33"/>
                    <a:gd name="T70" fmla="*/ 32 w 47"/>
                    <a:gd name="T71" fmla="*/ 33 h 33"/>
                    <a:gd name="T72" fmla="*/ 36 w 47"/>
                    <a:gd name="T73" fmla="*/ 28 h 33"/>
                    <a:gd name="T74" fmla="*/ 41 w 47"/>
                    <a:gd name="T75" fmla="*/ 21 h 33"/>
                    <a:gd name="T76" fmla="*/ 45 w 47"/>
                    <a:gd name="T77" fmla="*/ 7 h 33"/>
                    <a:gd name="T78" fmla="*/ 45 w 47"/>
                    <a:gd name="T79" fmla="*/ 6 h 33"/>
                    <a:gd name="T80" fmla="*/ 45 w 47"/>
                    <a:gd name="T81" fmla="*/ 6 h 33"/>
                    <a:gd name="T82" fmla="*/ 44 w 47"/>
                    <a:gd name="T83" fmla="*/ 5 h 33"/>
                    <a:gd name="T84" fmla="*/ 44 w 47"/>
                    <a:gd name="T85" fmla="*/ 5 h 33"/>
                    <a:gd name="T86" fmla="*/ 32 w 47"/>
                    <a:gd name="T8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" h="33">
                      <a:moveTo>
                        <a:pt x="18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2" y="22"/>
                        <a:pt x="6" y="22"/>
                        <a:pt x="3" y="19"/>
                      </a:cubicBezTo>
                      <a:cubicBezTo>
                        <a:pt x="2" y="17"/>
                        <a:pt x="1" y="14"/>
                        <a:pt x="1" y="11"/>
                      </a:cubicBezTo>
                      <a:cubicBezTo>
                        <a:pt x="2" y="2"/>
                        <a:pt x="9" y="2"/>
                        <a:pt x="16" y="2"/>
                      </a:cubicBezTo>
                      <a:cubicBezTo>
                        <a:pt x="17" y="2"/>
                        <a:pt x="18" y="2"/>
                        <a:pt x="19" y="2"/>
                      </a:cubicBezTo>
                      <a:cubicBezTo>
                        <a:pt x="21" y="2"/>
                        <a:pt x="22" y="2"/>
                        <a:pt x="24" y="1"/>
                      </a:cubicBezTo>
                      <a:cubicBezTo>
                        <a:pt x="27" y="1"/>
                        <a:pt x="29" y="1"/>
                        <a:pt x="32" y="1"/>
                      </a:cubicBezTo>
                      <a:cubicBezTo>
                        <a:pt x="38" y="1"/>
                        <a:pt x="42" y="3"/>
                        <a:pt x="44" y="7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6" y="12"/>
                        <a:pt x="45" y="17"/>
                        <a:pt x="41" y="20"/>
                      </a:cubicBezTo>
                      <a:cubicBezTo>
                        <a:pt x="40" y="20"/>
                        <a:pt x="39" y="22"/>
                        <a:pt x="35" y="27"/>
                      </a:cubicBezTo>
                      <a:cubicBezTo>
                        <a:pt x="35" y="28"/>
                        <a:pt x="34" y="30"/>
                        <a:pt x="33" y="31"/>
                      </a:cubicBezTo>
                      <a:cubicBezTo>
                        <a:pt x="33" y="29"/>
                        <a:pt x="34" y="28"/>
                        <a:pt x="34" y="27"/>
                      </a:cubicBezTo>
                      <a:cubicBezTo>
                        <a:pt x="35" y="25"/>
                        <a:pt x="35" y="23"/>
                        <a:pt x="35" y="22"/>
                      </a:cubicBezTo>
                      <a:cubicBezTo>
                        <a:pt x="35" y="21"/>
                        <a:pt x="34" y="21"/>
                        <a:pt x="33" y="21"/>
                      </a:cubicBezTo>
                      <a:cubicBezTo>
                        <a:pt x="32" y="21"/>
                        <a:pt x="32" y="21"/>
                        <a:pt x="31" y="21"/>
                      </a:cubicBezTo>
                      <a:cubicBezTo>
                        <a:pt x="29" y="21"/>
                        <a:pt x="27" y="21"/>
                        <a:pt x="25" y="22"/>
                      </a:cubicBezTo>
                      <a:cubicBezTo>
                        <a:pt x="22" y="22"/>
                        <a:pt x="20" y="22"/>
                        <a:pt x="18" y="22"/>
                      </a:cubicBezTo>
                      <a:moveTo>
                        <a:pt x="32" y="0"/>
                      </a:moveTo>
                      <a:cubicBezTo>
                        <a:pt x="29" y="0"/>
                        <a:pt x="27" y="0"/>
                        <a:pt x="24" y="0"/>
                      </a:cubicBezTo>
                      <a:cubicBezTo>
                        <a:pt x="22" y="1"/>
                        <a:pt x="21" y="1"/>
                        <a:pt x="19" y="1"/>
                      </a:cubicBezTo>
                      <a:cubicBezTo>
                        <a:pt x="18" y="1"/>
                        <a:pt x="17" y="1"/>
                        <a:pt x="16" y="1"/>
                      </a:cubicBezTo>
                      <a:cubicBezTo>
                        <a:pt x="9" y="1"/>
                        <a:pt x="1" y="1"/>
                        <a:pt x="0" y="11"/>
                      </a:cubicBezTo>
                      <a:cubicBezTo>
                        <a:pt x="0" y="15"/>
                        <a:pt x="1" y="17"/>
                        <a:pt x="3" y="19"/>
                      </a:cubicBezTo>
                      <a:cubicBezTo>
                        <a:pt x="6" y="23"/>
                        <a:pt x="12" y="23"/>
                        <a:pt x="17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20" y="23"/>
                        <a:pt x="23" y="23"/>
                        <a:pt x="25" y="22"/>
                      </a:cubicBezTo>
                      <a:cubicBezTo>
                        <a:pt x="27" y="22"/>
                        <a:pt x="29" y="22"/>
                        <a:pt x="31" y="22"/>
                      </a:cubicBezTo>
                      <a:cubicBezTo>
                        <a:pt x="32" y="22"/>
                        <a:pt x="32" y="22"/>
                        <a:pt x="33" y="22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5" y="23"/>
                        <a:pt x="34" y="25"/>
                        <a:pt x="33" y="27"/>
                      </a:cubicBezTo>
                      <a:cubicBezTo>
                        <a:pt x="33" y="28"/>
                        <a:pt x="32" y="30"/>
                        <a:pt x="31" y="32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2" y="33"/>
                        <a:pt x="32" y="33"/>
                        <a:pt x="36" y="28"/>
                      </a:cubicBezTo>
                      <a:cubicBezTo>
                        <a:pt x="38" y="25"/>
                        <a:pt x="41" y="21"/>
                        <a:pt x="41" y="21"/>
                      </a:cubicBezTo>
                      <a:cubicBezTo>
                        <a:pt x="46" y="18"/>
                        <a:pt x="47" y="12"/>
                        <a:pt x="45" y="7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1" y="0"/>
                        <a:pt x="36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5" name="ïṥļíḑé"/>
                <p:cNvSpPr/>
                <p:nvPr/>
              </p:nvSpPr>
              <p:spPr bwMode="auto">
                <a:xfrm>
                  <a:off x="3439" y="2239"/>
                  <a:ext cx="12" cy="14"/>
                </a:xfrm>
                <a:custGeom>
                  <a:avLst/>
                  <a:gdLst>
                    <a:gd name="T0" fmla="*/ 3 w 5"/>
                    <a:gd name="T1" fmla="*/ 5 h 6"/>
                    <a:gd name="T2" fmla="*/ 2 w 5"/>
                    <a:gd name="T3" fmla="*/ 4 h 6"/>
                    <a:gd name="T4" fmla="*/ 2 w 5"/>
                    <a:gd name="T5" fmla="*/ 1 h 6"/>
                    <a:gd name="T6" fmla="*/ 3 w 5"/>
                    <a:gd name="T7" fmla="*/ 1 h 6"/>
                    <a:gd name="T8" fmla="*/ 4 w 5"/>
                    <a:gd name="T9" fmla="*/ 1 h 6"/>
                    <a:gd name="T10" fmla="*/ 4 w 5"/>
                    <a:gd name="T11" fmla="*/ 2 h 6"/>
                    <a:gd name="T12" fmla="*/ 4 w 5"/>
                    <a:gd name="T13" fmla="*/ 3 h 6"/>
                    <a:gd name="T14" fmla="*/ 4 w 5"/>
                    <a:gd name="T15" fmla="*/ 4 h 6"/>
                    <a:gd name="T16" fmla="*/ 3 w 5"/>
                    <a:gd name="T17" fmla="*/ 5 h 6"/>
                    <a:gd name="T18" fmla="*/ 3 w 5"/>
                    <a:gd name="T19" fmla="*/ 0 h 6"/>
                    <a:gd name="T20" fmla="*/ 1 w 5"/>
                    <a:gd name="T21" fmla="*/ 1 h 6"/>
                    <a:gd name="T22" fmla="*/ 1 w 5"/>
                    <a:gd name="T23" fmla="*/ 4 h 6"/>
                    <a:gd name="T24" fmla="*/ 3 w 5"/>
                    <a:gd name="T25" fmla="*/ 6 h 6"/>
                    <a:gd name="T26" fmla="*/ 4 w 5"/>
                    <a:gd name="T27" fmla="*/ 5 h 6"/>
                    <a:gd name="T28" fmla="*/ 5 w 5"/>
                    <a:gd name="T29" fmla="*/ 4 h 6"/>
                    <a:gd name="T30" fmla="*/ 5 w 5"/>
                    <a:gd name="T31" fmla="*/ 2 h 6"/>
                    <a:gd name="T32" fmla="*/ 5 w 5"/>
                    <a:gd name="T33" fmla="*/ 1 h 6"/>
                    <a:gd name="T34" fmla="*/ 3 w 5"/>
                    <a:gd name="T3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" h="6">
                      <a:moveTo>
                        <a:pt x="3" y="5"/>
                      </a:moveTo>
                      <a:cubicBezTo>
                        <a:pt x="3" y="5"/>
                        <a:pt x="2" y="4"/>
                        <a:pt x="2" y="4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3" y="5"/>
                        <a:pt x="3" y="5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6"/>
                        <a:pt x="4" y="5"/>
                        <a:pt x="4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6" name="íşļîďè"/>
                <p:cNvSpPr/>
                <p:nvPr/>
              </p:nvSpPr>
              <p:spPr bwMode="auto">
                <a:xfrm>
                  <a:off x="3461" y="2239"/>
                  <a:ext cx="16" cy="21"/>
                </a:xfrm>
                <a:custGeom>
                  <a:avLst/>
                  <a:gdLst>
                    <a:gd name="T0" fmla="*/ 1 w 7"/>
                    <a:gd name="T1" fmla="*/ 8 h 9"/>
                    <a:gd name="T2" fmla="*/ 1 w 7"/>
                    <a:gd name="T3" fmla="*/ 2 h 9"/>
                    <a:gd name="T4" fmla="*/ 1 w 7"/>
                    <a:gd name="T5" fmla="*/ 2 h 9"/>
                    <a:gd name="T6" fmla="*/ 1 w 7"/>
                    <a:gd name="T7" fmla="*/ 1 h 9"/>
                    <a:gd name="T8" fmla="*/ 6 w 7"/>
                    <a:gd name="T9" fmla="*/ 7 h 9"/>
                    <a:gd name="T10" fmla="*/ 1 w 7"/>
                    <a:gd name="T11" fmla="*/ 8 h 9"/>
                    <a:gd name="T12" fmla="*/ 1 w 7"/>
                    <a:gd name="T13" fmla="*/ 0 h 9"/>
                    <a:gd name="T14" fmla="*/ 1 w 7"/>
                    <a:gd name="T15" fmla="*/ 1 h 9"/>
                    <a:gd name="T16" fmla="*/ 0 w 7"/>
                    <a:gd name="T17" fmla="*/ 1 h 9"/>
                    <a:gd name="T18" fmla="*/ 0 w 7"/>
                    <a:gd name="T19" fmla="*/ 2 h 9"/>
                    <a:gd name="T20" fmla="*/ 0 w 7"/>
                    <a:gd name="T21" fmla="*/ 9 h 9"/>
                    <a:gd name="T22" fmla="*/ 1 w 7"/>
                    <a:gd name="T23" fmla="*/ 9 h 9"/>
                    <a:gd name="T24" fmla="*/ 7 w 7"/>
                    <a:gd name="T25" fmla="*/ 7 h 9"/>
                    <a:gd name="T26" fmla="*/ 7 w 7"/>
                    <a:gd name="T27" fmla="*/ 7 h 9"/>
                    <a:gd name="T28" fmla="*/ 1 w 7"/>
                    <a:gd name="T29" fmla="*/ 0 h 9"/>
                    <a:gd name="T30" fmla="*/ 1 w 7"/>
                    <a:gd name="T3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" h="9">
                      <a:moveTo>
                        <a:pt x="1" y="8"/>
                      </a:moveTo>
                      <a:cubicBezTo>
                        <a:pt x="1" y="6"/>
                        <a:pt x="1" y="4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3"/>
                        <a:pt x="5" y="5"/>
                        <a:pt x="6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6" y="4"/>
                        <a:pt x="4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7" name="íṩ1iḑê"/>
                <p:cNvSpPr/>
                <p:nvPr/>
              </p:nvSpPr>
              <p:spPr bwMode="auto">
                <a:xfrm>
                  <a:off x="3670" y="2550"/>
                  <a:ext cx="88" cy="79"/>
                </a:xfrm>
                <a:custGeom>
                  <a:avLst/>
                  <a:gdLst>
                    <a:gd name="T0" fmla="*/ 29 w 37"/>
                    <a:gd name="T1" fmla="*/ 29 h 33"/>
                    <a:gd name="T2" fmla="*/ 27 w 37"/>
                    <a:gd name="T3" fmla="*/ 30 h 33"/>
                    <a:gd name="T4" fmla="*/ 27 w 37"/>
                    <a:gd name="T5" fmla="*/ 29 h 33"/>
                    <a:gd name="T6" fmla="*/ 9 w 37"/>
                    <a:gd name="T7" fmla="*/ 27 h 33"/>
                    <a:gd name="T8" fmla="*/ 11 w 37"/>
                    <a:gd name="T9" fmla="*/ 26 h 33"/>
                    <a:gd name="T10" fmla="*/ 7 w 37"/>
                    <a:gd name="T11" fmla="*/ 26 h 33"/>
                    <a:gd name="T12" fmla="*/ 33 w 37"/>
                    <a:gd name="T13" fmla="*/ 19 h 33"/>
                    <a:gd name="T14" fmla="*/ 11 w 37"/>
                    <a:gd name="T15" fmla="*/ 19 h 33"/>
                    <a:gd name="T16" fmla="*/ 8 w 37"/>
                    <a:gd name="T17" fmla="*/ 20 h 33"/>
                    <a:gd name="T18" fmla="*/ 13 w 37"/>
                    <a:gd name="T19" fmla="*/ 24 h 33"/>
                    <a:gd name="T20" fmla="*/ 16 w 37"/>
                    <a:gd name="T21" fmla="*/ 31 h 33"/>
                    <a:gd name="T22" fmla="*/ 15 w 37"/>
                    <a:gd name="T23" fmla="*/ 22 h 33"/>
                    <a:gd name="T24" fmla="*/ 14 w 37"/>
                    <a:gd name="T25" fmla="*/ 19 h 33"/>
                    <a:gd name="T26" fmla="*/ 22 w 37"/>
                    <a:gd name="T27" fmla="*/ 28 h 33"/>
                    <a:gd name="T28" fmla="*/ 13 w 37"/>
                    <a:gd name="T29" fmla="*/ 28 h 33"/>
                    <a:gd name="T30" fmla="*/ 12 w 37"/>
                    <a:gd name="T31" fmla="*/ 18 h 33"/>
                    <a:gd name="T32" fmla="*/ 11 w 37"/>
                    <a:gd name="T33" fmla="*/ 17 h 33"/>
                    <a:gd name="T34" fmla="*/ 7 w 37"/>
                    <a:gd name="T35" fmla="*/ 17 h 33"/>
                    <a:gd name="T36" fmla="*/ 9 w 37"/>
                    <a:gd name="T37" fmla="*/ 19 h 33"/>
                    <a:gd name="T38" fmla="*/ 12 w 37"/>
                    <a:gd name="T39" fmla="*/ 17 h 33"/>
                    <a:gd name="T40" fmla="*/ 6 w 37"/>
                    <a:gd name="T41" fmla="*/ 17 h 33"/>
                    <a:gd name="T42" fmla="*/ 33 w 37"/>
                    <a:gd name="T43" fmla="*/ 19 h 33"/>
                    <a:gd name="T44" fmla="*/ 29 w 37"/>
                    <a:gd name="T45" fmla="*/ 15 h 33"/>
                    <a:gd name="T46" fmla="*/ 30 w 37"/>
                    <a:gd name="T47" fmla="*/ 17 h 33"/>
                    <a:gd name="T48" fmla="*/ 31 w 37"/>
                    <a:gd name="T49" fmla="*/ 15 h 33"/>
                    <a:gd name="T50" fmla="*/ 33 w 37"/>
                    <a:gd name="T51" fmla="*/ 15 h 33"/>
                    <a:gd name="T52" fmla="*/ 33 w 37"/>
                    <a:gd name="T53" fmla="*/ 19 h 33"/>
                    <a:gd name="T54" fmla="*/ 18 w 37"/>
                    <a:gd name="T55" fmla="*/ 12 h 33"/>
                    <a:gd name="T56" fmla="*/ 17 w 37"/>
                    <a:gd name="T57" fmla="*/ 11 h 33"/>
                    <a:gd name="T58" fmla="*/ 15 w 37"/>
                    <a:gd name="T59" fmla="*/ 12 h 33"/>
                    <a:gd name="T60" fmla="*/ 22 w 37"/>
                    <a:gd name="T61" fmla="*/ 9 h 33"/>
                    <a:gd name="T62" fmla="*/ 10 w 37"/>
                    <a:gd name="T63" fmla="*/ 9 h 33"/>
                    <a:gd name="T64" fmla="*/ 11 w 37"/>
                    <a:gd name="T65" fmla="*/ 4 h 33"/>
                    <a:gd name="T66" fmla="*/ 19 w 37"/>
                    <a:gd name="T67" fmla="*/ 7 h 33"/>
                    <a:gd name="T68" fmla="*/ 18 w 37"/>
                    <a:gd name="T69" fmla="*/ 7 h 33"/>
                    <a:gd name="T70" fmla="*/ 18 w 37"/>
                    <a:gd name="T71" fmla="*/ 10 h 33"/>
                    <a:gd name="T72" fmla="*/ 13 w 37"/>
                    <a:gd name="T73" fmla="*/ 7 h 33"/>
                    <a:gd name="T74" fmla="*/ 26 w 37"/>
                    <a:gd name="T75" fmla="*/ 12 h 33"/>
                    <a:gd name="T76" fmla="*/ 32 w 37"/>
                    <a:gd name="T77" fmla="*/ 8 h 33"/>
                    <a:gd name="T78" fmla="*/ 22 w 37"/>
                    <a:gd name="T79" fmla="*/ 24 h 33"/>
                    <a:gd name="T80" fmla="*/ 19 w 37"/>
                    <a:gd name="T81" fmla="*/ 16 h 33"/>
                    <a:gd name="T82" fmla="*/ 22 w 37"/>
                    <a:gd name="T83" fmla="*/ 2 h 33"/>
                    <a:gd name="T84" fmla="*/ 27 w 37"/>
                    <a:gd name="T85" fmla="*/ 16 h 33"/>
                    <a:gd name="T86" fmla="*/ 33 w 37"/>
                    <a:gd name="T87" fmla="*/ 21 h 33"/>
                    <a:gd name="T88" fmla="*/ 23 w 37"/>
                    <a:gd name="T89" fmla="*/ 28 h 33"/>
                    <a:gd name="T90" fmla="*/ 13 w 37"/>
                    <a:gd name="T91" fmla="*/ 16 h 33"/>
                    <a:gd name="T92" fmla="*/ 6 w 37"/>
                    <a:gd name="T93" fmla="*/ 12 h 33"/>
                    <a:gd name="T94" fmla="*/ 14 w 37"/>
                    <a:gd name="T95" fmla="*/ 13 h 33"/>
                    <a:gd name="T96" fmla="*/ 19 w 37"/>
                    <a:gd name="T97" fmla="*/ 18 h 33"/>
                    <a:gd name="T98" fmla="*/ 22 w 37"/>
                    <a:gd name="T99" fmla="*/ 1 h 33"/>
                    <a:gd name="T100" fmla="*/ 7 w 37"/>
                    <a:gd name="T101" fmla="*/ 8 h 33"/>
                    <a:gd name="T102" fmla="*/ 6 w 37"/>
                    <a:gd name="T103" fmla="*/ 25 h 33"/>
                    <a:gd name="T104" fmla="*/ 15 w 37"/>
                    <a:gd name="T105" fmla="*/ 33 h 33"/>
                    <a:gd name="T106" fmla="*/ 26 w 37"/>
                    <a:gd name="T107" fmla="*/ 31 h 33"/>
                    <a:gd name="T108" fmla="*/ 29 w 37"/>
                    <a:gd name="T109" fmla="*/ 30 h 33"/>
                    <a:gd name="T110" fmla="*/ 36 w 37"/>
                    <a:gd name="T111" fmla="*/ 22 h 33"/>
                    <a:gd name="T112" fmla="*/ 33 w 37"/>
                    <a:gd name="T113" fmla="*/ 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33">
                      <a:moveTo>
                        <a:pt x="25" y="30"/>
                      </a:moveTo>
                      <a:cubicBezTo>
                        <a:pt x="25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moveTo>
                        <a:pt x="29" y="29"/>
                      </a:move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moveTo>
                        <a:pt x="27" y="30"/>
                      </a:move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30"/>
                        <a:pt x="25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moveTo>
                        <a:pt x="28" y="29"/>
                      </a:move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moveTo>
                        <a:pt x="27" y="30"/>
                      </a:move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moveTo>
                        <a:pt x="10" y="30"/>
                      </a:moveTo>
                      <a:cubicBezTo>
                        <a:pt x="9" y="29"/>
                        <a:pt x="8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8" y="27"/>
                        <a:pt x="8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1" y="29"/>
                        <a:pt x="11" y="29"/>
                        <a:pt x="10" y="30"/>
                      </a:cubicBezTo>
                      <a:moveTo>
                        <a:pt x="11" y="26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moveTo>
                        <a:pt x="7" y="26"/>
                      </a:move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moveTo>
                        <a:pt x="10" y="26"/>
                      </a:move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moveTo>
                        <a:pt x="33" y="19"/>
                      </a:move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moveTo>
                        <a:pt x="16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5" y="19"/>
                        <a:pt x="15" y="20"/>
                        <a:pt x="16" y="20"/>
                      </a:cubicBezTo>
                      <a:moveTo>
                        <a:pt x="11" y="19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moveTo>
                        <a:pt x="7" y="24"/>
                      </a:moveTo>
                      <a:cubicBezTo>
                        <a:pt x="5" y="23"/>
                        <a:pt x="3" y="21"/>
                        <a:pt x="2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20"/>
                        <a:pt x="7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10" y="20"/>
                        <a:pt x="11" y="20"/>
                        <a:pt x="11" y="20"/>
                      </a:cubicBezTo>
                      <a:cubicBezTo>
                        <a:pt x="12" y="21"/>
                        <a:pt x="13" y="22"/>
                        <a:pt x="13" y="22"/>
                      </a:cubicBezTo>
                      <a:cubicBezTo>
                        <a:pt x="13" y="23"/>
                        <a:pt x="13" y="24"/>
                        <a:pt x="13" y="24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8"/>
                      </a:cubicBezTo>
                      <a:cubicBezTo>
                        <a:pt x="14" y="28"/>
                        <a:pt x="14" y="29"/>
                        <a:pt x="14" y="29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4" y="23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1"/>
                        <a:pt x="13" y="20"/>
                        <a:pt x="12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20"/>
                        <a:pt x="15" y="21"/>
                        <a:pt x="1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20" y="27"/>
                        <a:pt x="21" y="28"/>
                        <a:pt x="22" y="28"/>
                      </a:cubicBezTo>
                      <a:cubicBezTo>
                        <a:pt x="22" y="29"/>
                        <a:pt x="22" y="30"/>
                        <a:pt x="23" y="30"/>
                      </a:cubicBezTo>
                      <a:cubicBezTo>
                        <a:pt x="22" y="31"/>
                        <a:pt x="20" y="32"/>
                        <a:pt x="19" y="32"/>
                      </a:cubicBezTo>
                      <a:cubicBezTo>
                        <a:pt x="18" y="32"/>
                        <a:pt x="18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6" y="32"/>
                        <a:pt x="16" y="31"/>
                        <a:pt x="15" y="31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5"/>
                        <a:pt x="11" y="25"/>
                      </a:cubicBezTo>
                      <a:cubicBezTo>
                        <a:pt x="11" y="24"/>
                        <a:pt x="10" y="24"/>
                        <a:pt x="10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8" y="24"/>
                        <a:pt x="8" y="24"/>
                        <a:pt x="7" y="24"/>
                      </a:cubicBezTo>
                      <a:moveTo>
                        <a:pt x="12" y="18"/>
                      </a:move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moveTo>
                        <a:pt x="6" y="18"/>
                      </a:move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8"/>
                        <a:pt x="6" y="18"/>
                        <a:pt x="6" y="18"/>
                      </a:cubicBezTo>
                      <a:moveTo>
                        <a:pt x="11" y="19"/>
                      </a:move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moveTo>
                        <a:pt x="9" y="19"/>
                      </a:move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8" y="18"/>
                        <a:pt x="7" y="17"/>
                      </a:cubicBezTo>
                      <a:cubicBezTo>
                        <a:pt x="8" y="17"/>
                        <a:pt x="8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8"/>
                        <a:pt x="10" y="18"/>
                        <a:pt x="10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9" y="19"/>
                        <a:pt x="9" y="19"/>
                        <a:pt x="9" y="19"/>
                      </a:cubicBezTo>
                      <a:moveTo>
                        <a:pt x="12" y="18"/>
                      </a:move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moveTo>
                        <a:pt x="13" y="18"/>
                      </a:move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moveTo>
                        <a:pt x="7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8"/>
                        <a:pt x="7" y="18"/>
                        <a:pt x="7" y="19"/>
                      </a:cubicBezTo>
                      <a:moveTo>
                        <a:pt x="33" y="19"/>
                      </a:move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7"/>
                        <a:pt x="32" y="16"/>
                      </a:cubicBezTo>
                      <a:cubicBezTo>
                        <a:pt x="32" y="17"/>
                        <a:pt x="32" y="18"/>
                        <a:pt x="33" y="19"/>
                      </a:cubicBezTo>
                      <a:moveTo>
                        <a:pt x="28" y="16"/>
                      </a:move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moveTo>
                        <a:pt x="30" y="17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6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6"/>
                        <a:pt x="29" y="16"/>
                        <a:pt x="30" y="17"/>
                      </a:cubicBezTo>
                      <a:moveTo>
                        <a:pt x="34" y="16"/>
                      </a:moveTo>
                      <a:cubicBezTo>
                        <a:pt x="34" y="16"/>
                        <a:pt x="34" y="15"/>
                        <a:pt x="33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moveTo>
                        <a:pt x="31" y="17"/>
                      </a:move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30" y="17"/>
                        <a:pt x="30" y="16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moveTo>
                        <a:pt x="32" y="18"/>
                      </a:move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16"/>
                        <a:pt x="31" y="17"/>
                        <a:pt x="32" y="18"/>
                      </a:cubicBezTo>
                      <a:moveTo>
                        <a:pt x="33" y="19"/>
                      </a:moveTo>
                      <a:cubicBezTo>
                        <a:pt x="33" y="17"/>
                        <a:pt x="32" y="16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6"/>
                        <a:pt x="33" y="16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moveTo>
                        <a:pt x="10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8" y="17"/>
                        <a:pt x="7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5"/>
                        <a:pt x="6" y="14"/>
                        <a:pt x="7" y="14"/>
                      </a:cubicBezTo>
                      <a:cubicBezTo>
                        <a:pt x="8" y="15"/>
                        <a:pt x="9" y="16"/>
                        <a:pt x="10" y="17"/>
                      </a:cubicBezTo>
                      <a:moveTo>
                        <a:pt x="18" y="14"/>
                      </a:move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moveTo>
                        <a:pt x="16" y="13"/>
                      </a:move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1"/>
                        <a:pt x="15" y="12"/>
                        <a:pt x="15" y="12"/>
                      </a:cubicBezTo>
                      <a:moveTo>
                        <a:pt x="22" y="9"/>
                      </a:move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moveTo>
                        <a:pt x="11" y="9"/>
                      </a:move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moveTo>
                        <a:pt x="10" y="9"/>
                      </a:moveTo>
                      <a:cubicBezTo>
                        <a:pt x="9" y="8"/>
                        <a:pt x="9" y="8"/>
                        <a:pt x="8" y="8"/>
                      </a:cubicBezTo>
                      <a:cubicBezTo>
                        <a:pt x="9" y="8"/>
                        <a:pt x="9" y="7"/>
                        <a:pt x="9" y="7"/>
                      </a:cubicBezTo>
                      <a:cubicBezTo>
                        <a:pt x="10" y="7"/>
                        <a:pt x="10" y="8"/>
                        <a:pt x="10" y="9"/>
                      </a:cubicBezTo>
                      <a:moveTo>
                        <a:pt x="12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5"/>
                        <a:pt x="11" y="4"/>
                        <a:pt x="11" y="4"/>
                      </a:cubicBezTo>
                      <a:cubicBezTo>
                        <a:pt x="11" y="4"/>
                        <a:pt x="13" y="4"/>
                        <a:pt x="15" y="4"/>
                      </a:cubicBezTo>
                      <a:cubicBezTo>
                        <a:pt x="18" y="4"/>
                        <a:pt x="19" y="4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9"/>
                        <a:pt x="18" y="8"/>
                        <a:pt x="19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8"/>
                        <a:pt x="18" y="10"/>
                        <a:pt x="19" y="11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28" y="14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5" y="11"/>
                        <a:pt x="25" y="11"/>
                        <a:pt x="25" y="10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4" y="4"/>
                      </a:cubicBezTo>
                      <a:cubicBezTo>
                        <a:pt x="24" y="3"/>
                        <a:pt x="23" y="2"/>
                        <a:pt x="23" y="2"/>
                      </a:cubicBezTo>
                      <a:cubicBezTo>
                        <a:pt x="25" y="3"/>
                        <a:pt x="30" y="5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8"/>
                        <a:pt x="31" y="8"/>
                        <a:pt x="32" y="8"/>
                      </a:cubicBezTo>
                      <a:cubicBezTo>
                        <a:pt x="32" y="9"/>
                        <a:pt x="32" y="9"/>
                        <a:pt x="33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5" y="14"/>
                        <a:pt x="35" y="14"/>
                        <a:pt x="34" y="14"/>
                      </a:cubicBezTo>
                      <a:cubicBezTo>
                        <a:pt x="34" y="14"/>
                        <a:pt x="33" y="14"/>
                        <a:pt x="33" y="14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1"/>
                        <a:pt x="20" y="20"/>
                        <a:pt x="20" y="20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7"/>
                        <a:pt x="20" y="17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5"/>
                        <a:pt x="19" y="14"/>
                        <a:pt x="20" y="14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3" y="8"/>
                        <a:pt x="23" y="8"/>
                      </a:cubicBezTo>
                      <a:cubicBezTo>
                        <a:pt x="22" y="7"/>
                        <a:pt x="21" y="5"/>
                        <a:pt x="21" y="4"/>
                      </a:cubicBezTo>
                      <a:cubicBezTo>
                        <a:pt x="21" y="3"/>
                        <a:pt x="22" y="2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3" y="3"/>
                        <a:pt x="23" y="4"/>
                        <a:pt x="24" y="4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6"/>
                        <a:pt x="25" y="7"/>
                        <a:pt x="25" y="7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1"/>
                        <a:pt x="25" y="11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4"/>
                        <a:pt x="26" y="15"/>
                        <a:pt x="27" y="16"/>
                      </a:cubicBezTo>
                      <a:cubicBezTo>
                        <a:pt x="27" y="17"/>
                        <a:pt x="28" y="17"/>
                        <a:pt x="29" y="18"/>
                      </a:cubicBezTo>
                      <a:cubicBezTo>
                        <a:pt x="29" y="18"/>
                        <a:pt x="29" y="18"/>
                        <a:pt x="29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9"/>
                        <a:pt x="32" y="20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3" y="24"/>
                        <a:pt x="32" y="26"/>
                        <a:pt x="31" y="28"/>
                      </a:cubicBezTo>
                      <a:cubicBezTo>
                        <a:pt x="30" y="28"/>
                        <a:pt x="28" y="27"/>
                        <a:pt x="27" y="27"/>
                      </a:cubicBezTo>
                      <a:cubicBezTo>
                        <a:pt x="26" y="27"/>
                        <a:pt x="26" y="27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2" y="27"/>
                        <a:pt x="21" y="26"/>
                        <a:pt x="20" y="25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6" y="19"/>
                        <a:pt x="15" y="18"/>
                        <a:pt x="14" y="17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2" y="16"/>
                        <a:pt x="12" y="16"/>
                        <a:pt x="11" y="17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0" y="16"/>
                        <a:pt x="8" y="14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1"/>
                        <a:pt x="7" y="10"/>
                        <a:pt x="8" y="9"/>
                      </a:cubicBezTo>
                      <a:cubicBezTo>
                        <a:pt x="9" y="9"/>
                        <a:pt x="9" y="10"/>
                        <a:pt x="10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2"/>
                        <a:pt x="14" y="1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1"/>
                        <a:pt x="19" y="21"/>
                        <a:pt x="19" y="22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moveTo>
                        <a:pt x="22" y="1"/>
                      </a:move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0" y="2"/>
                        <a:pt x="20" y="3"/>
                      </a:cubicBezTo>
                      <a:cubicBezTo>
                        <a:pt x="19" y="3"/>
                        <a:pt x="17" y="3"/>
                        <a:pt x="15" y="3"/>
                      </a:cubicBezTo>
                      <a:cubicBezTo>
                        <a:pt x="13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6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6" y="9"/>
                        <a:pt x="5" y="10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5"/>
                        <a:pt x="5" y="16"/>
                      </a:cubicBezTo>
                      <a:cubicBezTo>
                        <a:pt x="5" y="16"/>
                        <a:pt x="4" y="17"/>
                        <a:pt x="4" y="18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21"/>
                        <a:pt x="4" y="23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7" y="28"/>
                        <a:pt x="9" y="29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0"/>
                        <a:pt x="12" y="30"/>
                        <a:pt x="13" y="29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3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8" y="33"/>
                        <a:pt x="19" y="33"/>
                      </a:cubicBezTo>
                      <a:cubicBezTo>
                        <a:pt x="21" y="33"/>
                        <a:pt x="23" y="32"/>
                        <a:pt x="24" y="30"/>
                      </a:cubicBezTo>
                      <a:cubicBezTo>
                        <a:pt x="25" y="30"/>
                        <a:pt x="25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3" y="27"/>
                        <a:pt x="34" y="25"/>
                        <a:pt x="36" y="23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18"/>
                        <a:pt x="35" y="16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23" y="0"/>
                        <a:pt x="2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8" name="iŝḷiďè"/>
                <p:cNvSpPr/>
                <p:nvPr/>
              </p:nvSpPr>
              <p:spPr bwMode="auto">
                <a:xfrm>
                  <a:off x="3993" y="2512"/>
                  <a:ext cx="96" cy="105"/>
                </a:xfrm>
                <a:custGeom>
                  <a:avLst/>
                  <a:gdLst>
                    <a:gd name="T0" fmla="*/ 26 w 40"/>
                    <a:gd name="T1" fmla="*/ 40 h 44"/>
                    <a:gd name="T2" fmla="*/ 22 w 40"/>
                    <a:gd name="T3" fmla="*/ 38 h 44"/>
                    <a:gd name="T4" fmla="*/ 26 w 40"/>
                    <a:gd name="T5" fmla="*/ 38 h 44"/>
                    <a:gd name="T6" fmla="*/ 23 w 40"/>
                    <a:gd name="T7" fmla="*/ 39 h 44"/>
                    <a:gd name="T8" fmla="*/ 22 w 40"/>
                    <a:gd name="T9" fmla="*/ 36 h 44"/>
                    <a:gd name="T10" fmla="*/ 7 w 40"/>
                    <a:gd name="T11" fmla="*/ 35 h 44"/>
                    <a:gd name="T12" fmla="*/ 25 w 40"/>
                    <a:gd name="T13" fmla="*/ 34 h 44"/>
                    <a:gd name="T14" fmla="*/ 8 w 40"/>
                    <a:gd name="T15" fmla="*/ 33 h 44"/>
                    <a:gd name="T16" fmla="*/ 23 w 40"/>
                    <a:gd name="T17" fmla="*/ 33 h 44"/>
                    <a:gd name="T18" fmla="*/ 7 w 40"/>
                    <a:gd name="T19" fmla="*/ 32 h 44"/>
                    <a:gd name="T20" fmla="*/ 28 w 40"/>
                    <a:gd name="T21" fmla="*/ 37 h 44"/>
                    <a:gd name="T22" fmla="*/ 30 w 40"/>
                    <a:gd name="T23" fmla="*/ 27 h 44"/>
                    <a:gd name="T24" fmla="*/ 33 w 40"/>
                    <a:gd name="T25" fmla="*/ 36 h 44"/>
                    <a:gd name="T26" fmla="*/ 25 w 40"/>
                    <a:gd name="T27" fmla="*/ 19 h 44"/>
                    <a:gd name="T28" fmla="*/ 26 w 40"/>
                    <a:gd name="T29" fmla="*/ 18 h 44"/>
                    <a:gd name="T30" fmla="*/ 15 w 40"/>
                    <a:gd name="T31" fmla="*/ 19 h 44"/>
                    <a:gd name="T32" fmla="*/ 16 w 40"/>
                    <a:gd name="T33" fmla="*/ 15 h 44"/>
                    <a:gd name="T34" fmla="*/ 18 w 40"/>
                    <a:gd name="T35" fmla="*/ 15 h 44"/>
                    <a:gd name="T36" fmla="*/ 24 w 40"/>
                    <a:gd name="T37" fmla="*/ 15 h 44"/>
                    <a:gd name="T38" fmla="*/ 7 w 40"/>
                    <a:gd name="T39" fmla="*/ 15 h 44"/>
                    <a:gd name="T40" fmla="*/ 17 w 40"/>
                    <a:gd name="T41" fmla="*/ 14 h 44"/>
                    <a:gd name="T42" fmla="*/ 16 w 40"/>
                    <a:gd name="T43" fmla="*/ 12 h 44"/>
                    <a:gd name="T44" fmla="*/ 17 w 40"/>
                    <a:gd name="T45" fmla="*/ 12 h 44"/>
                    <a:gd name="T46" fmla="*/ 5 w 40"/>
                    <a:gd name="T47" fmla="*/ 11 h 44"/>
                    <a:gd name="T48" fmla="*/ 6 w 40"/>
                    <a:gd name="T49" fmla="*/ 11 h 44"/>
                    <a:gd name="T50" fmla="*/ 27 w 40"/>
                    <a:gd name="T51" fmla="*/ 10 h 44"/>
                    <a:gd name="T52" fmla="*/ 17 w 40"/>
                    <a:gd name="T53" fmla="*/ 11 h 44"/>
                    <a:gd name="T54" fmla="*/ 14 w 40"/>
                    <a:gd name="T55" fmla="*/ 11 h 44"/>
                    <a:gd name="T56" fmla="*/ 29 w 40"/>
                    <a:gd name="T57" fmla="*/ 13 h 44"/>
                    <a:gd name="T58" fmla="*/ 29 w 40"/>
                    <a:gd name="T59" fmla="*/ 11 h 44"/>
                    <a:gd name="T60" fmla="*/ 33 w 40"/>
                    <a:gd name="T61" fmla="*/ 20 h 44"/>
                    <a:gd name="T62" fmla="*/ 26 w 40"/>
                    <a:gd name="T63" fmla="*/ 21 h 44"/>
                    <a:gd name="T64" fmla="*/ 27 w 40"/>
                    <a:gd name="T65" fmla="*/ 20 h 44"/>
                    <a:gd name="T66" fmla="*/ 27 w 40"/>
                    <a:gd name="T67" fmla="*/ 9 h 44"/>
                    <a:gd name="T68" fmla="*/ 16 w 40"/>
                    <a:gd name="T69" fmla="*/ 7 h 44"/>
                    <a:gd name="T70" fmla="*/ 17 w 40"/>
                    <a:gd name="T71" fmla="*/ 7 h 44"/>
                    <a:gd name="T72" fmla="*/ 21 w 40"/>
                    <a:gd name="T73" fmla="*/ 8 h 44"/>
                    <a:gd name="T74" fmla="*/ 25 w 40"/>
                    <a:gd name="T75" fmla="*/ 13 h 44"/>
                    <a:gd name="T76" fmla="*/ 22 w 40"/>
                    <a:gd name="T77" fmla="*/ 18 h 44"/>
                    <a:gd name="T78" fmla="*/ 14 w 40"/>
                    <a:gd name="T79" fmla="*/ 24 h 44"/>
                    <a:gd name="T80" fmla="*/ 18 w 40"/>
                    <a:gd name="T81" fmla="*/ 24 h 44"/>
                    <a:gd name="T82" fmla="*/ 25 w 40"/>
                    <a:gd name="T83" fmla="*/ 22 h 44"/>
                    <a:gd name="T84" fmla="*/ 34 w 40"/>
                    <a:gd name="T85" fmla="*/ 25 h 44"/>
                    <a:gd name="T86" fmla="*/ 21 w 40"/>
                    <a:gd name="T87" fmla="*/ 33 h 44"/>
                    <a:gd name="T88" fmla="*/ 19 w 40"/>
                    <a:gd name="T89" fmla="*/ 40 h 44"/>
                    <a:gd name="T90" fmla="*/ 14 w 40"/>
                    <a:gd name="T91" fmla="*/ 23 h 44"/>
                    <a:gd name="T92" fmla="*/ 18 w 40"/>
                    <a:gd name="T93" fmla="*/ 13 h 44"/>
                    <a:gd name="T94" fmla="*/ 2 w 40"/>
                    <a:gd name="T95" fmla="*/ 21 h 44"/>
                    <a:gd name="T96" fmla="*/ 13 w 40"/>
                    <a:gd name="T97" fmla="*/ 2 h 44"/>
                    <a:gd name="T98" fmla="*/ 13 w 40"/>
                    <a:gd name="T99" fmla="*/ 11 h 44"/>
                    <a:gd name="T100" fmla="*/ 6 w 40"/>
                    <a:gd name="T101" fmla="*/ 19 h 44"/>
                    <a:gd name="T102" fmla="*/ 6 w 40"/>
                    <a:gd name="T103" fmla="*/ 20 h 44"/>
                    <a:gd name="T104" fmla="*/ 13 w 40"/>
                    <a:gd name="T105" fmla="*/ 18 h 44"/>
                    <a:gd name="T106" fmla="*/ 16 w 40"/>
                    <a:gd name="T107" fmla="*/ 16 h 44"/>
                    <a:gd name="T108" fmla="*/ 7 w 40"/>
                    <a:gd name="T109" fmla="*/ 29 h 44"/>
                    <a:gd name="T110" fmla="*/ 1 w 40"/>
                    <a:gd name="T111" fmla="*/ 16 h 44"/>
                    <a:gd name="T112" fmla="*/ 6 w 40"/>
                    <a:gd name="T113" fmla="*/ 32 h 44"/>
                    <a:gd name="T114" fmla="*/ 8 w 40"/>
                    <a:gd name="T115" fmla="*/ 37 h 44"/>
                    <a:gd name="T116" fmla="*/ 9 w 40"/>
                    <a:gd name="T117" fmla="*/ 40 h 44"/>
                    <a:gd name="T118" fmla="*/ 27 w 40"/>
                    <a:gd name="T119" fmla="*/ 41 h 44"/>
                    <a:gd name="T120" fmla="*/ 34 w 40"/>
                    <a:gd name="T121" fmla="*/ 35 h 44"/>
                    <a:gd name="T122" fmla="*/ 33 w 40"/>
                    <a:gd name="T123" fmla="*/ 8 h 44"/>
                    <a:gd name="T124" fmla="*/ 17 w 40"/>
                    <a:gd name="T125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0" h="44">
                      <a:moveTo>
                        <a:pt x="21" y="38"/>
                      </a:move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moveTo>
                        <a:pt x="26" y="40"/>
                      </a:moveTo>
                      <a:cubicBezTo>
                        <a:pt x="26" y="39"/>
                        <a:pt x="25" y="39"/>
                        <a:pt x="25" y="39"/>
                      </a:cubicBezTo>
                      <a:cubicBezTo>
                        <a:pt x="25" y="39"/>
                        <a:pt x="26" y="39"/>
                        <a:pt x="26" y="38"/>
                      </a:cubicBezTo>
                      <a:cubicBezTo>
                        <a:pt x="26" y="39"/>
                        <a:pt x="26" y="39"/>
                        <a:pt x="26" y="40"/>
                      </a:cubicBezTo>
                      <a:moveTo>
                        <a:pt x="9" y="38"/>
                      </a:move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8"/>
                        <a:pt x="9" y="38"/>
                        <a:pt x="9" y="38"/>
                      </a:cubicBezTo>
                      <a:moveTo>
                        <a:pt x="22" y="38"/>
                      </a:move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7"/>
                        <a:pt x="23" y="37"/>
                        <a:pt x="24" y="36"/>
                      </a:cubicBezTo>
                      <a:cubicBezTo>
                        <a:pt x="23" y="37"/>
                        <a:pt x="23" y="38"/>
                        <a:pt x="22" y="38"/>
                      </a:cubicBezTo>
                      <a:moveTo>
                        <a:pt x="23" y="39"/>
                      </a:moveTo>
                      <a:cubicBezTo>
                        <a:pt x="23" y="39"/>
                        <a:pt x="22" y="39"/>
                        <a:pt x="22" y="39"/>
                      </a:cubicBezTo>
                      <a:cubicBezTo>
                        <a:pt x="23" y="38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5" y="38"/>
                        <a:pt x="25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moveTo>
                        <a:pt x="8" y="37"/>
                      </a:move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7"/>
                        <a:pt x="8" y="37"/>
                        <a:pt x="8" y="37"/>
                      </a:cubicBezTo>
                      <a:moveTo>
                        <a:pt x="22" y="37"/>
                      </a:move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4" y="36"/>
                        <a:pt x="23" y="36"/>
                        <a:pt x="22" y="37"/>
                      </a:cubicBezTo>
                      <a:moveTo>
                        <a:pt x="8" y="36"/>
                      </a:move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8" y="36"/>
                        <a:pt x="8" y="36"/>
                        <a:pt x="8" y="36"/>
                      </a:cubicBezTo>
                      <a:moveTo>
                        <a:pt x="23" y="35"/>
                      </a:move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5"/>
                        <a:pt x="24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moveTo>
                        <a:pt x="7" y="35"/>
                      </a:move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7" y="35"/>
                        <a:pt x="7" y="35"/>
                        <a:pt x="7" y="35"/>
                      </a:cubicBezTo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3"/>
                        <a:pt x="24" y="33"/>
                        <a:pt x="24" y="33"/>
                      </a:cubicBezTo>
                      <a:cubicBezTo>
                        <a:pt x="25" y="33"/>
                        <a:pt x="25" y="33"/>
                        <a:pt x="25" y="33"/>
                      </a:cubicBezTo>
                      <a:cubicBezTo>
                        <a:pt x="24" y="33"/>
                        <a:pt x="23" y="34"/>
                        <a:pt x="23" y="34"/>
                      </a:cubicBezTo>
                      <a:moveTo>
                        <a:pt x="23" y="33"/>
                      </a:moveTo>
                      <a:cubicBezTo>
                        <a:pt x="23" y="32"/>
                        <a:pt x="24" y="32"/>
                        <a:pt x="24" y="32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moveTo>
                        <a:pt x="7" y="33"/>
                      </a:moveTo>
                      <a:cubicBezTo>
                        <a:pt x="6" y="33"/>
                        <a:pt x="6" y="32"/>
                        <a:pt x="6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moveTo>
                        <a:pt x="30" y="23"/>
                      </a:move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moveTo>
                        <a:pt x="28" y="40"/>
                      </a:moveTo>
                      <a:cubicBezTo>
                        <a:pt x="27" y="39"/>
                        <a:pt x="27" y="38"/>
                        <a:pt x="28" y="37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0"/>
                        <a:pt x="27" y="29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9" y="27"/>
                        <a:pt x="29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4" y="26"/>
                        <a:pt x="34" y="26"/>
                      </a:cubicBezTo>
                      <a:cubicBezTo>
                        <a:pt x="35" y="26"/>
                        <a:pt x="36" y="25"/>
                        <a:pt x="36" y="25"/>
                      </a:cubicBezTo>
                      <a:cubicBezTo>
                        <a:pt x="37" y="24"/>
                        <a:pt x="38" y="23"/>
                        <a:pt x="39" y="22"/>
                      </a:cubicBezTo>
                      <a:cubicBezTo>
                        <a:pt x="38" y="25"/>
                        <a:pt x="37" y="31"/>
                        <a:pt x="35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33"/>
                        <a:pt x="33" y="34"/>
                        <a:pt x="33" y="34"/>
                      </a:cubicBezTo>
                      <a:cubicBezTo>
                        <a:pt x="33" y="35"/>
                        <a:pt x="33" y="35"/>
                        <a:pt x="33" y="36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moveTo>
                        <a:pt x="39" y="21"/>
                      </a:move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moveTo>
                        <a:pt x="24" y="20"/>
                      </a:move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moveTo>
                        <a:pt x="22" y="20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20"/>
                        <a:pt x="23" y="19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moveTo>
                        <a:pt x="15" y="20"/>
                      </a:move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6" y="18"/>
                        <a:pt x="16" y="19"/>
                        <a:pt x="15" y="20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6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16" y="15"/>
                      </a:move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moveTo>
                        <a:pt x="17" y="16"/>
                      </a:move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moveTo>
                        <a:pt x="24" y="16"/>
                      </a:move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5" y="15"/>
                        <a:pt x="25" y="15"/>
                        <a:pt x="25" y="14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5"/>
                        <a:pt x="24" y="16"/>
                        <a:pt x="24" y="16"/>
                      </a:cubicBezTo>
                      <a:moveTo>
                        <a:pt x="7" y="16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6"/>
                        <a:pt x="7" y="16"/>
                        <a:pt x="7" y="16"/>
                      </a:cubicBezTo>
                      <a:moveTo>
                        <a:pt x="17" y="14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moveTo>
                        <a:pt x="6" y="14"/>
                      </a:move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moveTo>
                        <a:pt x="15" y="13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16" y="14"/>
                      </a:move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2"/>
                        <a:pt x="17" y="12"/>
                        <a:pt x="17" y="12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moveTo>
                        <a:pt x="4" y="17"/>
                      </a:moveTo>
                      <a:cubicBezTo>
                        <a:pt x="4" y="17"/>
                        <a:pt x="3" y="16"/>
                        <a:pt x="3" y="16"/>
                      </a:cubicBezTo>
                      <a:cubicBezTo>
                        <a:pt x="4" y="14"/>
                        <a:pt x="4" y="13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3"/>
                        <a:pt x="6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5"/>
                        <a:pt x="6" y="15"/>
                        <a:pt x="6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moveTo>
                        <a:pt x="6" y="12"/>
                      </a:move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moveTo>
                        <a:pt x="27" y="10"/>
                      </a:move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0"/>
                        <a:pt x="27" y="10"/>
                        <a:pt x="28" y="1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moveTo>
                        <a:pt x="28" y="9"/>
                      </a:move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moveTo>
                        <a:pt x="14" y="11"/>
                      </a:move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6" y="10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6" y="11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moveTo>
                        <a:pt x="27" y="19"/>
                      </a:move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30" y="8"/>
                      </a:cubicBezTo>
                      <a:cubicBezTo>
                        <a:pt x="31" y="9"/>
                        <a:pt x="32" y="9"/>
                        <a:pt x="32" y="9"/>
                      </a:cubicBezTo>
                      <a:cubicBezTo>
                        <a:pt x="33" y="12"/>
                        <a:pt x="35" y="18"/>
                        <a:pt x="34" y="19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8" y="20"/>
                        <a:pt x="29" y="19"/>
                        <a:pt x="31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29" y="18"/>
                        <a:pt x="28" y="19"/>
                        <a:pt x="27" y="20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moveTo>
                        <a:pt x="27" y="9"/>
                      </a:moveTo>
                      <a:cubicBezTo>
                        <a:pt x="27" y="8"/>
                        <a:pt x="27" y="8"/>
                        <a:pt x="27" y="7"/>
                      </a:cubicBezTo>
                      <a:cubicBezTo>
                        <a:pt x="28" y="8"/>
                        <a:pt x="28" y="8"/>
                        <a:pt x="29" y="8"/>
                      </a:cubicBezTo>
                      <a:cubicBezTo>
                        <a:pt x="28" y="8"/>
                        <a:pt x="27" y="9"/>
                        <a:pt x="27" y="9"/>
                      </a:cubicBezTo>
                      <a:moveTo>
                        <a:pt x="14" y="9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moveTo>
                        <a:pt x="17" y="12"/>
                      </a:move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9"/>
                        <a:pt x="17" y="8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8" y="7"/>
                        <a:pt x="18" y="7"/>
                      </a:cubicBezTo>
                      <a:cubicBezTo>
                        <a:pt x="19" y="7"/>
                        <a:pt x="19" y="7"/>
                        <a:pt x="20" y="7"/>
                      </a:cubicBezTo>
                      <a:cubicBezTo>
                        <a:pt x="19" y="9"/>
                        <a:pt x="18" y="10"/>
                        <a:pt x="17" y="12"/>
                      </a:cubicBezTo>
                      <a:moveTo>
                        <a:pt x="14" y="7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moveTo>
                        <a:pt x="21" y="8"/>
                      </a:move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3" y="5"/>
                        <a:pt x="24" y="6"/>
                        <a:pt x="26" y="7"/>
                      </a:cubicBezTo>
                      <a:cubicBezTo>
                        <a:pt x="26" y="8"/>
                        <a:pt x="25" y="9"/>
                        <a:pt x="25" y="10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7" y="22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3"/>
                        <a:pt x="15" y="23"/>
                        <a:pt x="14" y="24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4"/>
                        <a:pt x="16" y="24"/>
                        <a:pt x="17" y="24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4"/>
                        <a:pt x="20" y="23"/>
                        <a:pt x="20" y="23"/>
                      </a:cubicBezTo>
                      <a:cubicBezTo>
                        <a:pt x="20" y="22"/>
                        <a:pt x="21" y="22"/>
                        <a:pt x="21" y="22"/>
                      </a:cubicBezTo>
                      <a:cubicBezTo>
                        <a:pt x="22" y="21"/>
                        <a:pt x="22" y="21"/>
                        <a:pt x="23" y="21"/>
                      </a:cubicBezTo>
                      <a:cubicBezTo>
                        <a:pt x="23" y="21"/>
                        <a:pt x="24" y="21"/>
                        <a:pt x="24" y="22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1" y="24"/>
                        <a:pt x="31" y="24"/>
                      </a:cubicBezTo>
                      <a:cubicBezTo>
                        <a:pt x="32" y="23"/>
                        <a:pt x="34" y="22"/>
                        <a:pt x="35" y="20"/>
                      </a:cubicBezTo>
                      <a:cubicBezTo>
                        <a:pt x="36" y="20"/>
                        <a:pt x="38" y="21"/>
                        <a:pt x="39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7" y="22"/>
                        <a:pt x="37" y="23"/>
                        <a:pt x="36" y="24"/>
                      </a:cubicBezTo>
                      <a:cubicBezTo>
                        <a:pt x="35" y="25"/>
                        <a:pt x="35" y="25"/>
                        <a:pt x="34" y="25"/>
                      </a:cubicBezTo>
                      <a:cubicBezTo>
                        <a:pt x="34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8" y="27"/>
                        <a:pt x="28" y="27"/>
                        <a:pt x="28" y="28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5" y="28"/>
                        <a:pt x="24" y="29"/>
                        <a:pt x="23" y="31"/>
                      </a:cubicBezTo>
                      <a:cubicBezTo>
                        <a:pt x="22" y="31"/>
                        <a:pt x="22" y="32"/>
                        <a:pt x="21" y="33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7"/>
                        <a:pt x="20" y="38"/>
                        <a:pt x="19" y="39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5" y="41"/>
                        <a:pt x="13" y="40"/>
                        <a:pt x="10" y="39"/>
                      </a:cubicBezTo>
                      <a:cubicBezTo>
                        <a:pt x="11" y="37"/>
                        <a:pt x="10" y="34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8" y="31"/>
                        <a:pt x="8" y="31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29"/>
                        <a:pt x="10" y="27"/>
                        <a:pt x="11" y="2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5" y="23"/>
                        <a:pt x="15" y="22"/>
                        <a:pt x="15" y="22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6" y="19"/>
                        <a:pt x="17" y="18"/>
                        <a:pt x="18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4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9" y="11"/>
                        <a:pt x="20" y="9"/>
                        <a:pt x="20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moveTo>
                        <a:pt x="6" y="30"/>
                      </a:moveTo>
                      <a:cubicBezTo>
                        <a:pt x="3" y="29"/>
                        <a:pt x="2" y="27"/>
                        <a:pt x="2" y="25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3"/>
                        <a:pt x="2" y="22"/>
                        <a:pt x="2" y="21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8" y="17"/>
                        <a:pt x="8" y="16"/>
                        <a:pt x="8" y="15"/>
                      </a:cubicBezTo>
                      <a:cubicBezTo>
                        <a:pt x="9" y="15"/>
                        <a:pt x="9" y="14"/>
                        <a:pt x="9" y="14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9" y="7"/>
                        <a:pt x="11" y="5"/>
                        <a:pt x="13" y="2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2"/>
                        <a:pt x="14" y="13"/>
                        <a:pt x="14" y="14"/>
                      </a:cubicBezTo>
                      <a:cubicBezTo>
                        <a:pt x="13" y="15"/>
                        <a:pt x="12" y="16"/>
                        <a:pt x="12" y="17"/>
                      </a:cubicBezTo>
                      <a:cubicBezTo>
                        <a:pt x="11" y="17"/>
                        <a:pt x="10" y="17"/>
                        <a:pt x="10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19"/>
                        <a:pt x="5" y="20"/>
                        <a:pt x="4" y="20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19"/>
                        <a:pt x="11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7"/>
                        <a:pt x="14" y="16"/>
                        <a:pt x="15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5" y="17"/>
                        <a:pt x="14" y="18"/>
                        <a:pt x="14" y="19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9" y="26"/>
                        <a:pt x="8" y="27"/>
                        <a:pt x="7" y="29"/>
                      </a:cubicBezTo>
                      <a:cubicBezTo>
                        <a:pt x="7" y="29"/>
                        <a:pt x="6" y="30"/>
                        <a:pt x="6" y="30"/>
                      </a:cubicBezTo>
                      <a:moveTo>
                        <a:pt x="1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3"/>
                        <a:pt x="8" y="6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2"/>
                        <a:pt x="2" y="14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7"/>
                        <a:pt x="3" y="18"/>
                        <a:pt x="3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2"/>
                        <a:pt x="1" y="23"/>
                        <a:pt x="1" y="24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8"/>
                        <a:pt x="3" y="31"/>
                        <a:pt x="6" y="32"/>
                      </a:cubicBezTo>
                      <a:cubicBezTo>
                        <a:pt x="6" y="33"/>
                        <a:pt x="6" y="34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8"/>
                        <a:pt x="8" y="38"/>
                        <a:pt x="8" y="39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2" y="41"/>
                        <a:pt x="15" y="42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3" y="40"/>
                        <a:pt x="25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9" y="31"/>
                        <a:pt x="40" y="21"/>
                        <a:pt x="40" y="21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37" y="19"/>
                        <a:pt x="36" y="19"/>
                      </a:cubicBezTo>
                      <a:cubicBezTo>
                        <a:pt x="36" y="16"/>
                        <a:pt x="34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29" y="7"/>
                        <a:pt x="27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5" y="5"/>
                        <a:pt x="23" y="4"/>
                        <a:pt x="22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5"/>
                        <a:pt x="19" y="5"/>
                        <a:pt x="18" y="5"/>
                      </a:cubicBezTo>
                      <a:cubicBezTo>
                        <a:pt x="18" y="5"/>
                        <a:pt x="17" y="5"/>
                        <a:pt x="17" y="6"/>
                      </a:cubicBezTo>
                      <a:cubicBezTo>
                        <a:pt x="16" y="5"/>
                        <a:pt x="15" y="5"/>
                        <a:pt x="15" y="5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9" name="îśḻíḓê"/>
                <p:cNvSpPr/>
                <p:nvPr/>
              </p:nvSpPr>
              <p:spPr bwMode="auto">
                <a:xfrm>
                  <a:off x="4274" y="2091"/>
                  <a:ext cx="53" cy="60"/>
                </a:xfrm>
                <a:custGeom>
                  <a:avLst/>
                  <a:gdLst>
                    <a:gd name="T0" fmla="*/ 16 w 22"/>
                    <a:gd name="T1" fmla="*/ 15 h 25"/>
                    <a:gd name="T2" fmla="*/ 14 w 22"/>
                    <a:gd name="T3" fmla="*/ 16 h 25"/>
                    <a:gd name="T4" fmla="*/ 8 w 22"/>
                    <a:gd name="T5" fmla="*/ 14 h 25"/>
                    <a:gd name="T6" fmla="*/ 1 w 22"/>
                    <a:gd name="T7" fmla="*/ 24 h 25"/>
                    <a:gd name="T8" fmla="*/ 18 w 22"/>
                    <a:gd name="T9" fmla="*/ 11 h 25"/>
                    <a:gd name="T10" fmla="*/ 17 w 22"/>
                    <a:gd name="T11" fmla="*/ 11 h 25"/>
                    <a:gd name="T12" fmla="*/ 17 w 22"/>
                    <a:gd name="T13" fmla="*/ 11 h 25"/>
                    <a:gd name="T14" fmla="*/ 8 w 22"/>
                    <a:gd name="T15" fmla="*/ 13 h 25"/>
                    <a:gd name="T16" fmla="*/ 10 w 22"/>
                    <a:gd name="T17" fmla="*/ 5 h 25"/>
                    <a:gd name="T18" fmla="*/ 10 w 22"/>
                    <a:gd name="T19" fmla="*/ 6 h 25"/>
                    <a:gd name="T20" fmla="*/ 10 w 22"/>
                    <a:gd name="T21" fmla="*/ 7 h 25"/>
                    <a:gd name="T22" fmla="*/ 15 w 22"/>
                    <a:gd name="T23" fmla="*/ 13 h 25"/>
                    <a:gd name="T24" fmla="*/ 16 w 22"/>
                    <a:gd name="T25" fmla="*/ 13 h 25"/>
                    <a:gd name="T26" fmla="*/ 18 w 22"/>
                    <a:gd name="T27" fmla="*/ 12 h 25"/>
                    <a:gd name="T28" fmla="*/ 15 w 22"/>
                    <a:gd name="T29" fmla="*/ 14 h 25"/>
                    <a:gd name="T30" fmla="*/ 18 w 22"/>
                    <a:gd name="T31" fmla="*/ 14 h 25"/>
                    <a:gd name="T32" fmla="*/ 14 w 22"/>
                    <a:gd name="T33" fmla="*/ 14 h 25"/>
                    <a:gd name="T34" fmla="*/ 17 w 22"/>
                    <a:gd name="T35" fmla="*/ 15 h 25"/>
                    <a:gd name="T36" fmla="*/ 16 w 22"/>
                    <a:gd name="T37" fmla="*/ 15 h 25"/>
                    <a:gd name="T38" fmla="*/ 13 w 22"/>
                    <a:gd name="T39" fmla="*/ 16 h 25"/>
                    <a:gd name="T40" fmla="*/ 11 w 22"/>
                    <a:gd name="T41" fmla="*/ 11 h 25"/>
                    <a:gd name="T42" fmla="*/ 14 w 22"/>
                    <a:gd name="T43" fmla="*/ 3 h 25"/>
                    <a:gd name="T44" fmla="*/ 19 w 22"/>
                    <a:gd name="T45" fmla="*/ 6 h 25"/>
                    <a:gd name="T46" fmla="*/ 19 w 22"/>
                    <a:gd name="T47" fmla="*/ 7 h 25"/>
                    <a:gd name="T48" fmla="*/ 17 w 22"/>
                    <a:gd name="T49" fmla="*/ 7 h 25"/>
                    <a:gd name="T50" fmla="*/ 19 w 22"/>
                    <a:gd name="T51" fmla="*/ 7 h 25"/>
                    <a:gd name="T52" fmla="*/ 16 w 22"/>
                    <a:gd name="T53" fmla="*/ 7 h 25"/>
                    <a:gd name="T54" fmla="*/ 18 w 22"/>
                    <a:gd name="T55" fmla="*/ 9 h 25"/>
                    <a:gd name="T56" fmla="*/ 16 w 22"/>
                    <a:gd name="T57" fmla="*/ 8 h 25"/>
                    <a:gd name="T58" fmla="*/ 17 w 22"/>
                    <a:gd name="T59" fmla="*/ 9 h 25"/>
                    <a:gd name="T60" fmla="*/ 15 w 22"/>
                    <a:gd name="T61" fmla="*/ 9 h 25"/>
                    <a:gd name="T62" fmla="*/ 17 w 22"/>
                    <a:gd name="T63" fmla="*/ 10 h 25"/>
                    <a:gd name="T64" fmla="*/ 15 w 22"/>
                    <a:gd name="T65" fmla="*/ 10 h 25"/>
                    <a:gd name="T66" fmla="*/ 14 w 22"/>
                    <a:gd name="T67" fmla="*/ 11 h 25"/>
                    <a:gd name="T68" fmla="*/ 16 w 22"/>
                    <a:gd name="T69" fmla="*/ 11 h 25"/>
                    <a:gd name="T70" fmla="*/ 14 w 22"/>
                    <a:gd name="T71" fmla="*/ 11 h 25"/>
                    <a:gd name="T72" fmla="*/ 14 w 22"/>
                    <a:gd name="T73" fmla="*/ 12 h 25"/>
                    <a:gd name="T74" fmla="*/ 15 w 22"/>
                    <a:gd name="T75" fmla="*/ 3 h 25"/>
                    <a:gd name="T76" fmla="*/ 20 w 22"/>
                    <a:gd name="T77" fmla="*/ 2 h 25"/>
                    <a:gd name="T78" fmla="*/ 19 w 22"/>
                    <a:gd name="T79" fmla="*/ 5 h 25"/>
                    <a:gd name="T80" fmla="*/ 14 w 22"/>
                    <a:gd name="T81" fmla="*/ 0 h 25"/>
                    <a:gd name="T82" fmla="*/ 11 w 22"/>
                    <a:gd name="T83" fmla="*/ 4 h 25"/>
                    <a:gd name="T84" fmla="*/ 6 w 22"/>
                    <a:gd name="T85" fmla="*/ 9 h 25"/>
                    <a:gd name="T86" fmla="*/ 1 w 22"/>
                    <a:gd name="T87" fmla="*/ 21 h 25"/>
                    <a:gd name="T88" fmla="*/ 0 w 22"/>
                    <a:gd name="T89" fmla="*/ 25 h 25"/>
                    <a:gd name="T90" fmla="*/ 4 w 22"/>
                    <a:gd name="T91" fmla="*/ 23 h 25"/>
                    <a:gd name="T92" fmla="*/ 12 w 22"/>
                    <a:gd name="T93" fmla="*/ 17 h 25"/>
                    <a:gd name="T94" fmla="*/ 19 w 22"/>
                    <a:gd name="T95" fmla="*/ 9 h 25"/>
                    <a:gd name="T96" fmla="*/ 21 w 22"/>
                    <a:gd name="T97" fmla="*/ 5 h 25"/>
                    <a:gd name="T98" fmla="*/ 16 w 22"/>
                    <a:gd name="T9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2" h="25">
                      <a:moveTo>
                        <a:pt x="14" y="16"/>
                      </a:move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4" y="16"/>
                        <a:pt x="16" y="15"/>
                        <a:pt x="16" y="15"/>
                      </a:cubicBezTo>
                      <a:cubicBezTo>
                        <a:pt x="16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moveTo>
                        <a:pt x="1" y="24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2" y="21"/>
                        <a:pt x="6" y="17"/>
                        <a:pt x="8" y="14"/>
                      </a:cubicBezTo>
                      <a:cubicBezTo>
                        <a:pt x="8" y="15"/>
                        <a:pt x="9" y="15"/>
                        <a:pt x="9" y="15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4"/>
                        <a:pt x="1" y="24"/>
                        <a:pt x="1" y="24"/>
                      </a:cubicBezTo>
                      <a:moveTo>
                        <a:pt x="18" y="11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moveTo>
                        <a:pt x="17" y="11"/>
                      </a:move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moveTo>
                        <a:pt x="13" y="16"/>
                      </a:move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5"/>
                        <a:pt x="9" y="14"/>
                        <a:pt x="8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ubicBezTo>
                        <a:pt x="7" y="8"/>
                        <a:pt x="7" y="7"/>
                        <a:pt x="8" y="6"/>
                      </a:cubicBezTo>
                      <a:cubicBezTo>
                        <a:pt x="9" y="5"/>
                        <a:pt x="10" y="5"/>
                        <a:pt x="10" y="5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8"/>
                        <a:pt x="9" y="10"/>
                        <a:pt x="11" y="12"/>
                      </a:cubicBezTo>
                      <a:cubicBezTo>
                        <a:pt x="11" y="12"/>
                        <a:pt x="13" y="13"/>
                        <a:pt x="14" y="13"/>
                      </a:cubicBezTo>
                      <a:cubicBezTo>
                        <a:pt x="14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2"/>
                        <a:pt x="17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6" y="13"/>
                        <a:pt x="17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6" y="14"/>
                        <a:pt x="15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5" y="15"/>
                        <a:pt x="17" y="14"/>
                        <a:pt x="18" y="14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moveTo>
                        <a:pt x="14" y="12"/>
                      </a:moveTo>
                      <a:cubicBezTo>
                        <a:pt x="13" y="12"/>
                        <a:pt x="12" y="12"/>
                        <a:pt x="11" y="11"/>
                      </a:cubicBezTo>
                      <a:cubicBezTo>
                        <a:pt x="10" y="10"/>
                        <a:pt x="10" y="8"/>
                        <a:pt x="11" y="7"/>
                      </a:cubicBezTo>
                      <a:cubicBezTo>
                        <a:pt x="11" y="6"/>
                        <a:pt x="12" y="6"/>
                        <a:pt x="12" y="5"/>
                      </a:cubicBezTo>
                      <a:cubicBezTo>
                        <a:pt x="13" y="4"/>
                        <a:pt x="13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4"/>
                        <a:pt x="14" y="5"/>
                        <a:pt x="15" y="5"/>
                      </a:cubicBezTo>
                      <a:cubicBezTo>
                        <a:pt x="17" y="6"/>
                        <a:pt x="18" y="6"/>
                        <a:pt x="19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8" y="7"/>
                        <a:pt x="18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8" y="8"/>
                        <a:pt x="17" y="7"/>
                        <a:pt x="17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8"/>
                        <a:pt x="17" y="8"/>
                      </a:cubicBezTo>
                      <a:cubicBezTo>
                        <a:pt x="17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7" y="9"/>
                        <a:pt x="17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10"/>
                        <a:pt x="16" y="10"/>
                        <a:pt x="15" y="9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10"/>
                        <a:pt x="16" y="10"/>
                        <a:pt x="17" y="10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5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moveTo>
                        <a:pt x="19" y="5"/>
                      </a:moveTo>
                      <a:cubicBezTo>
                        <a:pt x="18" y="5"/>
                        <a:pt x="17" y="5"/>
                        <a:pt x="16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5" y="2"/>
                        <a:pt x="15" y="1"/>
                      </a:cubicBezTo>
                      <a:cubicBezTo>
                        <a:pt x="15" y="1"/>
                        <a:pt x="16" y="1"/>
                        <a:pt x="16" y="1"/>
                      </a:cubicBezTo>
                      <a:cubicBezTo>
                        <a:pt x="17" y="1"/>
                        <a:pt x="19" y="1"/>
                        <a:pt x="20" y="2"/>
                      </a:cubicBezTo>
                      <a:cubicBezTo>
                        <a:pt x="20" y="3"/>
                        <a:pt x="21" y="4"/>
                        <a:pt x="21" y="4"/>
                      </a:cubicBezTo>
                      <a:cubicBezTo>
                        <a:pt x="21" y="5"/>
                        <a:pt x="20" y="5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moveTo>
                        <a:pt x="16" y="0"/>
                      </a:moveTo>
                      <a:cubicBezTo>
                        <a:pt x="16" y="0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2" y="3"/>
                        <a:pt x="11" y="4"/>
                      </a:cubicBezTo>
                      <a:cubicBezTo>
                        <a:pt x="11" y="4"/>
                        <a:pt x="11" y="4"/>
                        <a:pt x="10" y="4"/>
                      </a:cubicBezTo>
                      <a:cubicBezTo>
                        <a:pt x="9" y="4"/>
                        <a:pt x="8" y="4"/>
                        <a:pt x="8" y="5"/>
                      </a:cubicBezTo>
                      <a:cubicBezTo>
                        <a:pt x="6" y="6"/>
                        <a:pt x="6" y="8"/>
                        <a:pt x="6" y="9"/>
                      </a:cubicBezTo>
                      <a:cubicBezTo>
                        <a:pt x="6" y="11"/>
                        <a:pt x="6" y="12"/>
                        <a:pt x="7" y="14"/>
                      </a:cubicBezTo>
                      <a:cubicBezTo>
                        <a:pt x="5" y="17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2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4" y="17"/>
                      </a:cubicBezTo>
                      <a:cubicBezTo>
                        <a:pt x="15" y="17"/>
                        <a:pt x="17" y="16"/>
                        <a:pt x="18" y="15"/>
                      </a:cubicBezTo>
                      <a:cubicBezTo>
                        <a:pt x="20" y="14"/>
                        <a:pt x="20" y="11"/>
                        <a:pt x="19" y="9"/>
                      </a:cubicBezTo>
                      <a:cubicBezTo>
                        <a:pt x="19" y="9"/>
                        <a:pt x="19" y="8"/>
                        <a:pt x="20" y="8"/>
                      </a:cubicBezTo>
                      <a:cubicBezTo>
                        <a:pt x="20" y="7"/>
                        <a:pt x="21" y="6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3"/>
                        <a:pt x="21" y="2"/>
                        <a:pt x="20" y="1"/>
                      </a:cubicBezTo>
                      <a:cubicBezTo>
                        <a:pt x="19" y="0"/>
                        <a:pt x="18" y="0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0" name="íṥḷîďê"/>
                <p:cNvSpPr/>
                <p:nvPr/>
              </p:nvSpPr>
              <p:spPr bwMode="auto">
                <a:xfrm>
                  <a:off x="3432" y="2091"/>
                  <a:ext cx="83" cy="117"/>
                </a:xfrm>
                <a:custGeom>
                  <a:avLst/>
                  <a:gdLst>
                    <a:gd name="T0" fmla="*/ 27 w 35"/>
                    <a:gd name="T1" fmla="*/ 48 h 49"/>
                    <a:gd name="T2" fmla="*/ 24 w 35"/>
                    <a:gd name="T3" fmla="*/ 44 h 49"/>
                    <a:gd name="T4" fmla="*/ 29 w 35"/>
                    <a:gd name="T5" fmla="*/ 48 h 49"/>
                    <a:gd name="T6" fmla="*/ 22 w 35"/>
                    <a:gd name="T7" fmla="*/ 47 h 49"/>
                    <a:gd name="T8" fmla="*/ 30 w 35"/>
                    <a:gd name="T9" fmla="*/ 48 h 49"/>
                    <a:gd name="T10" fmla="*/ 17 w 35"/>
                    <a:gd name="T11" fmla="*/ 46 h 49"/>
                    <a:gd name="T12" fmla="*/ 14 w 35"/>
                    <a:gd name="T13" fmla="*/ 44 h 49"/>
                    <a:gd name="T14" fmla="*/ 13 w 35"/>
                    <a:gd name="T15" fmla="*/ 40 h 49"/>
                    <a:gd name="T16" fmla="*/ 15 w 35"/>
                    <a:gd name="T17" fmla="*/ 41 h 49"/>
                    <a:gd name="T18" fmla="*/ 12 w 35"/>
                    <a:gd name="T19" fmla="*/ 39 h 49"/>
                    <a:gd name="T20" fmla="*/ 11 w 35"/>
                    <a:gd name="T21" fmla="*/ 38 h 49"/>
                    <a:gd name="T22" fmla="*/ 8 w 35"/>
                    <a:gd name="T23" fmla="*/ 36 h 49"/>
                    <a:gd name="T24" fmla="*/ 7 w 35"/>
                    <a:gd name="T25" fmla="*/ 33 h 49"/>
                    <a:gd name="T26" fmla="*/ 3 w 35"/>
                    <a:gd name="T27" fmla="*/ 29 h 49"/>
                    <a:gd name="T28" fmla="*/ 4 w 35"/>
                    <a:gd name="T29" fmla="*/ 29 h 49"/>
                    <a:gd name="T30" fmla="*/ 5 w 35"/>
                    <a:gd name="T31" fmla="*/ 29 h 49"/>
                    <a:gd name="T32" fmla="*/ 20 w 35"/>
                    <a:gd name="T33" fmla="*/ 29 h 49"/>
                    <a:gd name="T34" fmla="*/ 18 w 35"/>
                    <a:gd name="T35" fmla="*/ 29 h 49"/>
                    <a:gd name="T36" fmla="*/ 24 w 35"/>
                    <a:gd name="T37" fmla="*/ 29 h 49"/>
                    <a:gd name="T38" fmla="*/ 23 w 35"/>
                    <a:gd name="T39" fmla="*/ 32 h 49"/>
                    <a:gd name="T40" fmla="*/ 27 w 35"/>
                    <a:gd name="T41" fmla="*/ 29 h 49"/>
                    <a:gd name="T42" fmla="*/ 29 w 35"/>
                    <a:gd name="T43" fmla="*/ 29 h 49"/>
                    <a:gd name="T44" fmla="*/ 1 w 35"/>
                    <a:gd name="T45" fmla="*/ 29 h 49"/>
                    <a:gd name="T46" fmla="*/ 1 w 35"/>
                    <a:gd name="T47" fmla="*/ 23 h 49"/>
                    <a:gd name="T48" fmla="*/ 3 w 35"/>
                    <a:gd name="T49" fmla="*/ 23 h 49"/>
                    <a:gd name="T50" fmla="*/ 22 w 35"/>
                    <a:gd name="T51" fmla="*/ 21 h 49"/>
                    <a:gd name="T52" fmla="*/ 20 w 35"/>
                    <a:gd name="T53" fmla="*/ 23 h 49"/>
                    <a:gd name="T54" fmla="*/ 23 w 35"/>
                    <a:gd name="T55" fmla="*/ 23 h 49"/>
                    <a:gd name="T56" fmla="*/ 16 w 35"/>
                    <a:gd name="T57" fmla="*/ 23 h 49"/>
                    <a:gd name="T58" fmla="*/ 18 w 35"/>
                    <a:gd name="T59" fmla="*/ 23 h 49"/>
                    <a:gd name="T60" fmla="*/ 26 w 35"/>
                    <a:gd name="T61" fmla="*/ 21 h 49"/>
                    <a:gd name="T62" fmla="*/ 28 w 35"/>
                    <a:gd name="T63" fmla="*/ 21 h 49"/>
                    <a:gd name="T64" fmla="*/ 5 w 35"/>
                    <a:gd name="T65" fmla="*/ 21 h 49"/>
                    <a:gd name="T66" fmla="*/ 1 w 35"/>
                    <a:gd name="T67" fmla="*/ 21 h 49"/>
                    <a:gd name="T68" fmla="*/ 18 w 35"/>
                    <a:gd name="T69" fmla="*/ 15 h 49"/>
                    <a:gd name="T70" fmla="*/ 18 w 35"/>
                    <a:gd name="T71" fmla="*/ 14 h 49"/>
                    <a:gd name="T72" fmla="*/ 30 w 35"/>
                    <a:gd name="T73" fmla="*/ 12 h 49"/>
                    <a:gd name="T74" fmla="*/ 22 w 35"/>
                    <a:gd name="T75" fmla="*/ 10 h 49"/>
                    <a:gd name="T76" fmla="*/ 30 w 35"/>
                    <a:gd name="T77" fmla="*/ 10 h 49"/>
                    <a:gd name="T78" fmla="*/ 23 w 35"/>
                    <a:gd name="T79" fmla="*/ 11 h 49"/>
                    <a:gd name="T80" fmla="*/ 28 w 35"/>
                    <a:gd name="T81" fmla="*/ 9 h 49"/>
                    <a:gd name="T82" fmla="*/ 24 w 35"/>
                    <a:gd name="T83" fmla="*/ 11 h 49"/>
                    <a:gd name="T84" fmla="*/ 33 w 35"/>
                    <a:gd name="T85" fmla="*/ 10 h 49"/>
                    <a:gd name="T86" fmla="*/ 16 w 35"/>
                    <a:gd name="T87" fmla="*/ 15 h 49"/>
                    <a:gd name="T88" fmla="*/ 18 w 35"/>
                    <a:gd name="T89" fmla="*/ 20 h 49"/>
                    <a:gd name="T90" fmla="*/ 14 w 35"/>
                    <a:gd name="T91" fmla="*/ 24 h 49"/>
                    <a:gd name="T92" fmla="*/ 19 w 35"/>
                    <a:gd name="T93" fmla="*/ 28 h 49"/>
                    <a:gd name="T94" fmla="*/ 17 w 35"/>
                    <a:gd name="T95" fmla="*/ 32 h 49"/>
                    <a:gd name="T96" fmla="*/ 8 w 35"/>
                    <a:gd name="T97" fmla="*/ 28 h 49"/>
                    <a:gd name="T98" fmla="*/ 3 w 35"/>
                    <a:gd name="T99" fmla="*/ 25 h 49"/>
                    <a:gd name="T100" fmla="*/ 4 w 35"/>
                    <a:gd name="T101" fmla="*/ 20 h 49"/>
                    <a:gd name="T102" fmla="*/ 26 w 35"/>
                    <a:gd name="T103" fmla="*/ 0 h 49"/>
                    <a:gd name="T104" fmla="*/ 2 w 35"/>
                    <a:gd name="T105" fmla="*/ 15 h 49"/>
                    <a:gd name="T106" fmla="*/ 0 w 35"/>
                    <a:gd name="T107" fmla="*/ 24 h 49"/>
                    <a:gd name="T108" fmla="*/ 2 w 35"/>
                    <a:gd name="T109" fmla="*/ 24 h 49"/>
                    <a:gd name="T110" fmla="*/ 1 w 35"/>
                    <a:gd name="T111" fmla="*/ 34 h 49"/>
                    <a:gd name="T112" fmla="*/ 28 w 35"/>
                    <a:gd name="T113" fmla="*/ 49 h 49"/>
                    <a:gd name="T114" fmla="*/ 35 w 35"/>
                    <a:gd name="T115" fmla="*/ 43 h 49"/>
                    <a:gd name="T116" fmla="*/ 28 w 35"/>
                    <a:gd name="T117" fmla="*/ 33 h 49"/>
                    <a:gd name="T118" fmla="*/ 29 w 35"/>
                    <a:gd name="T119" fmla="*/ 23 h 49"/>
                    <a:gd name="T120" fmla="*/ 21 w 35"/>
                    <a:gd name="T121" fmla="*/ 15 h 49"/>
                    <a:gd name="T122" fmla="*/ 34 w 35"/>
                    <a:gd name="T123" fmla="*/ 1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5" h="49">
                      <a:moveTo>
                        <a:pt x="32" y="48"/>
                      </a:moveTo>
                      <a:cubicBezTo>
                        <a:pt x="32" y="47"/>
                        <a:pt x="33" y="46"/>
                        <a:pt x="33" y="45"/>
                      </a:cubicBezTo>
                      <a:cubicBezTo>
                        <a:pt x="33" y="46"/>
                        <a:pt x="33" y="47"/>
                        <a:pt x="33" y="47"/>
                      </a:cubicBezTo>
                      <a:cubicBezTo>
                        <a:pt x="33" y="48"/>
                        <a:pt x="32" y="48"/>
                        <a:pt x="32" y="48"/>
                      </a:cubicBezTo>
                      <a:moveTo>
                        <a:pt x="27" y="45"/>
                      </a:moveTo>
                      <a:cubicBezTo>
                        <a:pt x="27" y="45"/>
                        <a:pt x="28" y="45"/>
                        <a:pt x="28" y="44"/>
                      </a:cubicBezTo>
                      <a:cubicBezTo>
                        <a:pt x="28" y="46"/>
                        <a:pt x="27" y="47"/>
                        <a:pt x="27" y="48"/>
                      </a:cubicBezTo>
                      <a:cubicBezTo>
                        <a:pt x="26" y="48"/>
                        <a:pt x="25" y="48"/>
                        <a:pt x="25" y="48"/>
                      </a:cubicBezTo>
                      <a:cubicBezTo>
                        <a:pt x="25" y="47"/>
                        <a:pt x="26" y="45"/>
                        <a:pt x="27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moveTo>
                        <a:pt x="24" y="48"/>
                      </a:moveTo>
                      <a:cubicBezTo>
                        <a:pt x="24" y="48"/>
                        <a:pt x="23" y="47"/>
                        <a:pt x="23" y="47"/>
                      </a:cubicBezTo>
                      <a:cubicBezTo>
                        <a:pt x="23" y="46"/>
                        <a:pt x="23" y="45"/>
                        <a:pt x="24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5" y="45"/>
                        <a:pt x="25" y="46"/>
                        <a:pt x="24" y="48"/>
                      </a:cubicBezTo>
                      <a:moveTo>
                        <a:pt x="28" y="48"/>
                      </a:moveTo>
                      <a:cubicBezTo>
                        <a:pt x="28" y="48"/>
                        <a:pt x="27" y="48"/>
                        <a:pt x="27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0" y="44"/>
                        <a:pt x="31" y="44"/>
                        <a:pt x="31" y="44"/>
                      </a:cubicBezTo>
                      <a:cubicBezTo>
                        <a:pt x="30" y="45"/>
                        <a:pt x="30" y="46"/>
                        <a:pt x="29" y="48"/>
                      </a:cubicBezTo>
                      <a:cubicBezTo>
                        <a:pt x="29" y="48"/>
                        <a:pt x="28" y="48"/>
                        <a:pt x="28" y="48"/>
                      </a:cubicBezTo>
                      <a:moveTo>
                        <a:pt x="22" y="47"/>
                      </a:moveTo>
                      <a:cubicBezTo>
                        <a:pt x="21" y="47"/>
                        <a:pt x="21" y="47"/>
                        <a:pt x="20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3" y="44"/>
                        <a:pt x="24" y="44"/>
                      </a:cubicBezTo>
                      <a:cubicBezTo>
                        <a:pt x="23" y="45"/>
                        <a:pt x="22" y="46"/>
                        <a:pt x="22" y="47"/>
                      </a:cubicBezTo>
                      <a:moveTo>
                        <a:pt x="20" y="47"/>
                      </a:moveTo>
                      <a:cubicBezTo>
                        <a:pt x="19" y="46"/>
                        <a:pt x="18" y="46"/>
                        <a:pt x="18" y="46"/>
                      </a:cubicBezTo>
                      <a:cubicBezTo>
                        <a:pt x="18" y="45"/>
                        <a:pt x="19" y="44"/>
                        <a:pt x="19" y="43"/>
                      </a:cubicBezTo>
                      <a:cubicBezTo>
                        <a:pt x="20" y="43"/>
                        <a:pt x="21" y="44"/>
                        <a:pt x="21" y="44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moveTo>
                        <a:pt x="30" y="48"/>
                      </a:moveTo>
                      <a:cubicBezTo>
                        <a:pt x="30" y="46"/>
                        <a:pt x="31" y="45"/>
                        <a:pt x="32" y="44"/>
                      </a:cubicBezTo>
                      <a:cubicBezTo>
                        <a:pt x="33" y="44"/>
                        <a:pt x="33" y="43"/>
                        <a:pt x="33" y="43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45"/>
                        <a:pt x="32" y="46"/>
                        <a:pt x="31" y="48"/>
                      </a:cubicBezTo>
                      <a:cubicBezTo>
                        <a:pt x="31" y="48"/>
                        <a:pt x="30" y="48"/>
                        <a:pt x="30" y="48"/>
                      </a:cubicBezTo>
                      <a:moveTo>
                        <a:pt x="17" y="46"/>
                      </a:moveTo>
                      <a:cubicBezTo>
                        <a:pt x="17" y="45"/>
                        <a:pt x="17" y="45"/>
                        <a:pt x="16" y="45"/>
                      </a:cubicBezTo>
                      <a:cubicBezTo>
                        <a:pt x="17" y="44"/>
                        <a:pt x="17" y="43"/>
                        <a:pt x="18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4"/>
                        <a:pt x="18" y="45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moveTo>
                        <a:pt x="16" y="45"/>
                      </a:moveTo>
                      <a:cubicBezTo>
                        <a:pt x="15" y="45"/>
                        <a:pt x="15" y="44"/>
                        <a:pt x="14" y="44"/>
                      </a:cubicBezTo>
                      <a:cubicBezTo>
                        <a:pt x="15" y="43"/>
                        <a:pt x="15" y="43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7" y="42"/>
                        <a:pt x="17" y="42"/>
                      </a:cubicBezTo>
                      <a:cubicBezTo>
                        <a:pt x="17" y="43"/>
                        <a:pt x="16" y="44"/>
                        <a:pt x="16" y="45"/>
                      </a:cubicBezTo>
                      <a:moveTo>
                        <a:pt x="14" y="44"/>
                      </a:moveTo>
                      <a:cubicBezTo>
                        <a:pt x="13" y="43"/>
                        <a:pt x="12" y="42"/>
                        <a:pt x="12" y="42"/>
                      </a:cubicBezTo>
                      <a:cubicBezTo>
                        <a:pt x="12" y="41"/>
                        <a:pt x="12" y="40"/>
                        <a:pt x="13" y="40"/>
                      </a:cubicBezTo>
                      <a:cubicBezTo>
                        <a:pt x="13" y="40"/>
                        <a:pt x="14" y="40"/>
                        <a:pt x="14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1"/>
                        <a:pt x="13" y="42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42"/>
                        <a:pt x="14" y="42"/>
                        <a:pt x="15" y="41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2"/>
                        <a:pt x="14" y="43"/>
                        <a:pt x="14" y="44"/>
                      </a:cubicBezTo>
                      <a:moveTo>
                        <a:pt x="11" y="41"/>
                      </a:moveTo>
                      <a:cubicBezTo>
                        <a:pt x="11" y="41"/>
                        <a:pt x="11" y="41"/>
                        <a:pt x="10" y="40"/>
                      </a:cubicBezTo>
                      <a:cubicBezTo>
                        <a:pt x="11" y="40"/>
                        <a:pt x="11" y="39"/>
                        <a:pt x="11" y="38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40"/>
                        <a:pt x="12" y="41"/>
                        <a:pt x="11" y="41"/>
                      </a:cubicBezTo>
                      <a:moveTo>
                        <a:pt x="10" y="40"/>
                      </a:moveTo>
                      <a:cubicBezTo>
                        <a:pt x="10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1" y="37"/>
                        <a:pt x="11" y="37"/>
                        <a:pt x="11" y="38"/>
                      </a:cubicBezTo>
                      <a:cubicBezTo>
                        <a:pt x="11" y="39"/>
                        <a:pt x="10" y="39"/>
                        <a:pt x="10" y="40"/>
                      </a:cubicBezTo>
                      <a:moveTo>
                        <a:pt x="9" y="38"/>
                      </a:moveTo>
                      <a:cubicBezTo>
                        <a:pt x="9" y="38"/>
                        <a:pt x="8" y="37"/>
                        <a:pt x="8" y="37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ubicBezTo>
                        <a:pt x="9" y="38"/>
                        <a:pt x="9" y="38"/>
                        <a:pt x="9" y="38"/>
                      </a:cubicBezTo>
                      <a:moveTo>
                        <a:pt x="8" y="36"/>
                      </a:move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8" y="34"/>
                        <a:pt x="8" y="34"/>
                        <a:pt x="8" y="33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36"/>
                        <a:pt x="8" y="36"/>
                        <a:pt x="8" y="36"/>
                      </a:cubicBezTo>
                      <a:moveTo>
                        <a:pt x="7" y="34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1"/>
                        <a:pt x="7" y="31"/>
                        <a:pt x="7" y="30"/>
                      </a:cubicBezTo>
                      <a:cubicBezTo>
                        <a:pt x="7" y="31"/>
                        <a:pt x="8" y="32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7" y="33"/>
                        <a:pt x="7" y="34"/>
                        <a:pt x="7" y="34"/>
                      </a:cubicBezTo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1"/>
                        <a:pt x="2" y="32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moveTo>
                        <a:pt x="2" y="33"/>
                      </a:moveTo>
                      <a:cubicBezTo>
                        <a:pt x="3" y="32"/>
                        <a:pt x="3" y="31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31"/>
                        <a:pt x="4" y="32"/>
                        <a:pt x="3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moveTo>
                        <a:pt x="4" y="33"/>
                      </a:moveTo>
                      <a:cubicBezTo>
                        <a:pt x="4" y="32"/>
                        <a:pt x="5" y="31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30"/>
                        <a:pt x="6" y="31"/>
                        <a:pt x="6" y="32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1"/>
                        <a:pt x="20" y="30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ubicBezTo>
                        <a:pt x="21" y="30"/>
                        <a:pt x="21" y="31"/>
                        <a:pt x="20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18" y="32"/>
                      </a:move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7" y="30"/>
                        <a:pt x="18" y="30"/>
                        <a:pt x="18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20" y="29"/>
                      </a:cubicBezTo>
                      <a:cubicBezTo>
                        <a:pt x="19" y="30"/>
                        <a:pt x="19" y="31"/>
                        <a:pt x="18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moveTo>
                        <a:pt x="21" y="32"/>
                      </a:moveTo>
                      <a:cubicBezTo>
                        <a:pt x="21" y="31"/>
                        <a:pt x="22" y="30"/>
                        <a:pt x="22" y="29"/>
                      </a:cubicBezTo>
                      <a:cubicBezTo>
                        <a:pt x="23" y="29"/>
                        <a:pt x="24" y="29"/>
                        <a:pt x="24" y="29"/>
                      </a:cubicBezTo>
                      <a:cubicBezTo>
                        <a:pt x="23" y="30"/>
                        <a:pt x="23" y="31"/>
                        <a:pt x="22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moveTo>
                        <a:pt x="17" y="30"/>
                      </a:moveTo>
                      <a:cubicBezTo>
                        <a:pt x="16" y="30"/>
                        <a:pt x="16" y="29"/>
                        <a:pt x="16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7" y="30"/>
                        <a:pt x="17" y="30"/>
                      </a:cubicBezTo>
                      <a:moveTo>
                        <a:pt x="23" y="32"/>
                      </a:moveTo>
                      <a:cubicBezTo>
                        <a:pt x="23" y="31"/>
                        <a:pt x="24" y="30"/>
                        <a:pt x="25" y="29"/>
                      </a:cubicBezTo>
                      <a:cubicBezTo>
                        <a:pt x="25" y="29"/>
                        <a:pt x="26" y="29"/>
                        <a:pt x="26" y="29"/>
                      </a:cubicBezTo>
                      <a:cubicBezTo>
                        <a:pt x="25" y="30"/>
                        <a:pt x="25" y="31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moveTo>
                        <a:pt x="25" y="32"/>
                      </a:moveTo>
                      <a:cubicBezTo>
                        <a:pt x="25" y="31"/>
                        <a:pt x="26" y="30"/>
                        <a:pt x="27" y="29"/>
                      </a:cubicBezTo>
                      <a:cubicBezTo>
                        <a:pt x="27" y="29"/>
                        <a:pt x="28" y="29"/>
                        <a:pt x="28" y="29"/>
                      </a:cubicBezTo>
                      <a:cubicBezTo>
                        <a:pt x="28" y="30"/>
                        <a:pt x="27" y="30"/>
                        <a:pt x="27" y="31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moveTo>
                        <a:pt x="27" y="32"/>
                      </a:move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8" y="31"/>
                        <a:pt x="28" y="30"/>
                        <a:pt x="29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moveTo>
                        <a:pt x="1" y="29"/>
                      </a:move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moveTo>
                        <a:pt x="1" y="23"/>
                      </a:move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moveTo>
                        <a:pt x="3" y="23"/>
                      </a:move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moveTo>
                        <a:pt x="22" y="21"/>
                      </a:move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3"/>
                        <a:pt x="20" y="23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moveTo>
                        <a:pt x="18" y="23"/>
                      </a:move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9" y="22"/>
                        <a:pt x="19" y="22"/>
                        <a:pt x="20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moveTo>
                        <a:pt x="22" y="23"/>
                      </a:move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2" y="23"/>
                      </a:cubicBezTo>
                      <a:moveTo>
                        <a:pt x="15" y="2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7" y="21"/>
                        <a:pt x="17" y="21"/>
                      </a:cubicBezTo>
                      <a:cubicBezTo>
                        <a:pt x="17" y="22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2"/>
                        <a:pt x="17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2"/>
                        <a:pt x="18" y="22"/>
                        <a:pt x="18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7" y="23"/>
                        <a:pt x="16" y="23"/>
                        <a:pt x="15" y="23"/>
                      </a:cubicBezTo>
                      <a:moveTo>
                        <a:pt x="15" y="22"/>
                      </a:move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moveTo>
                        <a:pt x="24" y="23"/>
                      </a:move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7" y="21"/>
                        <a:pt x="28" y="21"/>
                        <a:pt x="28" y="21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5" y="23"/>
                        <a:pt x="25" y="23"/>
                        <a:pt x="24" y="23"/>
                      </a:cubicBezTo>
                      <a:moveTo>
                        <a:pt x="4" y="23"/>
                      </a:moveTo>
                      <a:cubicBezTo>
                        <a:pt x="5" y="22"/>
                        <a:pt x="5" y="22"/>
                        <a:pt x="5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2"/>
                        <a:pt x="6" y="22"/>
                        <a:pt x="6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moveTo>
                        <a:pt x="1" y="21"/>
                      </a:move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1" y="20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moveTo>
                        <a:pt x="17" y="14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moveTo>
                        <a:pt x="18" y="15"/>
                      </a:move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9" y="12"/>
                        <a:pt x="19" y="12"/>
                        <a:pt x="20" y="11"/>
                      </a:cubicBezTo>
                      <a:cubicBezTo>
                        <a:pt x="19" y="12"/>
                        <a:pt x="19" y="13"/>
                        <a:pt x="19" y="13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moveTo>
                        <a:pt x="31" y="13"/>
                      </a:move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moveTo>
                        <a:pt x="30" y="12"/>
                      </a:move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1" y="11"/>
                        <a:pt x="31" y="10"/>
                      </a:cubicBezTo>
                      <a:cubicBezTo>
                        <a:pt x="31" y="10"/>
                        <a:pt x="32" y="10"/>
                        <a:pt x="32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moveTo>
                        <a:pt x="19" y="13"/>
                      </a:moveTo>
                      <a:cubicBezTo>
                        <a:pt x="20" y="12"/>
                        <a:pt x="20" y="11"/>
                        <a:pt x="20" y="11"/>
                      </a:cubicBezTo>
                      <a:cubicBezTo>
                        <a:pt x="21" y="10"/>
                        <a:pt x="21" y="10"/>
                        <a:pt x="22" y="10"/>
                      </a:cubicBezTo>
                      <a:cubicBezTo>
                        <a:pt x="21" y="11"/>
                        <a:pt x="21" y="11"/>
                        <a:pt x="21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moveTo>
                        <a:pt x="29" y="12"/>
                      </a:moveTo>
                      <a:cubicBezTo>
                        <a:pt x="29" y="12"/>
                        <a:pt x="28" y="11"/>
                        <a:pt x="28" y="11"/>
                      </a:cubicBezTo>
                      <a:cubicBezTo>
                        <a:pt x="28" y="11"/>
                        <a:pt x="28" y="10"/>
                        <a:pt x="29" y="10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30" y="10"/>
                        <a:pt x="29" y="11"/>
                        <a:pt x="29" y="12"/>
                      </a:cubicBezTo>
                      <a:moveTo>
                        <a:pt x="22" y="12"/>
                      </a:moveTo>
                      <a:cubicBezTo>
                        <a:pt x="22" y="11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3" y="10"/>
                        <a:pt x="23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2" y="11"/>
                        <a:pt x="22" y="11"/>
                        <a:pt x="22" y="12"/>
                      </a:cubicBezTo>
                      <a:moveTo>
                        <a:pt x="27" y="11"/>
                      </a:move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8" y="9"/>
                        <a:pt x="28" y="9"/>
                        <a:pt x="29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10"/>
                        <a:pt x="27" y="11"/>
                        <a:pt x="27" y="11"/>
                      </a:cubicBezTo>
                      <a:moveTo>
                        <a:pt x="24" y="11"/>
                      </a:move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6" y="9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moveTo>
                        <a:pt x="7" y="16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9" y="10"/>
                        <a:pt x="13" y="5"/>
                        <a:pt x="19" y="3"/>
                      </a:cubicBezTo>
                      <a:cubicBezTo>
                        <a:pt x="21" y="2"/>
                        <a:pt x="23" y="1"/>
                        <a:pt x="26" y="1"/>
                      </a:cubicBezTo>
                      <a:cubicBezTo>
                        <a:pt x="28" y="1"/>
                        <a:pt x="31" y="2"/>
                        <a:pt x="33" y="3"/>
                      </a:cubicBezTo>
                      <a:cubicBezTo>
                        <a:pt x="33" y="5"/>
                        <a:pt x="33" y="8"/>
                        <a:pt x="33" y="10"/>
                      </a:cubicBezTo>
                      <a:cubicBezTo>
                        <a:pt x="31" y="9"/>
                        <a:pt x="29" y="8"/>
                        <a:pt x="26" y="8"/>
                      </a:cubicBezTo>
                      <a:cubicBezTo>
                        <a:pt x="25" y="8"/>
                        <a:pt x="24" y="8"/>
                        <a:pt x="23" y="8"/>
                      </a:cubicBezTo>
                      <a:cubicBezTo>
                        <a:pt x="20" y="9"/>
                        <a:pt x="17" y="12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7" y="16"/>
                        <a:pt x="19" y="16"/>
                        <a:pt x="21" y="16"/>
                      </a:cubicBezTo>
                      <a:cubicBezTo>
                        <a:pt x="23" y="16"/>
                        <a:pt x="25" y="16"/>
                        <a:pt x="28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7"/>
                        <a:pt x="29" y="19"/>
                        <a:pt x="29" y="20"/>
                      </a:cubicBezTo>
                      <a:cubicBezTo>
                        <a:pt x="26" y="20"/>
                        <a:pt x="24" y="20"/>
                        <a:pt x="22" y="20"/>
                      </a:cubicBezTo>
                      <a:cubicBezTo>
                        <a:pt x="21" y="20"/>
                        <a:pt x="20" y="20"/>
                        <a:pt x="18" y="20"/>
                      </a:cubicBezTo>
                      <a:cubicBezTo>
                        <a:pt x="17" y="20"/>
                        <a:pt x="16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5" y="24"/>
                        <a:pt x="17" y="24"/>
                        <a:pt x="19" y="24"/>
                      </a:cubicBezTo>
                      <a:cubicBezTo>
                        <a:pt x="20" y="24"/>
                        <a:pt x="20" y="24"/>
                        <a:pt x="21" y="24"/>
                      </a:cubicBezTo>
                      <a:cubicBezTo>
                        <a:pt x="24" y="24"/>
                        <a:pt x="27" y="24"/>
                        <a:pt x="28" y="24"/>
                      </a:cubicBezTo>
                      <a:cubicBezTo>
                        <a:pt x="29" y="25"/>
                        <a:pt x="29" y="26"/>
                        <a:pt x="29" y="28"/>
                      </a:cubicBezTo>
                      <a:cubicBezTo>
                        <a:pt x="26" y="28"/>
                        <a:pt x="24" y="28"/>
                        <a:pt x="22" y="28"/>
                      </a:cubicBezTo>
                      <a:cubicBezTo>
                        <a:pt x="21" y="28"/>
                        <a:pt x="20" y="28"/>
                        <a:pt x="19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6" y="31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9" y="36"/>
                        <a:pt x="22" y="38"/>
                        <a:pt x="26" y="38"/>
                      </a:cubicBezTo>
                      <a:cubicBezTo>
                        <a:pt x="29" y="38"/>
                        <a:pt x="32" y="37"/>
                        <a:pt x="34" y="36"/>
                      </a:cubicBezTo>
                      <a:cubicBezTo>
                        <a:pt x="34" y="38"/>
                        <a:pt x="34" y="40"/>
                        <a:pt x="34" y="42"/>
                      </a:cubicBezTo>
                      <a:cubicBezTo>
                        <a:pt x="32" y="43"/>
                        <a:pt x="29" y="43"/>
                        <a:pt x="27" y="43"/>
                      </a:cubicBezTo>
                      <a:cubicBezTo>
                        <a:pt x="22" y="43"/>
                        <a:pt x="17" y="42"/>
                        <a:pt x="15" y="40"/>
                      </a:cubicBezTo>
                      <a:cubicBezTo>
                        <a:pt x="11" y="37"/>
                        <a:pt x="9" y="33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4" y="28"/>
                        <a:pt x="3" y="28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4" y="25"/>
                        <a:pt x="5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3"/>
                        <a:pt x="7" y="22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5" y="20"/>
                        <a:pt x="5" y="20"/>
                        <a:pt x="4" y="20"/>
                      </a:cubicBezTo>
                      <a:cubicBezTo>
                        <a:pt x="3" y="20"/>
                        <a:pt x="3" y="20"/>
                        <a:pt x="2" y="20"/>
                      </a:cubicBezTo>
                      <a:cubicBezTo>
                        <a:pt x="2" y="19"/>
                        <a:pt x="2" y="17"/>
                        <a:pt x="3" y="16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moveTo>
                        <a:pt x="26" y="0"/>
                      </a:moveTo>
                      <a:cubicBezTo>
                        <a:pt x="23" y="0"/>
                        <a:pt x="21" y="1"/>
                        <a:pt x="18" y="2"/>
                      </a:cubicBezTo>
                      <a:cubicBezTo>
                        <a:pt x="11" y="5"/>
                        <a:pt x="8" y="11"/>
                        <a:pt x="7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5" y="15"/>
                        <a:pt x="3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4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3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3" y="34"/>
                        <a:pt x="5" y="34"/>
                        <a:pt x="6" y="34"/>
                      </a:cubicBezTo>
                      <a:cubicBezTo>
                        <a:pt x="7" y="37"/>
                        <a:pt x="11" y="49"/>
                        <a:pt x="28" y="49"/>
                      </a:cubicBezTo>
                      <a:cubicBezTo>
                        <a:pt x="30" y="49"/>
                        <a:pt x="32" y="49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7"/>
                        <a:pt x="34" y="46"/>
                        <a:pt x="34" y="44"/>
                      </a:cubicBezTo>
                      <a:cubicBezTo>
                        <a:pt x="35" y="44"/>
                        <a:pt x="35" y="43"/>
                        <a:pt x="35" y="43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39"/>
                        <a:pt x="35" y="37"/>
                        <a:pt x="35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2" y="36"/>
                        <a:pt x="30" y="37"/>
                        <a:pt x="26" y="37"/>
                      </a:cubicBezTo>
                      <a:cubicBezTo>
                        <a:pt x="23" y="37"/>
                        <a:pt x="20" y="35"/>
                        <a:pt x="1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5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19"/>
                        <a:pt x="30" y="17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5" y="15"/>
                        <a:pt x="23" y="15"/>
                        <a:pt x="21" y="15"/>
                      </a:cubicBezTo>
                      <a:cubicBezTo>
                        <a:pt x="20" y="15"/>
                        <a:pt x="20" y="15"/>
                        <a:pt x="19" y="15"/>
                      </a:cubicBezTo>
                      <a:cubicBezTo>
                        <a:pt x="21" y="13"/>
                        <a:pt x="22" y="12"/>
                        <a:pt x="24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7" y="12"/>
                        <a:pt x="29" y="13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9"/>
                        <a:pt x="34" y="5"/>
                        <a:pt x="35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2" y="1"/>
                        <a:pt x="29" y="0"/>
                        <a:pt x="2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1" name="iṣḷîḑé"/>
                <p:cNvSpPr/>
                <p:nvPr/>
              </p:nvSpPr>
              <p:spPr bwMode="auto">
                <a:xfrm>
                  <a:off x="3344" y="2039"/>
                  <a:ext cx="76" cy="169"/>
                </a:xfrm>
                <a:custGeom>
                  <a:avLst/>
                  <a:gdLst>
                    <a:gd name="T0" fmla="*/ 24 w 32"/>
                    <a:gd name="T1" fmla="*/ 69 h 71"/>
                    <a:gd name="T2" fmla="*/ 26 w 32"/>
                    <a:gd name="T3" fmla="*/ 70 h 71"/>
                    <a:gd name="T4" fmla="*/ 27 w 32"/>
                    <a:gd name="T5" fmla="*/ 69 h 71"/>
                    <a:gd name="T6" fmla="*/ 29 w 32"/>
                    <a:gd name="T7" fmla="*/ 67 h 71"/>
                    <a:gd name="T8" fmla="*/ 29 w 32"/>
                    <a:gd name="T9" fmla="*/ 67 h 71"/>
                    <a:gd name="T10" fmla="*/ 27 w 32"/>
                    <a:gd name="T11" fmla="*/ 66 h 71"/>
                    <a:gd name="T12" fmla="*/ 28 w 32"/>
                    <a:gd name="T13" fmla="*/ 68 h 71"/>
                    <a:gd name="T14" fmla="*/ 27 w 32"/>
                    <a:gd name="T15" fmla="*/ 65 h 71"/>
                    <a:gd name="T16" fmla="*/ 25 w 32"/>
                    <a:gd name="T17" fmla="*/ 61 h 71"/>
                    <a:gd name="T18" fmla="*/ 19 w 32"/>
                    <a:gd name="T19" fmla="*/ 52 h 71"/>
                    <a:gd name="T20" fmla="*/ 20 w 32"/>
                    <a:gd name="T21" fmla="*/ 52 h 71"/>
                    <a:gd name="T22" fmla="*/ 20 w 32"/>
                    <a:gd name="T23" fmla="*/ 50 h 71"/>
                    <a:gd name="T24" fmla="*/ 16 w 32"/>
                    <a:gd name="T25" fmla="*/ 40 h 71"/>
                    <a:gd name="T26" fmla="*/ 19 w 32"/>
                    <a:gd name="T27" fmla="*/ 47 h 71"/>
                    <a:gd name="T28" fmla="*/ 18 w 32"/>
                    <a:gd name="T29" fmla="*/ 45 h 71"/>
                    <a:gd name="T30" fmla="*/ 18 w 32"/>
                    <a:gd name="T31" fmla="*/ 40 h 71"/>
                    <a:gd name="T32" fmla="*/ 17 w 32"/>
                    <a:gd name="T33" fmla="*/ 34 h 71"/>
                    <a:gd name="T34" fmla="*/ 18 w 32"/>
                    <a:gd name="T35" fmla="*/ 39 h 71"/>
                    <a:gd name="T36" fmla="*/ 19 w 32"/>
                    <a:gd name="T37" fmla="*/ 26 h 71"/>
                    <a:gd name="T38" fmla="*/ 19 w 32"/>
                    <a:gd name="T39" fmla="*/ 28 h 71"/>
                    <a:gd name="T40" fmla="*/ 20 w 32"/>
                    <a:gd name="T41" fmla="*/ 32 h 71"/>
                    <a:gd name="T42" fmla="*/ 21 w 32"/>
                    <a:gd name="T43" fmla="*/ 28 h 71"/>
                    <a:gd name="T44" fmla="*/ 21 w 32"/>
                    <a:gd name="T45" fmla="*/ 28 h 71"/>
                    <a:gd name="T46" fmla="*/ 20 w 32"/>
                    <a:gd name="T47" fmla="*/ 28 h 71"/>
                    <a:gd name="T48" fmla="*/ 19 w 32"/>
                    <a:gd name="T49" fmla="*/ 25 h 71"/>
                    <a:gd name="T50" fmla="*/ 21 w 32"/>
                    <a:gd name="T51" fmla="*/ 29 h 71"/>
                    <a:gd name="T52" fmla="*/ 21 w 32"/>
                    <a:gd name="T53" fmla="*/ 21 h 71"/>
                    <a:gd name="T54" fmla="*/ 24 w 32"/>
                    <a:gd name="T55" fmla="*/ 25 h 71"/>
                    <a:gd name="T56" fmla="*/ 25 w 32"/>
                    <a:gd name="T57" fmla="*/ 25 h 71"/>
                    <a:gd name="T58" fmla="*/ 25 w 32"/>
                    <a:gd name="T59" fmla="*/ 21 h 71"/>
                    <a:gd name="T60" fmla="*/ 26 w 32"/>
                    <a:gd name="T61" fmla="*/ 25 h 71"/>
                    <a:gd name="T62" fmla="*/ 27 w 32"/>
                    <a:gd name="T63" fmla="*/ 21 h 71"/>
                    <a:gd name="T64" fmla="*/ 29 w 32"/>
                    <a:gd name="T65" fmla="*/ 24 h 71"/>
                    <a:gd name="T66" fmla="*/ 29 w 32"/>
                    <a:gd name="T67" fmla="*/ 21 h 71"/>
                    <a:gd name="T68" fmla="*/ 31 w 32"/>
                    <a:gd name="T69" fmla="*/ 24 h 71"/>
                    <a:gd name="T70" fmla="*/ 8 w 32"/>
                    <a:gd name="T71" fmla="*/ 23 h 71"/>
                    <a:gd name="T72" fmla="*/ 9 w 32"/>
                    <a:gd name="T73" fmla="*/ 23 h 71"/>
                    <a:gd name="T74" fmla="*/ 7 w 32"/>
                    <a:gd name="T75" fmla="*/ 21 h 71"/>
                    <a:gd name="T76" fmla="*/ 7 w 32"/>
                    <a:gd name="T77" fmla="*/ 23 h 71"/>
                    <a:gd name="T78" fmla="*/ 6 w 32"/>
                    <a:gd name="T79" fmla="*/ 20 h 71"/>
                    <a:gd name="T80" fmla="*/ 25 w 32"/>
                    <a:gd name="T81" fmla="*/ 4 h 71"/>
                    <a:gd name="T82" fmla="*/ 23 w 32"/>
                    <a:gd name="T83" fmla="*/ 69 h 71"/>
                    <a:gd name="T84" fmla="*/ 11 w 32"/>
                    <a:gd name="T85" fmla="*/ 20 h 71"/>
                    <a:gd name="T86" fmla="*/ 16 w 32"/>
                    <a:gd name="T87" fmla="*/ 8 h 71"/>
                    <a:gd name="T88" fmla="*/ 25 w 32"/>
                    <a:gd name="T89" fmla="*/ 20 h 71"/>
                    <a:gd name="T90" fmla="*/ 23 w 32"/>
                    <a:gd name="T91" fmla="*/ 69 h 71"/>
                    <a:gd name="T92" fmla="*/ 15 w 32"/>
                    <a:gd name="T93" fmla="*/ 7 h 71"/>
                    <a:gd name="T94" fmla="*/ 3 w 32"/>
                    <a:gd name="T95" fmla="*/ 20 h 71"/>
                    <a:gd name="T96" fmla="*/ 8 w 32"/>
                    <a:gd name="T97" fmla="*/ 24 h 71"/>
                    <a:gd name="T98" fmla="*/ 23 w 32"/>
                    <a:gd name="T99" fmla="*/ 70 h 71"/>
                    <a:gd name="T100" fmla="*/ 26 w 32"/>
                    <a:gd name="T101" fmla="*/ 71 h 71"/>
                    <a:gd name="T102" fmla="*/ 30 w 32"/>
                    <a:gd name="T103" fmla="*/ 66 h 71"/>
                    <a:gd name="T104" fmla="*/ 23 w 32"/>
                    <a:gd name="T105" fmla="*/ 26 h 71"/>
                    <a:gd name="T106" fmla="*/ 32 w 32"/>
                    <a:gd name="T107" fmla="*/ 25 h 71"/>
                    <a:gd name="T108" fmla="*/ 32 w 32"/>
                    <a:gd name="T109" fmla="*/ 25 h 71"/>
                    <a:gd name="T110" fmla="*/ 32 w 32"/>
                    <a:gd name="T111" fmla="*/ 25 h 71"/>
                    <a:gd name="T112" fmla="*/ 27 w 32"/>
                    <a:gd name="T113" fmla="*/ 6 h 71"/>
                    <a:gd name="T114" fmla="*/ 24 w 32"/>
                    <a:gd name="T11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2" h="71">
                      <a:moveTo>
                        <a:pt x="26" y="70"/>
                      </a:moveTo>
                      <a:cubicBezTo>
                        <a:pt x="25" y="70"/>
                        <a:pt x="25" y="70"/>
                        <a:pt x="25" y="69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5" y="69"/>
                        <a:pt x="25" y="69"/>
                        <a:pt x="25" y="69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moveTo>
                        <a:pt x="26" y="70"/>
                      </a:moveTo>
                      <a:cubicBezTo>
                        <a:pt x="26" y="68"/>
                        <a:pt x="26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7" y="68"/>
                        <a:pt x="27" y="69"/>
                        <a:pt x="27" y="69"/>
                      </a:cubicBezTo>
                      <a:cubicBezTo>
                        <a:pt x="27" y="69"/>
                        <a:pt x="27" y="69"/>
                        <a:pt x="27" y="69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moveTo>
                        <a:pt x="29" y="67"/>
                      </a:moveTo>
                      <a:cubicBezTo>
                        <a:pt x="28" y="66"/>
                        <a:pt x="28" y="66"/>
                        <a:pt x="28" y="66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moveTo>
                        <a:pt x="27" y="69"/>
                      </a:moveTo>
                      <a:cubicBezTo>
                        <a:pt x="27" y="68"/>
                        <a:pt x="27" y="67"/>
                        <a:pt x="27" y="67"/>
                      </a:cubicBezTo>
                      <a:cubicBezTo>
                        <a:pt x="27" y="66"/>
                        <a:pt x="27" y="66"/>
                        <a:pt x="27" y="66"/>
                      </a:cubicBezTo>
                      <a:cubicBezTo>
                        <a:pt x="28" y="66"/>
                        <a:pt x="28" y="66"/>
                        <a:pt x="28" y="66"/>
                      </a:cubicBezTo>
                      <a:cubicBezTo>
                        <a:pt x="28" y="68"/>
                        <a:pt x="28" y="68"/>
                        <a:pt x="28" y="68"/>
                      </a:cubicBezTo>
                      <a:cubicBezTo>
                        <a:pt x="28" y="68"/>
                        <a:pt x="28" y="68"/>
                        <a:pt x="28" y="68"/>
                      </a:cubicBezTo>
                      <a:cubicBezTo>
                        <a:pt x="27" y="69"/>
                        <a:pt x="27" y="69"/>
                        <a:pt x="27" y="69"/>
                      </a:cubicBezTo>
                      <a:moveTo>
                        <a:pt x="28" y="65"/>
                      </a:move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7" y="64"/>
                        <a:pt x="27" y="64"/>
                        <a:pt x="27" y="64"/>
                      </a:cubicBezTo>
                      <a:cubicBezTo>
                        <a:pt x="25" y="62"/>
                        <a:pt x="22" y="59"/>
                        <a:pt x="19" y="54"/>
                      </a:cubicBezTo>
                      <a:cubicBezTo>
                        <a:pt x="21" y="56"/>
                        <a:pt x="23" y="59"/>
                        <a:pt x="25" y="61"/>
                      </a:cubicBezTo>
                      <a:cubicBezTo>
                        <a:pt x="26" y="62"/>
                        <a:pt x="27" y="63"/>
                        <a:pt x="28" y="65"/>
                      </a:cubicBezTo>
                      <a:moveTo>
                        <a:pt x="23" y="58"/>
                      </a:moveTo>
                      <a:cubicBezTo>
                        <a:pt x="21" y="56"/>
                        <a:pt x="20" y="54"/>
                        <a:pt x="19" y="52"/>
                      </a:cubicBezTo>
                      <a:cubicBezTo>
                        <a:pt x="18" y="50"/>
                        <a:pt x="17" y="48"/>
                        <a:pt x="17" y="46"/>
                      </a:cubicBezTo>
                      <a:cubicBezTo>
                        <a:pt x="17" y="47"/>
                        <a:pt x="18" y="48"/>
                        <a:pt x="18" y="49"/>
                      </a:cubicBezTo>
                      <a:cubicBezTo>
                        <a:pt x="19" y="50"/>
                        <a:pt x="20" y="51"/>
                        <a:pt x="20" y="52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1" y="54"/>
                        <a:pt x="22" y="56"/>
                        <a:pt x="23" y="58"/>
                      </a:cubicBezTo>
                      <a:moveTo>
                        <a:pt x="20" y="50"/>
                      </a:moveTo>
                      <a:cubicBezTo>
                        <a:pt x="19" y="49"/>
                        <a:pt x="19" y="49"/>
                        <a:pt x="19" y="48"/>
                      </a:cubicBezTo>
                      <a:cubicBezTo>
                        <a:pt x="18" y="47"/>
                        <a:pt x="17" y="46"/>
                        <a:pt x="17" y="45"/>
                      </a:cubicBezTo>
                      <a:cubicBezTo>
                        <a:pt x="16" y="43"/>
                        <a:pt x="16" y="42"/>
                        <a:pt x="16" y="40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9" y="48"/>
                        <a:pt x="19" y="49"/>
                        <a:pt x="20" y="50"/>
                      </a:cubicBezTo>
                      <a:moveTo>
                        <a:pt x="18" y="45"/>
                      </a:move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38"/>
                        <a:pt x="16" y="36"/>
                        <a:pt x="16" y="35"/>
                      </a:cubicBezTo>
                      <a:cubicBezTo>
                        <a:pt x="17" y="37"/>
                        <a:pt x="18" y="39"/>
                        <a:pt x="18" y="40"/>
                      </a:cubicBezTo>
                      <a:cubicBezTo>
                        <a:pt x="18" y="42"/>
                        <a:pt x="18" y="43"/>
                        <a:pt x="18" y="45"/>
                      </a:cubicBezTo>
                      <a:moveTo>
                        <a:pt x="18" y="39"/>
                      </a:moveTo>
                      <a:cubicBezTo>
                        <a:pt x="18" y="37"/>
                        <a:pt x="17" y="36"/>
                        <a:pt x="17" y="34"/>
                      </a:cubicBezTo>
                      <a:cubicBezTo>
                        <a:pt x="17" y="33"/>
                        <a:pt x="17" y="31"/>
                        <a:pt x="17" y="30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7"/>
                        <a:pt x="18" y="38"/>
                        <a:pt x="18" y="39"/>
                      </a:cubicBezTo>
                      <a:moveTo>
                        <a:pt x="19" y="34"/>
                      </a:move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8"/>
                        <a:pt x="18" y="27"/>
                        <a:pt x="19" y="26"/>
                      </a:cubicBezTo>
                      <a:cubicBezTo>
                        <a:pt x="19" y="26"/>
                        <a:pt x="19" y="27"/>
                        <a:pt x="19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9"/>
                        <a:pt x="20" y="30"/>
                        <a:pt x="20" y="3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moveTo>
                        <a:pt x="21" y="28"/>
                      </a:moveTo>
                      <a:cubicBezTo>
                        <a:pt x="21" y="26"/>
                        <a:pt x="21" y="24"/>
                        <a:pt x="21" y="23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6"/>
                        <a:pt x="22" y="27"/>
                        <a:pt x="21" y="28"/>
                      </a:cubicBezTo>
                      <a:moveTo>
                        <a:pt x="20" y="31"/>
                      </a:moveTo>
                      <a:cubicBezTo>
                        <a:pt x="20" y="30"/>
                        <a:pt x="20" y="29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6"/>
                        <a:pt x="19" y="26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20" y="24"/>
                        <a:pt x="20" y="23"/>
                        <a:pt x="20" y="22"/>
                      </a:cubicBezTo>
                      <a:cubicBezTo>
                        <a:pt x="20" y="24"/>
                        <a:pt x="20" y="26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0" y="30"/>
                        <a:pt x="20" y="31"/>
                      </a:cubicBezTo>
                      <a:moveTo>
                        <a:pt x="23" y="24"/>
                      </a:move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1"/>
                        <a:pt x="22" y="21"/>
                        <a:pt x="23" y="21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moveTo>
                        <a:pt x="24" y="25"/>
                      </a:move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4" y="21"/>
                        <a:pt x="24" y="21"/>
                        <a:pt x="25" y="21"/>
                      </a:cubicBezTo>
                      <a:cubicBezTo>
                        <a:pt x="25" y="22"/>
                        <a:pt x="25" y="23"/>
                        <a:pt x="25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moveTo>
                        <a:pt x="26" y="25"/>
                      </a:moveTo>
                      <a:cubicBezTo>
                        <a:pt x="25" y="23"/>
                        <a:pt x="25" y="22"/>
                        <a:pt x="25" y="21"/>
                      </a:cubicBezTo>
                      <a:cubicBezTo>
                        <a:pt x="26" y="21"/>
                        <a:pt x="26" y="21"/>
                        <a:pt x="27" y="21"/>
                      </a:cubicBezTo>
                      <a:cubicBezTo>
                        <a:pt x="27" y="22"/>
                        <a:pt x="26" y="23"/>
                        <a:pt x="26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moveTo>
                        <a:pt x="27" y="25"/>
                      </a:moveTo>
                      <a:cubicBezTo>
                        <a:pt x="27" y="23"/>
                        <a:pt x="27" y="22"/>
                        <a:pt x="27" y="21"/>
                      </a:cubicBezTo>
                      <a:cubicBezTo>
                        <a:pt x="28" y="21"/>
                        <a:pt x="28" y="21"/>
                        <a:pt x="29" y="21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7" y="24"/>
                        <a:pt x="27" y="25"/>
                      </a:cubicBezTo>
                      <a:moveTo>
                        <a:pt x="29" y="24"/>
                      </a:move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30" y="22"/>
                        <a:pt x="30" y="22"/>
                        <a:pt x="30" y="23"/>
                      </a:cubicBezTo>
                      <a:cubicBezTo>
                        <a:pt x="31" y="23"/>
                        <a:pt x="31" y="24"/>
                        <a:pt x="31" y="24"/>
                      </a:cubicBezTo>
                      <a:cubicBezTo>
                        <a:pt x="31" y="24"/>
                        <a:pt x="30" y="24"/>
                        <a:pt x="29" y="24"/>
                      </a:cubicBezTo>
                      <a:moveTo>
                        <a:pt x="9" y="23"/>
                      </a:move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2"/>
                        <a:pt x="9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9" y="22"/>
                        <a:pt x="9" y="23"/>
                        <a:pt x="9" y="23"/>
                      </a:cubicBezTo>
                      <a:moveTo>
                        <a:pt x="7" y="23"/>
                      </a:move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2"/>
                        <a:pt x="7" y="21"/>
                        <a:pt x="7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2"/>
                        <a:pt x="7" y="23"/>
                      </a:cubicBezTo>
                      <a:moveTo>
                        <a:pt x="6" y="23"/>
                      </a:moveTo>
                      <a:cubicBezTo>
                        <a:pt x="5" y="22"/>
                        <a:pt x="5" y="21"/>
                        <a:pt x="4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6" y="21"/>
                        <a:pt x="6" y="22"/>
                        <a:pt x="6" y="23"/>
                      </a:cubicBezTo>
                      <a:moveTo>
                        <a:pt x="27" y="12"/>
                      </a:moveTo>
                      <a:cubicBezTo>
                        <a:pt x="26" y="9"/>
                        <a:pt x="25" y="7"/>
                        <a:pt x="25" y="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8"/>
                        <a:pt x="27" y="10"/>
                        <a:pt x="27" y="12"/>
                      </a:cubicBezTo>
                      <a:moveTo>
                        <a:pt x="23" y="69"/>
                      </a:moveTo>
                      <a:cubicBezTo>
                        <a:pt x="16" y="63"/>
                        <a:pt x="0" y="42"/>
                        <a:pt x="11" y="21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7" y="19"/>
                        <a:pt x="6" y="19"/>
                        <a:pt x="5" y="19"/>
                      </a:cubicBezTo>
                      <a:cubicBezTo>
                        <a:pt x="8" y="15"/>
                        <a:pt x="12" y="11"/>
                        <a:pt x="16" y="8"/>
                      </a:cubicBezTo>
                      <a:cubicBezTo>
                        <a:pt x="19" y="5"/>
                        <a:pt x="21" y="3"/>
                        <a:pt x="23" y="1"/>
                      </a:cubicBezTo>
                      <a:cubicBezTo>
                        <a:pt x="24" y="7"/>
                        <a:pt x="26" y="14"/>
                        <a:pt x="29" y="20"/>
                      </a:cubicBezTo>
                      <a:cubicBezTo>
                        <a:pt x="28" y="20"/>
                        <a:pt x="26" y="20"/>
                        <a:pt x="25" y="20"/>
                      </a:cubicBezTo>
                      <a:cubicBezTo>
                        <a:pt x="21" y="20"/>
                        <a:pt x="20" y="20"/>
                        <a:pt x="20" y="21"/>
                      </a:cubicBezTo>
                      <a:cubicBezTo>
                        <a:pt x="9" y="42"/>
                        <a:pt x="19" y="60"/>
                        <a:pt x="27" y="65"/>
                      </a:cubicBezTo>
                      <a:cubicBezTo>
                        <a:pt x="26" y="66"/>
                        <a:pt x="24" y="68"/>
                        <a:pt x="23" y="69"/>
                      </a:cubicBezTo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2"/>
                        <a:pt x="18" y="4"/>
                        <a:pt x="15" y="7"/>
                      </a:cubicBezTo>
                      <a:cubicBezTo>
                        <a:pt x="11" y="11"/>
                        <a:pt x="7" y="15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4" y="21"/>
                        <a:pt x="5" y="23"/>
                        <a:pt x="5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7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2" y="44"/>
                        <a:pt x="14" y="64"/>
                        <a:pt x="23" y="69"/>
                      </a:cubicBezTo>
                      <a:cubicBezTo>
                        <a:pt x="23" y="70"/>
                        <a:pt x="23" y="70"/>
                        <a:pt x="23" y="70"/>
                      </a:cubicBezTo>
                      <a:cubicBezTo>
                        <a:pt x="23" y="70"/>
                        <a:pt x="24" y="70"/>
                        <a:pt x="24" y="70"/>
                      </a:cubicBezTo>
                      <a:cubicBezTo>
                        <a:pt x="25" y="71"/>
                        <a:pt x="25" y="71"/>
                        <a:pt x="26" y="71"/>
                      </a:cubicBezTo>
                      <a:cubicBezTo>
                        <a:pt x="26" y="71"/>
                        <a:pt x="26" y="71"/>
                        <a:pt x="26" y="71"/>
                      </a:cubicBezTo>
                      <a:cubicBezTo>
                        <a:pt x="26" y="71"/>
                        <a:pt x="26" y="71"/>
                        <a:pt x="26" y="71"/>
                      </a:cubicBezTo>
                      <a:cubicBezTo>
                        <a:pt x="27" y="71"/>
                        <a:pt x="29" y="68"/>
                        <a:pt x="30" y="67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29" y="65"/>
                        <a:pt x="29" y="65"/>
                        <a:pt x="29" y="65"/>
                      </a:cubicBezTo>
                      <a:cubicBezTo>
                        <a:pt x="23" y="56"/>
                        <a:pt x="14" y="44"/>
                        <a:pt x="23" y="26"/>
                      </a:cubicBezTo>
                      <a:cubicBezTo>
                        <a:pt x="24" y="26"/>
                        <a:pt x="27" y="26"/>
                        <a:pt x="29" y="25"/>
                      </a:cubicBezTo>
                      <a:cubicBezTo>
                        <a:pt x="30" y="25"/>
                        <a:pt x="31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0" y="18"/>
                        <a:pt x="28" y="12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2" name="ïṡlïḑè"/>
                <p:cNvSpPr/>
                <p:nvPr/>
              </p:nvSpPr>
              <p:spPr bwMode="auto">
                <a:xfrm>
                  <a:off x="4046" y="2148"/>
                  <a:ext cx="66" cy="67"/>
                </a:xfrm>
                <a:custGeom>
                  <a:avLst/>
                  <a:gdLst>
                    <a:gd name="T0" fmla="*/ 14 w 28"/>
                    <a:gd name="T1" fmla="*/ 27 h 28"/>
                    <a:gd name="T2" fmla="*/ 12 w 28"/>
                    <a:gd name="T3" fmla="*/ 27 h 28"/>
                    <a:gd name="T4" fmla="*/ 11 w 28"/>
                    <a:gd name="T5" fmla="*/ 27 h 28"/>
                    <a:gd name="T6" fmla="*/ 3 w 28"/>
                    <a:gd name="T7" fmla="*/ 24 h 28"/>
                    <a:gd name="T8" fmla="*/ 2 w 28"/>
                    <a:gd name="T9" fmla="*/ 19 h 28"/>
                    <a:gd name="T10" fmla="*/ 2 w 28"/>
                    <a:gd name="T11" fmla="*/ 16 h 28"/>
                    <a:gd name="T12" fmla="*/ 3 w 28"/>
                    <a:gd name="T13" fmla="*/ 7 h 28"/>
                    <a:gd name="T14" fmla="*/ 13 w 28"/>
                    <a:gd name="T15" fmla="*/ 4 h 28"/>
                    <a:gd name="T16" fmla="*/ 16 w 28"/>
                    <a:gd name="T17" fmla="*/ 4 h 28"/>
                    <a:gd name="T18" fmla="*/ 16 w 28"/>
                    <a:gd name="T19" fmla="*/ 4 h 28"/>
                    <a:gd name="T20" fmla="*/ 21 w 28"/>
                    <a:gd name="T21" fmla="*/ 5 h 28"/>
                    <a:gd name="T22" fmla="*/ 16 w 28"/>
                    <a:gd name="T23" fmla="*/ 13 h 28"/>
                    <a:gd name="T24" fmla="*/ 13 w 28"/>
                    <a:gd name="T25" fmla="*/ 17 h 28"/>
                    <a:gd name="T26" fmla="*/ 12 w 28"/>
                    <a:gd name="T27" fmla="*/ 13 h 28"/>
                    <a:gd name="T28" fmla="*/ 10 w 28"/>
                    <a:gd name="T29" fmla="*/ 9 h 28"/>
                    <a:gd name="T30" fmla="*/ 9 w 28"/>
                    <a:gd name="T31" fmla="*/ 9 h 28"/>
                    <a:gd name="T32" fmla="*/ 9 w 28"/>
                    <a:gd name="T33" fmla="*/ 9 h 28"/>
                    <a:gd name="T34" fmla="*/ 6 w 28"/>
                    <a:gd name="T35" fmla="*/ 12 h 28"/>
                    <a:gd name="T36" fmla="*/ 6 w 28"/>
                    <a:gd name="T37" fmla="*/ 12 h 28"/>
                    <a:gd name="T38" fmla="*/ 6 w 28"/>
                    <a:gd name="T39" fmla="*/ 13 h 28"/>
                    <a:gd name="T40" fmla="*/ 13 w 28"/>
                    <a:gd name="T41" fmla="*/ 22 h 28"/>
                    <a:gd name="T42" fmla="*/ 13 w 28"/>
                    <a:gd name="T43" fmla="*/ 23 h 28"/>
                    <a:gd name="T44" fmla="*/ 14 w 28"/>
                    <a:gd name="T45" fmla="*/ 22 h 28"/>
                    <a:gd name="T46" fmla="*/ 25 w 28"/>
                    <a:gd name="T47" fmla="*/ 8 h 28"/>
                    <a:gd name="T48" fmla="*/ 25 w 28"/>
                    <a:gd name="T49" fmla="*/ 9 h 28"/>
                    <a:gd name="T50" fmla="*/ 25 w 28"/>
                    <a:gd name="T51" fmla="*/ 10 h 28"/>
                    <a:gd name="T52" fmla="*/ 25 w 28"/>
                    <a:gd name="T53" fmla="*/ 21 h 28"/>
                    <a:gd name="T54" fmla="*/ 22 w 28"/>
                    <a:gd name="T55" fmla="*/ 25 h 28"/>
                    <a:gd name="T56" fmla="*/ 14 w 28"/>
                    <a:gd name="T57" fmla="*/ 27 h 28"/>
                    <a:gd name="T58" fmla="*/ 13 w 28"/>
                    <a:gd name="T59" fmla="*/ 18 h 28"/>
                    <a:gd name="T60" fmla="*/ 14 w 28"/>
                    <a:gd name="T61" fmla="*/ 18 h 28"/>
                    <a:gd name="T62" fmla="*/ 17 w 28"/>
                    <a:gd name="T63" fmla="*/ 13 h 28"/>
                    <a:gd name="T64" fmla="*/ 25 w 28"/>
                    <a:gd name="T65" fmla="*/ 2 h 28"/>
                    <a:gd name="T66" fmla="*/ 27 w 28"/>
                    <a:gd name="T67" fmla="*/ 4 h 28"/>
                    <a:gd name="T68" fmla="*/ 13 w 28"/>
                    <a:gd name="T69" fmla="*/ 21 h 28"/>
                    <a:gd name="T70" fmla="*/ 7 w 28"/>
                    <a:gd name="T71" fmla="*/ 13 h 28"/>
                    <a:gd name="T72" fmla="*/ 9 w 28"/>
                    <a:gd name="T73" fmla="*/ 10 h 28"/>
                    <a:gd name="T74" fmla="*/ 11 w 28"/>
                    <a:gd name="T75" fmla="*/ 14 h 28"/>
                    <a:gd name="T76" fmla="*/ 13 w 28"/>
                    <a:gd name="T77" fmla="*/ 18 h 28"/>
                    <a:gd name="T78" fmla="*/ 13 w 28"/>
                    <a:gd name="T79" fmla="*/ 18 h 28"/>
                    <a:gd name="T80" fmla="*/ 25 w 28"/>
                    <a:gd name="T81" fmla="*/ 0 h 28"/>
                    <a:gd name="T82" fmla="*/ 25 w 28"/>
                    <a:gd name="T83" fmla="*/ 1 h 28"/>
                    <a:gd name="T84" fmla="*/ 22 w 28"/>
                    <a:gd name="T85" fmla="*/ 4 h 28"/>
                    <a:gd name="T86" fmla="*/ 16 w 28"/>
                    <a:gd name="T87" fmla="*/ 3 h 28"/>
                    <a:gd name="T88" fmla="*/ 16 w 28"/>
                    <a:gd name="T89" fmla="*/ 3 h 28"/>
                    <a:gd name="T90" fmla="*/ 13 w 28"/>
                    <a:gd name="T91" fmla="*/ 3 h 28"/>
                    <a:gd name="T92" fmla="*/ 2 w 28"/>
                    <a:gd name="T93" fmla="*/ 7 h 28"/>
                    <a:gd name="T94" fmla="*/ 1 w 28"/>
                    <a:gd name="T95" fmla="*/ 16 h 28"/>
                    <a:gd name="T96" fmla="*/ 1 w 28"/>
                    <a:gd name="T97" fmla="*/ 19 h 28"/>
                    <a:gd name="T98" fmla="*/ 2 w 28"/>
                    <a:gd name="T99" fmla="*/ 25 h 28"/>
                    <a:gd name="T100" fmla="*/ 11 w 28"/>
                    <a:gd name="T101" fmla="*/ 28 h 28"/>
                    <a:gd name="T102" fmla="*/ 12 w 28"/>
                    <a:gd name="T103" fmla="*/ 28 h 28"/>
                    <a:gd name="T104" fmla="*/ 14 w 28"/>
                    <a:gd name="T105" fmla="*/ 28 h 28"/>
                    <a:gd name="T106" fmla="*/ 23 w 28"/>
                    <a:gd name="T107" fmla="*/ 26 h 28"/>
                    <a:gd name="T108" fmla="*/ 26 w 28"/>
                    <a:gd name="T109" fmla="*/ 21 h 28"/>
                    <a:gd name="T110" fmla="*/ 26 w 28"/>
                    <a:gd name="T111" fmla="*/ 10 h 28"/>
                    <a:gd name="T112" fmla="*/ 26 w 28"/>
                    <a:gd name="T113" fmla="*/ 9 h 28"/>
                    <a:gd name="T114" fmla="*/ 25 w 28"/>
                    <a:gd name="T115" fmla="*/ 7 h 28"/>
                    <a:gd name="T116" fmla="*/ 28 w 28"/>
                    <a:gd name="T117" fmla="*/ 4 h 28"/>
                    <a:gd name="T118" fmla="*/ 28 w 28"/>
                    <a:gd name="T119" fmla="*/ 4 h 28"/>
                    <a:gd name="T120" fmla="*/ 27 w 28"/>
                    <a:gd name="T121" fmla="*/ 3 h 28"/>
                    <a:gd name="T122" fmla="*/ 26 w 28"/>
                    <a:gd name="T123" fmla="*/ 1 h 28"/>
                    <a:gd name="T124" fmla="*/ 25 w 28"/>
                    <a:gd name="T1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8" h="28">
                      <a:moveTo>
                        <a:pt x="14" y="27"/>
                      </a:moveTo>
                      <a:cubicBezTo>
                        <a:pt x="14" y="27"/>
                        <a:pt x="13" y="27"/>
                        <a:pt x="12" y="27"/>
                      </a:cubicBezTo>
                      <a:cubicBezTo>
                        <a:pt x="12" y="27"/>
                        <a:pt x="11" y="27"/>
                        <a:pt x="11" y="27"/>
                      </a:cubicBezTo>
                      <a:cubicBezTo>
                        <a:pt x="8" y="27"/>
                        <a:pt x="4" y="27"/>
                        <a:pt x="3" y="24"/>
                      </a:cubicBezTo>
                      <a:cubicBezTo>
                        <a:pt x="1" y="23"/>
                        <a:pt x="1" y="21"/>
                        <a:pt x="2" y="19"/>
                      </a:cubicBezTo>
                      <a:cubicBezTo>
                        <a:pt x="2" y="18"/>
                        <a:pt x="2" y="17"/>
                        <a:pt x="2" y="16"/>
                      </a:cubicBezTo>
                      <a:cubicBezTo>
                        <a:pt x="2" y="13"/>
                        <a:pt x="2" y="8"/>
                        <a:pt x="3" y="7"/>
                      </a:cubicBezTo>
                      <a:cubicBezTo>
                        <a:pt x="3" y="6"/>
                        <a:pt x="6" y="4"/>
                        <a:pt x="13" y="4"/>
                      </a:cubicBezTo>
                      <a:cubicBezTo>
                        <a:pt x="14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9" y="5"/>
                        <a:pt x="20" y="5"/>
                        <a:pt x="21" y="5"/>
                      </a:cubicBezTo>
                      <a:cubicBezTo>
                        <a:pt x="20" y="8"/>
                        <a:pt x="18" y="10"/>
                        <a:pt x="16" y="13"/>
                      </a:cubicBezTo>
                      <a:cubicBezTo>
                        <a:pt x="15" y="14"/>
                        <a:pt x="14" y="15"/>
                        <a:pt x="13" y="17"/>
                      </a:cubicBezTo>
                      <a:cubicBezTo>
                        <a:pt x="13" y="16"/>
                        <a:pt x="12" y="14"/>
                        <a:pt x="12" y="13"/>
                      </a:cubicBezTo>
                      <a:cubicBezTo>
                        <a:pt x="11" y="12"/>
                        <a:pt x="10" y="10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10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4"/>
                        <a:pt x="11" y="19"/>
                        <a:pt x="13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7" y="17"/>
                        <a:pt x="21" y="12"/>
                        <a:pt x="25" y="8"/>
                      </a:cubicBezTo>
                      <a:cubicBezTo>
                        <a:pt x="25" y="8"/>
                        <a:pt x="25" y="8"/>
                        <a:pt x="25" y="9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5" y="14"/>
                        <a:pt x="25" y="17"/>
                        <a:pt x="25" y="21"/>
                      </a:cubicBezTo>
                      <a:cubicBezTo>
                        <a:pt x="24" y="23"/>
                        <a:pt x="24" y="24"/>
                        <a:pt x="22" y="25"/>
                      </a:cubicBezTo>
                      <a:cubicBezTo>
                        <a:pt x="21" y="27"/>
                        <a:pt x="17" y="27"/>
                        <a:pt x="14" y="27"/>
                      </a:cubicBezTo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5" y="16"/>
                        <a:pt x="16" y="15"/>
                        <a:pt x="17" y="13"/>
                      </a:cubicBezTo>
                      <a:cubicBezTo>
                        <a:pt x="20" y="9"/>
                        <a:pt x="22" y="6"/>
                        <a:pt x="25" y="2"/>
                      </a:cubicBezTo>
                      <a:cubicBezTo>
                        <a:pt x="25" y="3"/>
                        <a:pt x="26" y="3"/>
                        <a:pt x="27" y="4"/>
                      </a:cubicBezTo>
                      <a:cubicBezTo>
                        <a:pt x="22" y="9"/>
                        <a:pt x="17" y="15"/>
                        <a:pt x="13" y="21"/>
                      </a:cubicBezTo>
                      <a:cubicBezTo>
                        <a:pt x="12" y="18"/>
                        <a:pt x="9" y="14"/>
                        <a:pt x="7" y="13"/>
                      </a:cubicBezTo>
                      <a:cubicBezTo>
                        <a:pt x="8" y="12"/>
                        <a:pt x="8" y="11"/>
                        <a:pt x="9" y="10"/>
                      </a:cubicBezTo>
                      <a:cubicBezTo>
                        <a:pt x="10" y="11"/>
                        <a:pt x="10" y="13"/>
                        <a:pt x="11" y="14"/>
                      </a:cubicBezTo>
                      <a:cubicBezTo>
                        <a:pt x="12" y="15"/>
                        <a:pt x="12" y="17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moveTo>
                        <a:pt x="25" y="0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4" y="2"/>
                        <a:pt x="23" y="3"/>
                        <a:pt x="22" y="4"/>
                      </a:cubicBezTo>
                      <a:cubicBezTo>
                        <a:pt x="21" y="4"/>
                        <a:pt x="19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7" y="3"/>
                        <a:pt x="3" y="4"/>
                        <a:pt x="2" y="7"/>
                      </a:cubicBezTo>
                      <a:cubicBezTo>
                        <a:pt x="1" y="8"/>
                        <a:pt x="1" y="12"/>
                        <a:pt x="1" y="16"/>
                      </a:cubicBezTo>
                      <a:cubicBezTo>
                        <a:pt x="1" y="17"/>
                        <a:pt x="1" y="18"/>
                        <a:pt x="1" y="19"/>
                      </a:cubicBezTo>
                      <a:cubicBezTo>
                        <a:pt x="0" y="21"/>
                        <a:pt x="0" y="23"/>
                        <a:pt x="2" y="25"/>
                      </a:cubicBezTo>
                      <a:cubicBezTo>
                        <a:pt x="4" y="28"/>
                        <a:pt x="8" y="28"/>
                        <a:pt x="11" y="28"/>
                      </a:cubicBezTo>
                      <a:cubicBezTo>
                        <a:pt x="11" y="28"/>
                        <a:pt x="12" y="28"/>
                        <a:pt x="12" y="28"/>
                      </a:cubicBezTo>
                      <a:cubicBezTo>
                        <a:pt x="13" y="28"/>
                        <a:pt x="14" y="28"/>
                        <a:pt x="14" y="28"/>
                      </a:cubicBezTo>
                      <a:cubicBezTo>
                        <a:pt x="18" y="28"/>
                        <a:pt x="21" y="28"/>
                        <a:pt x="23" y="26"/>
                      </a:cubicBezTo>
                      <a:cubicBezTo>
                        <a:pt x="25" y="24"/>
                        <a:pt x="25" y="23"/>
                        <a:pt x="26" y="21"/>
                      </a:cubicBezTo>
                      <a:cubicBezTo>
                        <a:pt x="26" y="17"/>
                        <a:pt x="26" y="14"/>
                        <a:pt x="26" y="10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8"/>
                        <a:pt x="26" y="7"/>
                        <a:pt x="25" y="7"/>
                      </a:cubicBezTo>
                      <a:cubicBezTo>
                        <a:pt x="26" y="6"/>
                        <a:pt x="27" y="5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2"/>
                        <a:pt x="26" y="1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19" name="išľiḍê"/>
              <p:cNvGrpSpPr/>
              <p:nvPr/>
            </p:nvGrpSpPr>
            <p:grpSpPr>
              <a:xfrm>
                <a:off x="2470155" y="1834174"/>
                <a:ext cx="1653344" cy="3438009"/>
                <a:chOff x="5276822" y="2263193"/>
                <a:chExt cx="2022845" cy="4206605"/>
              </a:xfrm>
              <a:effectLst>
                <a:outerShdw blurRad="2667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îşļîdé"/>
                <p:cNvSpPr/>
                <p:nvPr/>
              </p:nvSpPr>
              <p:spPr>
                <a:xfrm rot="5400000">
                  <a:off x="6251085" y="6144437"/>
                  <a:ext cx="273185" cy="377538"/>
                </a:xfrm>
                <a:custGeom>
                  <a:avLst/>
                  <a:gdLst>
                    <a:gd name="connsiteX0" fmla="*/ 0 w 245327"/>
                    <a:gd name="connsiteY0" fmla="*/ 0 h 374681"/>
                    <a:gd name="connsiteX1" fmla="*/ 0 w 245327"/>
                    <a:gd name="connsiteY1" fmla="*/ 374681 h 374681"/>
                    <a:gd name="connsiteX2" fmla="*/ 245327 w 245327"/>
                    <a:gd name="connsiteY2" fmla="*/ 218564 h 374681"/>
                    <a:gd name="connsiteX3" fmla="*/ 245327 w 245327"/>
                    <a:gd name="connsiteY3" fmla="*/ 169499 h 374681"/>
                    <a:gd name="connsiteX4" fmla="*/ 0 w 245327"/>
                    <a:gd name="connsiteY4" fmla="*/ 0 h 374681"/>
                    <a:gd name="connsiteX0-1" fmla="*/ 0 w 253793"/>
                    <a:gd name="connsiteY0-2" fmla="*/ 0 h 374681"/>
                    <a:gd name="connsiteX1-3" fmla="*/ 0 w 253793"/>
                    <a:gd name="connsiteY1-4" fmla="*/ 374681 h 374681"/>
                    <a:gd name="connsiteX2-5" fmla="*/ 245327 w 253793"/>
                    <a:gd name="connsiteY2-6" fmla="*/ 218564 h 374681"/>
                    <a:gd name="connsiteX3-7" fmla="*/ 245327 w 253793"/>
                    <a:gd name="connsiteY3-8" fmla="*/ 169499 h 374681"/>
                    <a:gd name="connsiteX4-9" fmla="*/ 0 w 253793"/>
                    <a:gd name="connsiteY4-10" fmla="*/ 0 h 374681"/>
                    <a:gd name="connsiteX0-11" fmla="*/ 0 w 262397"/>
                    <a:gd name="connsiteY0-12" fmla="*/ 0 h 374681"/>
                    <a:gd name="connsiteX1-13" fmla="*/ 0 w 262397"/>
                    <a:gd name="connsiteY1-14" fmla="*/ 374681 h 374681"/>
                    <a:gd name="connsiteX2-15" fmla="*/ 245327 w 262397"/>
                    <a:gd name="connsiteY2-16" fmla="*/ 218564 h 374681"/>
                    <a:gd name="connsiteX3-17" fmla="*/ 245327 w 262397"/>
                    <a:gd name="connsiteY3-18" fmla="*/ 169499 h 374681"/>
                    <a:gd name="connsiteX4-19" fmla="*/ 0 w 262397"/>
                    <a:gd name="connsiteY4-20" fmla="*/ 0 h 374681"/>
                    <a:gd name="connsiteX0-21" fmla="*/ 7408 w 269805"/>
                    <a:gd name="connsiteY0-22" fmla="*/ 0 h 374681"/>
                    <a:gd name="connsiteX1-23" fmla="*/ 7408 w 269805"/>
                    <a:gd name="connsiteY1-24" fmla="*/ 374681 h 374681"/>
                    <a:gd name="connsiteX2-25" fmla="*/ 252735 w 269805"/>
                    <a:gd name="connsiteY2-26" fmla="*/ 218564 h 374681"/>
                    <a:gd name="connsiteX3-27" fmla="*/ 252735 w 269805"/>
                    <a:gd name="connsiteY3-28" fmla="*/ 169499 h 374681"/>
                    <a:gd name="connsiteX4-29" fmla="*/ 7408 w 269805"/>
                    <a:gd name="connsiteY4-30" fmla="*/ 0 h 374681"/>
                    <a:gd name="connsiteX0-31" fmla="*/ 10788 w 273185"/>
                    <a:gd name="connsiteY0-32" fmla="*/ 0 h 374681"/>
                    <a:gd name="connsiteX1-33" fmla="*/ 10788 w 273185"/>
                    <a:gd name="connsiteY1-34" fmla="*/ 374681 h 374681"/>
                    <a:gd name="connsiteX2-35" fmla="*/ 256115 w 273185"/>
                    <a:gd name="connsiteY2-36" fmla="*/ 218564 h 374681"/>
                    <a:gd name="connsiteX3-37" fmla="*/ 256115 w 273185"/>
                    <a:gd name="connsiteY3-38" fmla="*/ 169499 h 374681"/>
                    <a:gd name="connsiteX4-39" fmla="*/ 10788 w 273185"/>
                    <a:gd name="connsiteY4-40" fmla="*/ 0 h 374681"/>
                    <a:gd name="connsiteX0-41" fmla="*/ 10788 w 273185"/>
                    <a:gd name="connsiteY0-42" fmla="*/ 0 h 377538"/>
                    <a:gd name="connsiteX1-43" fmla="*/ 10788 w 273185"/>
                    <a:gd name="connsiteY1-44" fmla="*/ 377538 h 377538"/>
                    <a:gd name="connsiteX2-45" fmla="*/ 256115 w 273185"/>
                    <a:gd name="connsiteY2-46" fmla="*/ 218564 h 377538"/>
                    <a:gd name="connsiteX3-47" fmla="*/ 256115 w 273185"/>
                    <a:gd name="connsiteY3-48" fmla="*/ 169499 h 377538"/>
                    <a:gd name="connsiteX4-49" fmla="*/ 10788 w 273185"/>
                    <a:gd name="connsiteY4-50" fmla="*/ 0 h 37753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73185" h="377538">
                      <a:moveTo>
                        <a:pt x="10788" y="0"/>
                      </a:moveTo>
                      <a:cubicBezTo>
                        <a:pt x="-5880" y="122512"/>
                        <a:pt x="-1118" y="250263"/>
                        <a:pt x="10788" y="377538"/>
                      </a:cubicBezTo>
                      <a:lnTo>
                        <a:pt x="256115" y="218564"/>
                      </a:lnTo>
                      <a:cubicBezTo>
                        <a:pt x="282309" y="202209"/>
                        <a:pt x="275165" y="188236"/>
                        <a:pt x="256115" y="169499"/>
                      </a:cubicBezTo>
                      <a:lnTo>
                        <a:pt x="10788" y="0"/>
                      </a:lnTo>
                      <a:close/>
                    </a:path>
                  </a:pathLst>
                </a:custGeom>
                <a:gradFill>
                  <a:gsLst>
                    <a:gs pos="2000">
                      <a:srgbClr val="2E2E2E"/>
                    </a:gs>
                    <a:gs pos="42000">
                      <a:srgbClr val="727272"/>
                    </a:gs>
                    <a:gs pos="12000">
                      <a:srgbClr val="555555"/>
                    </a:gs>
                    <a:gs pos="63000">
                      <a:srgbClr val="363636"/>
                    </a:gs>
                    <a:gs pos="100000">
                      <a:srgbClr val="414143"/>
                    </a:gs>
                  </a:gsLst>
                  <a:lin ang="6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ïṣļiďè"/>
                <p:cNvSpPr/>
                <p:nvPr/>
              </p:nvSpPr>
              <p:spPr bwMode="auto">
                <a:xfrm>
                  <a:off x="5816447" y="4542587"/>
                  <a:ext cx="492408" cy="1113726"/>
                </a:xfrm>
                <a:custGeom>
                  <a:avLst/>
                  <a:gdLst>
                    <a:gd name="T0" fmla="*/ 0 w 277"/>
                    <a:gd name="T1" fmla="*/ 0 h 628"/>
                    <a:gd name="T2" fmla="*/ 0 w 277"/>
                    <a:gd name="T3" fmla="*/ 580 h 628"/>
                    <a:gd name="T4" fmla="*/ 57 w 277"/>
                    <a:gd name="T5" fmla="*/ 628 h 628"/>
                    <a:gd name="T6" fmla="*/ 277 w 277"/>
                    <a:gd name="T7" fmla="*/ 628 h 628"/>
                    <a:gd name="T8" fmla="*/ 277 w 277"/>
                    <a:gd name="T9" fmla="*/ 73 h 628"/>
                    <a:gd name="T10" fmla="*/ 0 w 277"/>
                    <a:gd name="T11" fmla="*/ 0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7" h="628">
                      <a:moveTo>
                        <a:pt x="0" y="0"/>
                      </a:moveTo>
                      <a:cubicBezTo>
                        <a:pt x="0" y="580"/>
                        <a:pt x="0" y="580"/>
                        <a:pt x="0" y="580"/>
                      </a:cubicBezTo>
                      <a:cubicBezTo>
                        <a:pt x="57" y="628"/>
                        <a:pt x="57" y="628"/>
                        <a:pt x="57" y="628"/>
                      </a:cubicBezTo>
                      <a:cubicBezTo>
                        <a:pt x="277" y="628"/>
                        <a:pt x="277" y="628"/>
                        <a:pt x="277" y="628"/>
                      </a:cubicBezTo>
                      <a:cubicBezTo>
                        <a:pt x="277" y="73"/>
                        <a:pt x="277" y="73"/>
                        <a:pt x="277" y="73"/>
                      </a:cubicBezTo>
                      <a:cubicBezTo>
                        <a:pt x="185" y="51"/>
                        <a:pt x="92" y="25"/>
                        <a:pt x="0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î$lîḍè"/>
                <p:cNvSpPr/>
                <p:nvPr/>
              </p:nvSpPr>
              <p:spPr bwMode="auto">
                <a:xfrm>
                  <a:off x="6384249" y="4720690"/>
                  <a:ext cx="541874" cy="963080"/>
                </a:xfrm>
                <a:custGeom>
                  <a:avLst/>
                  <a:gdLst>
                    <a:gd name="T0" fmla="*/ 0 w 305"/>
                    <a:gd name="T1" fmla="*/ 0 h 543"/>
                    <a:gd name="T2" fmla="*/ 0 w 305"/>
                    <a:gd name="T3" fmla="*/ 543 h 543"/>
                    <a:gd name="T4" fmla="*/ 263 w 305"/>
                    <a:gd name="T5" fmla="*/ 543 h 543"/>
                    <a:gd name="T6" fmla="*/ 305 w 305"/>
                    <a:gd name="T7" fmla="*/ 495 h 543"/>
                    <a:gd name="T8" fmla="*/ 305 w 305"/>
                    <a:gd name="T9" fmla="*/ 41 h 543"/>
                    <a:gd name="T10" fmla="*/ 0 w 305"/>
                    <a:gd name="T11" fmla="*/ 0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5" h="543">
                      <a:moveTo>
                        <a:pt x="0" y="0"/>
                      </a:moveTo>
                      <a:cubicBezTo>
                        <a:pt x="0" y="543"/>
                        <a:pt x="0" y="543"/>
                        <a:pt x="0" y="543"/>
                      </a:cubicBezTo>
                      <a:cubicBezTo>
                        <a:pt x="263" y="543"/>
                        <a:pt x="263" y="543"/>
                        <a:pt x="263" y="543"/>
                      </a:cubicBezTo>
                      <a:cubicBezTo>
                        <a:pt x="305" y="495"/>
                        <a:pt x="305" y="495"/>
                        <a:pt x="305" y="495"/>
                      </a:cubicBezTo>
                      <a:cubicBezTo>
                        <a:pt x="305" y="41"/>
                        <a:pt x="305" y="41"/>
                        <a:pt x="305" y="41"/>
                      </a:cubicBezTo>
                      <a:cubicBezTo>
                        <a:pt x="201" y="38"/>
                        <a:pt x="100" y="22"/>
                        <a:pt x="0" y="0"/>
                      </a:cubicBezTo>
                    </a:path>
                  </a:pathLst>
                </a:custGeom>
                <a:solidFill>
                  <a:srgbClr val="D67283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îṧļiďe"/>
                <p:cNvSpPr/>
                <p:nvPr/>
              </p:nvSpPr>
              <p:spPr bwMode="auto">
                <a:xfrm>
                  <a:off x="6093755" y="4617535"/>
                  <a:ext cx="280305" cy="1066509"/>
                </a:xfrm>
                <a:custGeom>
                  <a:avLst/>
                  <a:gdLst>
                    <a:gd name="T0" fmla="*/ 0 w 158"/>
                    <a:gd name="T1" fmla="*/ 0 h 602"/>
                    <a:gd name="T2" fmla="*/ 0 w 158"/>
                    <a:gd name="T3" fmla="*/ 602 h 602"/>
                    <a:gd name="T4" fmla="*/ 158 w 158"/>
                    <a:gd name="T5" fmla="*/ 602 h 602"/>
                    <a:gd name="T6" fmla="*/ 158 w 158"/>
                    <a:gd name="T7" fmla="*/ 40 h 602"/>
                    <a:gd name="T8" fmla="*/ 0 w 158"/>
                    <a:gd name="T9" fmla="*/ 0 h 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602">
                      <a:moveTo>
                        <a:pt x="0" y="0"/>
                      </a:moveTo>
                      <a:cubicBezTo>
                        <a:pt x="0" y="602"/>
                        <a:pt x="0" y="602"/>
                        <a:pt x="0" y="602"/>
                      </a:cubicBezTo>
                      <a:cubicBezTo>
                        <a:pt x="158" y="602"/>
                        <a:pt x="158" y="602"/>
                        <a:pt x="158" y="602"/>
                      </a:cubicBezTo>
                      <a:cubicBezTo>
                        <a:pt x="158" y="40"/>
                        <a:pt x="158" y="40"/>
                        <a:pt x="158" y="40"/>
                      </a:cubicBezTo>
                      <a:cubicBezTo>
                        <a:pt x="105" y="28"/>
                        <a:pt x="52" y="14"/>
                        <a:pt x="0" y="0"/>
                      </a:cubicBezTo>
                    </a:path>
                  </a:pathLst>
                </a:custGeom>
                <a:solidFill>
                  <a:srgbClr val="D67283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iṥ1iḋé"/>
                <p:cNvSpPr/>
                <p:nvPr/>
              </p:nvSpPr>
              <p:spPr bwMode="auto">
                <a:xfrm>
                  <a:off x="6368814" y="4686487"/>
                  <a:ext cx="282554" cy="997557"/>
                </a:xfrm>
                <a:custGeom>
                  <a:avLst/>
                  <a:gdLst>
                    <a:gd name="T0" fmla="*/ 0 w 159"/>
                    <a:gd name="T1" fmla="*/ 0 h 563"/>
                    <a:gd name="T2" fmla="*/ 0 w 159"/>
                    <a:gd name="T3" fmla="*/ 563 h 563"/>
                    <a:gd name="T4" fmla="*/ 159 w 159"/>
                    <a:gd name="T5" fmla="*/ 563 h 563"/>
                    <a:gd name="T6" fmla="*/ 159 w 159"/>
                    <a:gd name="T7" fmla="*/ 30 h 563"/>
                    <a:gd name="T8" fmla="*/ 0 w 159"/>
                    <a:gd name="T9" fmla="*/ 0 h 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563">
                      <a:moveTo>
                        <a:pt x="0" y="0"/>
                      </a:moveTo>
                      <a:cubicBezTo>
                        <a:pt x="0" y="563"/>
                        <a:pt x="0" y="563"/>
                        <a:pt x="0" y="563"/>
                      </a:cubicBezTo>
                      <a:cubicBezTo>
                        <a:pt x="159" y="563"/>
                        <a:pt x="159" y="563"/>
                        <a:pt x="159" y="563"/>
                      </a:cubicBezTo>
                      <a:cubicBezTo>
                        <a:pt x="159" y="30"/>
                        <a:pt x="159" y="30"/>
                        <a:pt x="159" y="30"/>
                      </a:cubicBezTo>
                      <a:cubicBezTo>
                        <a:pt x="106" y="22"/>
                        <a:pt x="53" y="12"/>
                        <a:pt x="0" y="0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iṥḷîḓê"/>
                <p:cNvSpPr/>
                <p:nvPr/>
              </p:nvSpPr>
              <p:spPr bwMode="auto">
                <a:xfrm>
                  <a:off x="6088508" y="4711220"/>
                  <a:ext cx="10493" cy="900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íŝļiďè"/>
                <p:cNvSpPr/>
                <p:nvPr/>
              </p:nvSpPr>
              <p:spPr bwMode="auto">
                <a:xfrm>
                  <a:off x="5816447" y="5570872"/>
                  <a:ext cx="0" cy="8994"/>
                </a:xfrm>
                <a:custGeom>
                  <a:avLst/>
                  <a:gdLst>
                    <a:gd name="T0" fmla="*/ 0 h 5"/>
                    <a:gd name="T1" fmla="*/ 5 h 5"/>
                    <a:gd name="T2" fmla="*/ 5 h 5"/>
                    <a:gd name="T3" fmla="*/ 0 h 5"/>
                    <a:gd name="T4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íSḷídè"/>
                <p:cNvSpPr/>
                <p:nvPr/>
              </p:nvSpPr>
              <p:spPr bwMode="auto">
                <a:xfrm>
                  <a:off x="5816447" y="5528152"/>
                  <a:ext cx="2248" cy="42720"/>
                </a:xfrm>
                <a:custGeom>
                  <a:avLst/>
                  <a:gdLst>
                    <a:gd name="T0" fmla="*/ 0 w 1"/>
                    <a:gd name="T1" fmla="*/ 0 h 24"/>
                    <a:gd name="T2" fmla="*/ 0 w 1"/>
                    <a:gd name="T3" fmla="*/ 24 h 24"/>
                    <a:gd name="T4" fmla="*/ 0 w 1"/>
                    <a:gd name="T5" fmla="*/ 24 h 24"/>
                    <a:gd name="T6" fmla="*/ 1 w 1"/>
                    <a:gd name="T7" fmla="*/ 16 h 24"/>
                    <a:gd name="T8" fmla="*/ 0 w 1"/>
                    <a:gd name="T9" fmla="*/ 8 h 24"/>
                    <a:gd name="T10" fmla="*/ 0 w 1"/>
                    <a:gd name="T11" fmla="*/ 8 h 24"/>
                    <a:gd name="T12" fmla="*/ 0 w 1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24">
                      <a:moveTo>
                        <a:pt x="0" y="0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2"/>
                        <a:pt x="1" y="19"/>
                        <a:pt x="1" y="16"/>
                      </a:cubicBezTo>
                      <a:cubicBezTo>
                        <a:pt x="1" y="13"/>
                        <a:pt x="1" y="11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5"/>
                        <a:pt x="0" y="3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íṡḻïḍê"/>
                <p:cNvSpPr/>
                <p:nvPr/>
              </p:nvSpPr>
              <p:spPr bwMode="auto">
                <a:xfrm>
                  <a:off x="6642374" y="4711220"/>
                  <a:ext cx="10493" cy="28480"/>
                </a:xfrm>
                <a:custGeom>
                  <a:avLst/>
                  <a:gdLst>
                    <a:gd name="T0" fmla="*/ 6 w 6"/>
                    <a:gd name="T1" fmla="*/ 0 h 16"/>
                    <a:gd name="T2" fmla="*/ 0 w 6"/>
                    <a:gd name="T3" fmla="*/ 0 h 16"/>
                    <a:gd name="T4" fmla="*/ 0 w 6"/>
                    <a:gd name="T5" fmla="*/ 15 h 16"/>
                    <a:gd name="T6" fmla="*/ 6 w 6"/>
                    <a:gd name="T7" fmla="*/ 16 h 16"/>
                    <a:gd name="T8" fmla="*/ 6 w 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6">
                      <a:moveTo>
                        <a:pt x="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2" y="16"/>
                        <a:pt x="4" y="16"/>
                        <a:pt x="6" y="16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ïṡ1îḍè"/>
                <p:cNvSpPr/>
                <p:nvPr/>
              </p:nvSpPr>
              <p:spPr bwMode="auto">
                <a:xfrm>
                  <a:off x="6642374" y="4738201"/>
                  <a:ext cx="10493" cy="759972"/>
                </a:xfrm>
                <a:custGeom>
                  <a:avLst/>
                  <a:gdLst>
                    <a:gd name="T0" fmla="*/ 0 w 6"/>
                    <a:gd name="T1" fmla="*/ 0 h 429"/>
                    <a:gd name="T2" fmla="*/ 0 w 6"/>
                    <a:gd name="T3" fmla="*/ 0 h 429"/>
                    <a:gd name="T4" fmla="*/ 5 w 6"/>
                    <a:gd name="T5" fmla="*/ 1 h 429"/>
                    <a:gd name="T6" fmla="*/ 5 w 6"/>
                    <a:gd name="T7" fmla="*/ 428 h 429"/>
                    <a:gd name="T8" fmla="*/ 6 w 6"/>
                    <a:gd name="T9" fmla="*/ 429 h 429"/>
                    <a:gd name="T10" fmla="*/ 6 w 6"/>
                    <a:gd name="T11" fmla="*/ 1 h 429"/>
                    <a:gd name="T12" fmla="*/ 0 w 6"/>
                    <a:gd name="T13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29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5" y="428"/>
                        <a:pt x="5" y="428"/>
                        <a:pt x="5" y="428"/>
                      </a:cubicBezTo>
                      <a:cubicBezTo>
                        <a:pt x="5" y="428"/>
                        <a:pt x="6" y="429"/>
                        <a:pt x="6" y="429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1"/>
                        <a:pt x="2" y="1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íŝľïdè"/>
                <p:cNvSpPr/>
                <p:nvPr/>
              </p:nvSpPr>
              <p:spPr bwMode="auto">
                <a:xfrm>
                  <a:off x="6367315" y="4711220"/>
                  <a:ext cx="1499" cy="783206"/>
                </a:xfrm>
                <a:custGeom>
                  <a:avLst/>
                  <a:gdLst>
                    <a:gd name="T0" fmla="*/ 1 w 1"/>
                    <a:gd name="T1" fmla="*/ 0 h 442"/>
                    <a:gd name="T2" fmla="*/ 0 w 1"/>
                    <a:gd name="T3" fmla="*/ 0 h 442"/>
                    <a:gd name="T4" fmla="*/ 0 w 1"/>
                    <a:gd name="T5" fmla="*/ 442 h 442"/>
                    <a:gd name="T6" fmla="*/ 1 w 1"/>
                    <a:gd name="T7" fmla="*/ 438 h 442"/>
                    <a:gd name="T8" fmla="*/ 1 w 1"/>
                    <a:gd name="T9" fmla="*/ 441 h 442"/>
                    <a:gd name="T10" fmla="*/ 1 w 1"/>
                    <a:gd name="T11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44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2"/>
                        <a:pt x="0" y="442"/>
                        <a:pt x="0" y="442"/>
                      </a:cubicBezTo>
                      <a:cubicBezTo>
                        <a:pt x="1" y="440"/>
                        <a:pt x="1" y="438"/>
                        <a:pt x="1" y="438"/>
                      </a:cubicBezTo>
                      <a:cubicBezTo>
                        <a:pt x="1" y="438"/>
                        <a:pt x="1" y="439"/>
                        <a:pt x="1" y="44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îSľíḋé"/>
                <p:cNvSpPr/>
                <p:nvPr/>
              </p:nvSpPr>
              <p:spPr bwMode="auto">
                <a:xfrm>
                  <a:off x="5816447" y="5499672"/>
                  <a:ext cx="1127967" cy="803441"/>
                </a:xfrm>
                <a:custGeom>
                  <a:avLst/>
                  <a:gdLst>
                    <a:gd name="T0" fmla="*/ 76 w 635"/>
                    <a:gd name="T1" fmla="*/ 55 h 453"/>
                    <a:gd name="T2" fmla="*/ 156 w 635"/>
                    <a:gd name="T3" fmla="*/ 1 h 453"/>
                    <a:gd name="T4" fmla="*/ 230 w 635"/>
                    <a:gd name="T5" fmla="*/ 60 h 453"/>
                    <a:gd name="T6" fmla="*/ 311 w 635"/>
                    <a:gd name="T7" fmla="*/ 0 h 453"/>
                    <a:gd name="T8" fmla="*/ 390 w 635"/>
                    <a:gd name="T9" fmla="*/ 59 h 453"/>
                    <a:gd name="T10" fmla="*/ 469 w 635"/>
                    <a:gd name="T11" fmla="*/ 1 h 453"/>
                    <a:gd name="T12" fmla="*/ 557 w 635"/>
                    <a:gd name="T13" fmla="*/ 53 h 453"/>
                    <a:gd name="T14" fmla="*/ 635 w 635"/>
                    <a:gd name="T15" fmla="*/ 19 h 453"/>
                    <a:gd name="T16" fmla="*/ 635 w 635"/>
                    <a:gd name="T17" fmla="*/ 44 h 453"/>
                    <a:gd name="T18" fmla="*/ 432 w 635"/>
                    <a:gd name="T19" fmla="*/ 394 h 453"/>
                    <a:gd name="T20" fmla="*/ 317 w 635"/>
                    <a:gd name="T21" fmla="*/ 453 h 453"/>
                    <a:gd name="T22" fmla="*/ 208 w 635"/>
                    <a:gd name="T23" fmla="*/ 408 h 453"/>
                    <a:gd name="T24" fmla="*/ 0 w 635"/>
                    <a:gd name="T25" fmla="*/ 47 h 453"/>
                    <a:gd name="T26" fmla="*/ 0 w 635"/>
                    <a:gd name="T27" fmla="*/ 16 h 453"/>
                    <a:gd name="T28" fmla="*/ 76 w 635"/>
                    <a:gd name="T29" fmla="*/ 55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35" h="453">
                      <a:moveTo>
                        <a:pt x="76" y="55"/>
                      </a:moveTo>
                      <a:cubicBezTo>
                        <a:pt x="146" y="51"/>
                        <a:pt x="156" y="1"/>
                        <a:pt x="156" y="1"/>
                      </a:cubicBezTo>
                      <a:cubicBezTo>
                        <a:pt x="156" y="1"/>
                        <a:pt x="167" y="60"/>
                        <a:pt x="230" y="60"/>
                      </a:cubicBezTo>
                      <a:cubicBezTo>
                        <a:pt x="296" y="60"/>
                        <a:pt x="311" y="0"/>
                        <a:pt x="311" y="0"/>
                      </a:cubicBezTo>
                      <a:cubicBezTo>
                        <a:pt x="311" y="0"/>
                        <a:pt x="320" y="59"/>
                        <a:pt x="390" y="59"/>
                      </a:cubicBezTo>
                      <a:cubicBezTo>
                        <a:pt x="453" y="59"/>
                        <a:pt x="469" y="1"/>
                        <a:pt x="469" y="1"/>
                      </a:cubicBezTo>
                      <a:cubicBezTo>
                        <a:pt x="469" y="1"/>
                        <a:pt x="489" y="53"/>
                        <a:pt x="557" y="53"/>
                      </a:cubicBezTo>
                      <a:cubicBezTo>
                        <a:pt x="588" y="53"/>
                        <a:pt x="622" y="47"/>
                        <a:pt x="635" y="19"/>
                      </a:cubicBezTo>
                      <a:cubicBezTo>
                        <a:pt x="634" y="36"/>
                        <a:pt x="635" y="44"/>
                        <a:pt x="635" y="44"/>
                      </a:cubicBezTo>
                      <a:cubicBezTo>
                        <a:pt x="432" y="394"/>
                        <a:pt x="432" y="394"/>
                        <a:pt x="432" y="394"/>
                      </a:cubicBezTo>
                      <a:cubicBezTo>
                        <a:pt x="317" y="453"/>
                        <a:pt x="317" y="453"/>
                        <a:pt x="317" y="453"/>
                      </a:cubicBezTo>
                      <a:cubicBezTo>
                        <a:pt x="208" y="408"/>
                        <a:pt x="208" y="408"/>
                        <a:pt x="208" y="408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7"/>
                        <a:pt x="1" y="34"/>
                        <a:pt x="0" y="16"/>
                      </a:cubicBezTo>
                      <a:cubicBezTo>
                        <a:pt x="4" y="47"/>
                        <a:pt x="40" y="57"/>
                        <a:pt x="76" y="55"/>
                      </a:cubicBezTo>
                    </a:path>
                  </a:pathLst>
                </a:custGeom>
                <a:gradFill>
                  <a:gsLst>
                    <a:gs pos="0">
                      <a:srgbClr val="ADA795"/>
                    </a:gs>
                    <a:gs pos="78000">
                      <a:srgbClr val="DCDAD3"/>
                    </a:gs>
                    <a:gs pos="50000">
                      <a:srgbClr val="F1F0EF"/>
                    </a:gs>
                    <a:gs pos="17000">
                      <a:srgbClr val="F2F2F2"/>
                    </a:gs>
                    <a:gs pos="31000">
                      <a:srgbClr val="C1BCAF"/>
                    </a:gs>
                    <a:gs pos="100000">
                      <a:srgbClr val="ADA795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ïṡḻiďê"/>
                <p:cNvSpPr/>
                <p:nvPr/>
              </p:nvSpPr>
              <p:spPr bwMode="auto">
                <a:xfrm>
                  <a:off x="6272880" y="3931762"/>
                  <a:ext cx="334268" cy="65205"/>
                </a:xfrm>
                <a:custGeom>
                  <a:avLst/>
                  <a:gdLst>
                    <a:gd name="T0" fmla="*/ 0 w 188"/>
                    <a:gd name="T1" fmla="*/ 0 h 37"/>
                    <a:gd name="T2" fmla="*/ 188 w 188"/>
                    <a:gd name="T3" fmla="*/ 4 h 37"/>
                    <a:gd name="T4" fmla="*/ 50 w 188"/>
                    <a:gd name="T5" fmla="*/ 37 h 37"/>
                    <a:gd name="T6" fmla="*/ 0 w 188"/>
                    <a:gd name="T7" fmla="*/ 36 h 37"/>
                    <a:gd name="T8" fmla="*/ 0 w 188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37">
                      <a:moveTo>
                        <a:pt x="0" y="0"/>
                      </a:moveTo>
                      <a:cubicBezTo>
                        <a:pt x="67" y="0"/>
                        <a:pt x="130" y="1"/>
                        <a:pt x="188" y="4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34" y="36"/>
                        <a:pt x="18" y="36"/>
                        <a:pt x="0" y="3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íŝļïḓê"/>
                <p:cNvSpPr/>
                <p:nvPr/>
              </p:nvSpPr>
              <p:spPr bwMode="auto">
                <a:xfrm>
                  <a:off x="6362068" y="3878549"/>
                  <a:ext cx="534379" cy="63706"/>
                </a:xfrm>
                <a:custGeom>
                  <a:avLst/>
                  <a:gdLst>
                    <a:gd name="T0" fmla="*/ 138 w 301"/>
                    <a:gd name="T1" fmla="*/ 0 h 36"/>
                    <a:gd name="T2" fmla="*/ 301 w 301"/>
                    <a:gd name="T3" fmla="*/ 11 h 36"/>
                    <a:gd name="T4" fmla="*/ 42 w 301"/>
                    <a:gd name="T5" fmla="*/ 36 h 36"/>
                    <a:gd name="T6" fmla="*/ 0 w 301"/>
                    <a:gd name="T7" fmla="*/ 34 h 36"/>
                    <a:gd name="T8" fmla="*/ 138 w 301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36">
                      <a:moveTo>
                        <a:pt x="138" y="0"/>
                      </a:moveTo>
                      <a:cubicBezTo>
                        <a:pt x="199" y="3"/>
                        <a:pt x="254" y="6"/>
                        <a:pt x="301" y="11"/>
                      </a:cubicBezTo>
                      <a:cubicBezTo>
                        <a:pt x="42" y="36"/>
                        <a:pt x="42" y="36"/>
                        <a:pt x="42" y="36"/>
                      </a:cubicBezTo>
                      <a:cubicBezTo>
                        <a:pt x="30" y="35"/>
                        <a:pt x="16" y="34"/>
                        <a:pt x="0" y="34"/>
                      </a:cubicBezTo>
                      <a:lnTo>
                        <a:pt x="1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îs1ïḓè"/>
                <p:cNvSpPr/>
                <p:nvPr/>
              </p:nvSpPr>
              <p:spPr bwMode="auto">
                <a:xfrm>
                  <a:off x="6436267" y="3839576"/>
                  <a:ext cx="646801" cy="50965"/>
                </a:xfrm>
                <a:custGeom>
                  <a:avLst/>
                  <a:gdLst>
                    <a:gd name="T0" fmla="*/ 258 w 364"/>
                    <a:gd name="T1" fmla="*/ 0 h 29"/>
                    <a:gd name="T2" fmla="*/ 364 w 364"/>
                    <a:gd name="T3" fmla="*/ 15 h 29"/>
                    <a:gd name="T4" fmla="*/ 28 w 364"/>
                    <a:gd name="T5" fmla="*/ 29 h 29"/>
                    <a:gd name="T6" fmla="*/ 0 w 364"/>
                    <a:gd name="T7" fmla="*/ 25 h 29"/>
                    <a:gd name="T8" fmla="*/ 258 w 364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4" h="29">
                      <a:moveTo>
                        <a:pt x="258" y="0"/>
                      </a:moveTo>
                      <a:cubicBezTo>
                        <a:pt x="303" y="4"/>
                        <a:pt x="339" y="9"/>
                        <a:pt x="364" y="15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1" y="28"/>
                        <a:pt x="12" y="26"/>
                        <a:pt x="0" y="25"/>
                      </a:cubicBezTo>
                      <a:lnTo>
                        <a:pt x="2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ïšľiḓè"/>
                <p:cNvSpPr/>
                <p:nvPr/>
              </p:nvSpPr>
              <p:spPr bwMode="auto">
                <a:xfrm>
                  <a:off x="5934115" y="3990221"/>
                  <a:ext cx="338765" cy="65205"/>
                </a:xfrm>
                <a:custGeom>
                  <a:avLst/>
                  <a:gdLst>
                    <a:gd name="T0" fmla="*/ 0 w 191"/>
                    <a:gd name="T1" fmla="*/ 4 h 37"/>
                    <a:gd name="T2" fmla="*/ 141 w 191"/>
                    <a:gd name="T3" fmla="*/ 37 h 37"/>
                    <a:gd name="T4" fmla="*/ 191 w 191"/>
                    <a:gd name="T5" fmla="*/ 36 h 37"/>
                    <a:gd name="T6" fmla="*/ 191 w 191"/>
                    <a:gd name="T7" fmla="*/ 0 h 37"/>
                    <a:gd name="T8" fmla="*/ 0 w 191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" h="37">
                      <a:moveTo>
                        <a:pt x="0" y="4"/>
                      </a:moveTo>
                      <a:cubicBezTo>
                        <a:pt x="141" y="37"/>
                        <a:pt x="141" y="37"/>
                        <a:pt x="141" y="37"/>
                      </a:cubicBezTo>
                      <a:cubicBezTo>
                        <a:pt x="157" y="37"/>
                        <a:pt x="173" y="36"/>
                        <a:pt x="191" y="36"/>
                      </a:cubicBez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23" y="0"/>
                        <a:pt x="59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ïśḻíďe"/>
                <p:cNvSpPr/>
                <p:nvPr/>
              </p:nvSpPr>
              <p:spPr bwMode="auto">
                <a:xfrm>
                  <a:off x="5651562" y="4055426"/>
                  <a:ext cx="532880" cy="63706"/>
                </a:xfrm>
                <a:custGeom>
                  <a:avLst/>
                  <a:gdLst>
                    <a:gd name="T0" fmla="*/ 159 w 300"/>
                    <a:gd name="T1" fmla="*/ 0 h 36"/>
                    <a:gd name="T2" fmla="*/ 300 w 300"/>
                    <a:gd name="T3" fmla="*/ 33 h 36"/>
                    <a:gd name="T4" fmla="*/ 258 w 300"/>
                    <a:gd name="T5" fmla="*/ 36 h 36"/>
                    <a:gd name="T6" fmla="*/ 0 w 300"/>
                    <a:gd name="T7" fmla="*/ 11 h 36"/>
                    <a:gd name="T8" fmla="*/ 159 w 300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36">
                      <a:moveTo>
                        <a:pt x="159" y="0"/>
                      </a:moveTo>
                      <a:cubicBezTo>
                        <a:pt x="300" y="33"/>
                        <a:pt x="300" y="33"/>
                        <a:pt x="300" y="33"/>
                      </a:cubicBezTo>
                      <a:cubicBezTo>
                        <a:pt x="284" y="34"/>
                        <a:pt x="270" y="35"/>
                        <a:pt x="258" y="3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45" y="6"/>
                        <a:pt x="99" y="3"/>
                        <a:pt x="1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ïşlide"/>
                <p:cNvSpPr/>
                <p:nvPr/>
              </p:nvSpPr>
              <p:spPr bwMode="auto">
                <a:xfrm>
                  <a:off x="5459695" y="4133371"/>
                  <a:ext cx="649799" cy="51714"/>
                </a:xfrm>
                <a:custGeom>
                  <a:avLst/>
                  <a:gdLst>
                    <a:gd name="T0" fmla="*/ 108 w 366"/>
                    <a:gd name="T1" fmla="*/ 0 h 29"/>
                    <a:gd name="T2" fmla="*/ 366 w 366"/>
                    <a:gd name="T3" fmla="*/ 25 h 29"/>
                    <a:gd name="T4" fmla="*/ 338 w 366"/>
                    <a:gd name="T5" fmla="*/ 29 h 29"/>
                    <a:gd name="T6" fmla="*/ 0 w 366"/>
                    <a:gd name="T7" fmla="*/ 16 h 29"/>
                    <a:gd name="T8" fmla="*/ 108 w 366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6" h="29">
                      <a:moveTo>
                        <a:pt x="108" y="0"/>
                      </a:moveTo>
                      <a:cubicBezTo>
                        <a:pt x="366" y="25"/>
                        <a:pt x="366" y="25"/>
                        <a:pt x="366" y="25"/>
                      </a:cubicBezTo>
                      <a:cubicBezTo>
                        <a:pt x="354" y="26"/>
                        <a:pt x="345" y="28"/>
                        <a:pt x="338" y="29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5" y="9"/>
                        <a:pt x="62" y="4"/>
                        <a:pt x="10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ïŝľiḋé"/>
                <p:cNvSpPr/>
                <p:nvPr/>
              </p:nvSpPr>
              <p:spPr bwMode="auto">
                <a:xfrm>
                  <a:off x="5394490" y="4220311"/>
                  <a:ext cx="665538" cy="33727"/>
                </a:xfrm>
                <a:custGeom>
                  <a:avLst/>
                  <a:gdLst>
                    <a:gd name="T0" fmla="*/ 37 w 375"/>
                    <a:gd name="T1" fmla="*/ 0 h 19"/>
                    <a:gd name="T2" fmla="*/ 375 w 375"/>
                    <a:gd name="T3" fmla="*/ 14 h 19"/>
                    <a:gd name="T4" fmla="*/ 365 w 375"/>
                    <a:gd name="T5" fmla="*/ 19 h 19"/>
                    <a:gd name="T6" fmla="*/ 0 w 375"/>
                    <a:gd name="T7" fmla="*/ 19 h 19"/>
                    <a:gd name="T8" fmla="*/ 37 w 375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" h="19">
                      <a:moveTo>
                        <a:pt x="37" y="0"/>
                      </a:moveTo>
                      <a:cubicBezTo>
                        <a:pt x="375" y="14"/>
                        <a:pt x="375" y="14"/>
                        <a:pt x="375" y="14"/>
                      </a:cubicBezTo>
                      <a:cubicBezTo>
                        <a:pt x="369" y="15"/>
                        <a:pt x="365" y="17"/>
                        <a:pt x="365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2"/>
                        <a:pt x="13" y="6"/>
                        <a:pt x="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ïŝḻîḋê"/>
                <p:cNvSpPr/>
                <p:nvPr/>
              </p:nvSpPr>
              <p:spPr bwMode="auto">
                <a:xfrm>
                  <a:off x="5394490" y="4254037"/>
                  <a:ext cx="647550" cy="5845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iṥliḓè"/>
                <p:cNvSpPr/>
                <p:nvPr/>
              </p:nvSpPr>
              <p:spPr bwMode="auto">
                <a:xfrm>
                  <a:off x="5459695" y="4161852"/>
                  <a:ext cx="600333" cy="81693"/>
                </a:xfrm>
                <a:custGeom>
                  <a:avLst/>
                  <a:gdLst>
                    <a:gd name="T0" fmla="*/ 801 w 801"/>
                    <a:gd name="T1" fmla="*/ 109 h 109"/>
                    <a:gd name="T2" fmla="*/ 0 w 801"/>
                    <a:gd name="T3" fmla="*/ 78 h 109"/>
                    <a:gd name="T4" fmla="*/ 0 w 801"/>
                    <a:gd name="T5" fmla="*/ 0 h 109"/>
                    <a:gd name="T6" fmla="*/ 801 w 801"/>
                    <a:gd name="T7" fmla="*/ 31 h 109"/>
                    <a:gd name="T8" fmla="*/ 801 w 801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1" h="109">
                      <a:moveTo>
                        <a:pt x="801" y="109"/>
                      </a:moveTo>
                      <a:lnTo>
                        <a:pt x="0" y="78"/>
                      </a:lnTo>
                      <a:lnTo>
                        <a:pt x="0" y="0"/>
                      </a:lnTo>
                      <a:lnTo>
                        <a:pt x="801" y="31"/>
                      </a:lnTo>
                      <a:lnTo>
                        <a:pt x="801" y="10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íṧḷîdé"/>
                <p:cNvSpPr/>
                <p:nvPr/>
              </p:nvSpPr>
              <p:spPr bwMode="auto">
                <a:xfrm>
                  <a:off x="5651562" y="4074912"/>
                  <a:ext cx="457932" cy="104927"/>
                </a:xfrm>
                <a:custGeom>
                  <a:avLst/>
                  <a:gdLst>
                    <a:gd name="T0" fmla="*/ 611 w 611"/>
                    <a:gd name="T1" fmla="*/ 140 h 140"/>
                    <a:gd name="T2" fmla="*/ 0 w 611"/>
                    <a:gd name="T3" fmla="*/ 78 h 140"/>
                    <a:gd name="T4" fmla="*/ 0 w 611"/>
                    <a:gd name="T5" fmla="*/ 0 h 140"/>
                    <a:gd name="T6" fmla="*/ 611 w 611"/>
                    <a:gd name="T7" fmla="*/ 59 h 140"/>
                    <a:gd name="T8" fmla="*/ 611 w 611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1" h="140">
                      <a:moveTo>
                        <a:pt x="611" y="140"/>
                      </a:moveTo>
                      <a:lnTo>
                        <a:pt x="0" y="78"/>
                      </a:lnTo>
                      <a:lnTo>
                        <a:pt x="0" y="0"/>
                      </a:lnTo>
                      <a:lnTo>
                        <a:pt x="611" y="59"/>
                      </a:lnTo>
                      <a:lnTo>
                        <a:pt x="611" y="14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iṧḷîďê"/>
                <p:cNvSpPr/>
                <p:nvPr/>
              </p:nvSpPr>
              <p:spPr bwMode="auto">
                <a:xfrm>
                  <a:off x="5934115" y="3996966"/>
                  <a:ext cx="250326" cy="118418"/>
                </a:xfrm>
                <a:custGeom>
                  <a:avLst/>
                  <a:gdLst>
                    <a:gd name="T0" fmla="*/ 334 w 334"/>
                    <a:gd name="T1" fmla="*/ 158 h 158"/>
                    <a:gd name="T2" fmla="*/ 0 w 334"/>
                    <a:gd name="T3" fmla="*/ 78 h 158"/>
                    <a:gd name="T4" fmla="*/ 0 w 334"/>
                    <a:gd name="T5" fmla="*/ 0 h 158"/>
                    <a:gd name="T6" fmla="*/ 334 w 334"/>
                    <a:gd name="T7" fmla="*/ 78 h 158"/>
                    <a:gd name="T8" fmla="*/ 334 w 334"/>
                    <a:gd name="T9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4" h="158">
                      <a:moveTo>
                        <a:pt x="334" y="158"/>
                      </a:moveTo>
                      <a:lnTo>
                        <a:pt x="0" y="78"/>
                      </a:lnTo>
                      <a:lnTo>
                        <a:pt x="0" y="0"/>
                      </a:lnTo>
                      <a:lnTo>
                        <a:pt x="334" y="78"/>
                      </a:lnTo>
                      <a:lnTo>
                        <a:pt x="334" y="15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îṡ1idê"/>
                <p:cNvSpPr/>
                <p:nvPr/>
              </p:nvSpPr>
              <p:spPr bwMode="auto">
                <a:xfrm>
                  <a:off x="5650063" y="4386695"/>
                  <a:ext cx="459431" cy="101180"/>
                </a:xfrm>
                <a:custGeom>
                  <a:avLst/>
                  <a:gdLst>
                    <a:gd name="T0" fmla="*/ 613 w 613"/>
                    <a:gd name="T1" fmla="*/ 76 h 135"/>
                    <a:gd name="T2" fmla="*/ 0 w 613"/>
                    <a:gd name="T3" fmla="*/ 135 h 135"/>
                    <a:gd name="T4" fmla="*/ 0 w 613"/>
                    <a:gd name="T5" fmla="*/ 57 h 135"/>
                    <a:gd name="T6" fmla="*/ 613 w 613"/>
                    <a:gd name="T7" fmla="*/ 0 h 135"/>
                    <a:gd name="T8" fmla="*/ 613 w 613"/>
                    <a:gd name="T9" fmla="*/ 76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3" h="135">
                      <a:moveTo>
                        <a:pt x="613" y="76"/>
                      </a:moveTo>
                      <a:lnTo>
                        <a:pt x="0" y="135"/>
                      </a:lnTo>
                      <a:lnTo>
                        <a:pt x="0" y="57"/>
                      </a:lnTo>
                      <a:lnTo>
                        <a:pt x="613" y="0"/>
                      </a:lnTo>
                      <a:lnTo>
                        <a:pt x="613" y="76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ïŝļîdê"/>
                <p:cNvSpPr/>
                <p:nvPr/>
              </p:nvSpPr>
              <p:spPr bwMode="auto">
                <a:xfrm>
                  <a:off x="5939362" y="4448902"/>
                  <a:ext cx="245080" cy="116919"/>
                </a:xfrm>
                <a:custGeom>
                  <a:avLst/>
                  <a:gdLst>
                    <a:gd name="T0" fmla="*/ 327 w 327"/>
                    <a:gd name="T1" fmla="*/ 80 h 156"/>
                    <a:gd name="T2" fmla="*/ 0 w 327"/>
                    <a:gd name="T3" fmla="*/ 156 h 156"/>
                    <a:gd name="T4" fmla="*/ 0 w 327"/>
                    <a:gd name="T5" fmla="*/ 78 h 156"/>
                    <a:gd name="T6" fmla="*/ 327 w 327"/>
                    <a:gd name="T7" fmla="*/ 0 h 156"/>
                    <a:gd name="T8" fmla="*/ 327 w 327"/>
                    <a:gd name="T9" fmla="*/ 8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7" h="156">
                      <a:moveTo>
                        <a:pt x="327" y="80"/>
                      </a:moveTo>
                      <a:lnTo>
                        <a:pt x="0" y="156"/>
                      </a:lnTo>
                      <a:lnTo>
                        <a:pt x="0" y="78"/>
                      </a:lnTo>
                      <a:lnTo>
                        <a:pt x="327" y="0"/>
                      </a:lnTo>
                      <a:lnTo>
                        <a:pt x="327" y="8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íṩḻiḋè"/>
                <p:cNvSpPr/>
                <p:nvPr/>
              </p:nvSpPr>
              <p:spPr bwMode="auto">
                <a:xfrm>
                  <a:off x="5463442" y="4379950"/>
                  <a:ext cx="646051" cy="49466"/>
                </a:xfrm>
                <a:custGeom>
                  <a:avLst/>
                  <a:gdLst>
                    <a:gd name="T0" fmla="*/ 336 w 364"/>
                    <a:gd name="T1" fmla="*/ 0 h 28"/>
                    <a:gd name="T2" fmla="*/ 364 w 364"/>
                    <a:gd name="T3" fmla="*/ 4 h 28"/>
                    <a:gd name="T4" fmla="*/ 105 w 364"/>
                    <a:gd name="T5" fmla="*/ 28 h 28"/>
                    <a:gd name="T6" fmla="*/ 0 w 364"/>
                    <a:gd name="T7" fmla="*/ 14 h 28"/>
                    <a:gd name="T8" fmla="*/ 336 w 364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4" h="28">
                      <a:moveTo>
                        <a:pt x="336" y="0"/>
                      </a:moveTo>
                      <a:cubicBezTo>
                        <a:pt x="343" y="2"/>
                        <a:pt x="353" y="3"/>
                        <a:pt x="364" y="4"/>
                      </a:cubicBezTo>
                      <a:cubicBezTo>
                        <a:pt x="105" y="28"/>
                        <a:pt x="105" y="28"/>
                        <a:pt x="105" y="28"/>
                      </a:cubicBezTo>
                      <a:cubicBezTo>
                        <a:pt x="60" y="24"/>
                        <a:pt x="25" y="20"/>
                        <a:pt x="0" y="14"/>
                      </a:cubicBezTo>
                      <a:lnTo>
                        <a:pt x="33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îṧlïďè"/>
                <p:cNvSpPr/>
                <p:nvPr/>
              </p:nvSpPr>
              <p:spPr bwMode="auto">
                <a:xfrm>
                  <a:off x="5650063" y="4443656"/>
                  <a:ext cx="534379" cy="63706"/>
                </a:xfrm>
                <a:custGeom>
                  <a:avLst/>
                  <a:gdLst>
                    <a:gd name="T0" fmla="*/ 258 w 301"/>
                    <a:gd name="T1" fmla="*/ 0 h 36"/>
                    <a:gd name="T2" fmla="*/ 301 w 301"/>
                    <a:gd name="T3" fmla="*/ 3 h 36"/>
                    <a:gd name="T4" fmla="*/ 163 w 301"/>
                    <a:gd name="T5" fmla="*/ 36 h 36"/>
                    <a:gd name="T6" fmla="*/ 0 w 301"/>
                    <a:gd name="T7" fmla="*/ 25 h 36"/>
                    <a:gd name="T8" fmla="*/ 258 w 301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36">
                      <a:moveTo>
                        <a:pt x="258" y="0"/>
                      </a:moveTo>
                      <a:cubicBezTo>
                        <a:pt x="270" y="1"/>
                        <a:pt x="285" y="2"/>
                        <a:pt x="301" y="3"/>
                      </a:cubicBezTo>
                      <a:cubicBezTo>
                        <a:pt x="163" y="36"/>
                        <a:pt x="163" y="36"/>
                        <a:pt x="163" y="36"/>
                      </a:cubicBezTo>
                      <a:cubicBezTo>
                        <a:pt x="101" y="34"/>
                        <a:pt x="46" y="30"/>
                        <a:pt x="0" y="25"/>
                      </a:cubicBezTo>
                      <a:lnTo>
                        <a:pt x="2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íśļïdè"/>
                <p:cNvSpPr/>
                <p:nvPr/>
              </p:nvSpPr>
              <p:spPr bwMode="auto">
                <a:xfrm>
                  <a:off x="5937863" y="4508860"/>
                  <a:ext cx="333518" cy="65954"/>
                </a:xfrm>
                <a:custGeom>
                  <a:avLst/>
                  <a:gdLst>
                    <a:gd name="T0" fmla="*/ 139 w 188"/>
                    <a:gd name="T1" fmla="*/ 0 h 37"/>
                    <a:gd name="T2" fmla="*/ 188 w 188"/>
                    <a:gd name="T3" fmla="*/ 1 h 37"/>
                    <a:gd name="T4" fmla="*/ 188 w 188"/>
                    <a:gd name="T5" fmla="*/ 37 h 37"/>
                    <a:gd name="T6" fmla="*/ 0 w 188"/>
                    <a:gd name="T7" fmla="*/ 32 h 37"/>
                    <a:gd name="T8" fmla="*/ 139 w 188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37">
                      <a:moveTo>
                        <a:pt x="139" y="0"/>
                      </a:moveTo>
                      <a:cubicBezTo>
                        <a:pt x="154" y="1"/>
                        <a:pt x="171" y="1"/>
                        <a:pt x="188" y="1"/>
                      </a:cubicBezTo>
                      <a:cubicBezTo>
                        <a:pt x="188" y="37"/>
                        <a:pt x="188" y="37"/>
                        <a:pt x="188" y="37"/>
                      </a:cubicBezTo>
                      <a:cubicBezTo>
                        <a:pt x="122" y="37"/>
                        <a:pt x="58" y="35"/>
                        <a:pt x="0" y="32"/>
                      </a:cubicBezTo>
                      <a:lnTo>
                        <a:pt x="1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ïṡḻiďê"/>
                <p:cNvSpPr/>
                <p:nvPr/>
              </p:nvSpPr>
              <p:spPr bwMode="auto">
                <a:xfrm>
                  <a:off x="6484233" y="4725460"/>
                  <a:ext cx="667786" cy="32228"/>
                </a:xfrm>
                <a:custGeom>
                  <a:avLst/>
                  <a:gdLst>
                    <a:gd name="T0" fmla="*/ 10 w 376"/>
                    <a:gd name="T1" fmla="*/ 0 h 18"/>
                    <a:gd name="T2" fmla="*/ 376 w 376"/>
                    <a:gd name="T3" fmla="*/ 0 h 18"/>
                    <a:gd name="T4" fmla="*/ 338 w 376"/>
                    <a:gd name="T5" fmla="*/ 18 h 18"/>
                    <a:gd name="T6" fmla="*/ 0 w 376"/>
                    <a:gd name="T7" fmla="*/ 5 h 18"/>
                    <a:gd name="T8" fmla="*/ 10 w 376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18">
                      <a:moveTo>
                        <a:pt x="10" y="0"/>
                      </a:moveTo>
                      <a:cubicBezTo>
                        <a:pt x="376" y="0"/>
                        <a:pt x="376" y="0"/>
                        <a:pt x="376" y="0"/>
                      </a:cubicBezTo>
                      <a:cubicBezTo>
                        <a:pt x="376" y="6"/>
                        <a:pt x="362" y="13"/>
                        <a:pt x="338" y="18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3"/>
                        <a:pt x="10" y="2"/>
                        <a:pt x="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ïsļídê"/>
                <p:cNvSpPr/>
                <p:nvPr/>
              </p:nvSpPr>
              <p:spPr bwMode="auto">
                <a:xfrm>
                  <a:off x="6434768" y="4673746"/>
                  <a:ext cx="649799" cy="53213"/>
                </a:xfrm>
                <a:custGeom>
                  <a:avLst/>
                  <a:gdLst>
                    <a:gd name="T0" fmla="*/ 28 w 366"/>
                    <a:gd name="T1" fmla="*/ 0 h 30"/>
                    <a:gd name="T2" fmla="*/ 366 w 366"/>
                    <a:gd name="T3" fmla="*/ 14 h 30"/>
                    <a:gd name="T4" fmla="*/ 258 w 366"/>
                    <a:gd name="T5" fmla="*/ 30 h 30"/>
                    <a:gd name="T6" fmla="*/ 0 w 366"/>
                    <a:gd name="T7" fmla="*/ 5 h 30"/>
                    <a:gd name="T8" fmla="*/ 28 w 366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6" h="30">
                      <a:moveTo>
                        <a:pt x="28" y="0"/>
                      </a:moveTo>
                      <a:cubicBezTo>
                        <a:pt x="366" y="14"/>
                        <a:pt x="366" y="14"/>
                        <a:pt x="366" y="14"/>
                      </a:cubicBezTo>
                      <a:cubicBezTo>
                        <a:pt x="341" y="20"/>
                        <a:pt x="304" y="25"/>
                        <a:pt x="258" y="3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2" y="3"/>
                        <a:pt x="22" y="2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ïŝḷïḋé"/>
                <p:cNvSpPr/>
                <p:nvPr/>
              </p:nvSpPr>
              <p:spPr bwMode="auto">
                <a:xfrm>
                  <a:off x="6359820" y="4622781"/>
                  <a:ext cx="532880" cy="63706"/>
                </a:xfrm>
                <a:custGeom>
                  <a:avLst/>
                  <a:gdLst>
                    <a:gd name="T0" fmla="*/ 42 w 300"/>
                    <a:gd name="T1" fmla="*/ 0 h 36"/>
                    <a:gd name="T2" fmla="*/ 300 w 300"/>
                    <a:gd name="T3" fmla="*/ 26 h 36"/>
                    <a:gd name="T4" fmla="*/ 142 w 300"/>
                    <a:gd name="T5" fmla="*/ 36 h 36"/>
                    <a:gd name="T6" fmla="*/ 0 w 300"/>
                    <a:gd name="T7" fmla="*/ 3 h 36"/>
                    <a:gd name="T8" fmla="*/ 42 w 300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36">
                      <a:moveTo>
                        <a:pt x="42" y="0"/>
                      </a:moveTo>
                      <a:cubicBezTo>
                        <a:pt x="300" y="26"/>
                        <a:pt x="300" y="26"/>
                        <a:pt x="300" y="26"/>
                      </a:cubicBezTo>
                      <a:cubicBezTo>
                        <a:pt x="255" y="30"/>
                        <a:pt x="201" y="34"/>
                        <a:pt x="142" y="3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6" y="2"/>
                        <a:pt x="30" y="2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îSļíḓe"/>
                <p:cNvSpPr/>
                <p:nvPr/>
              </p:nvSpPr>
              <p:spPr bwMode="auto">
                <a:xfrm>
                  <a:off x="6271381" y="4569568"/>
                  <a:ext cx="341013" cy="63706"/>
                </a:xfrm>
                <a:custGeom>
                  <a:avLst/>
                  <a:gdLst>
                    <a:gd name="T0" fmla="*/ 50 w 192"/>
                    <a:gd name="T1" fmla="*/ 0 h 36"/>
                    <a:gd name="T2" fmla="*/ 192 w 192"/>
                    <a:gd name="T3" fmla="*/ 33 h 36"/>
                    <a:gd name="T4" fmla="*/ 0 w 192"/>
                    <a:gd name="T5" fmla="*/ 36 h 36"/>
                    <a:gd name="T6" fmla="*/ 0 w 192"/>
                    <a:gd name="T7" fmla="*/ 1 h 36"/>
                    <a:gd name="T8" fmla="*/ 50 w 192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36">
                      <a:moveTo>
                        <a:pt x="50" y="0"/>
                      </a:moveTo>
                      <a:cubicBezTo>
                        <a:pt x="192" y="33"/>
                        <a:pt x="192" y="33"/>
                        <a:pt x="192" y="33"/>
                      </a:cubicBezTo>
                      <a:cubicBezTo>
                        <a:pt x="133" y="35"/>
                        <a:pt x="68" y="36"/>
                        <a:pt x="0" y="3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8" y="1"/>
                        <a:pt x="35" y="0"/>
                        <a:pt x="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íṧļîḓé"/>
                <p:cNvSpPr/>
                <p:nvPr/>
              </p:nvSpPr>
              <p:spPr bwMode="auto">
                <a:xfrm>
                  <a:off x="6039043" y="3883795"/>
                  <a:ext cx="463178" cy="478168"/>
                </a:xfrm>
                <a:custGeom>
                  <a:avLst/>
                  <a:gdLst>
                    <a:gd name="T0" fmla="*/ 251 w 261"/>
                    <a:gd name="T1" fmla="*/ 4 h 270"/>
                    <a:gd name="T2" fmla="*/ 224 w 261"/>
                    <a:gd name="T3" fmla="*/ 0 h 270"/>
                    <a:gd name="T4" fmla="*/ 224 w 261"/>
                    <a:gd name="T5" fmla="*/ 33 h 270"/>
                    <a:gd name="T6" fmla="*/ 214 w 261"/>
                    <a:gd name="T7" fmla="*/ 32 h 270"/>
                    <a:gd name="T8" fmla="*/ 205 w 261"/>
                    <a:gd name="T9" fmla="*/ 32 h 270"/>
                    <a:gd name="T10" fmla="*/ 196 w 261"/>
                    <a:gd name="T11" fmla="*/ 31 h 270"/>
                    <a:gd name="T12" fmla="*/ 188 w 261"/>
                    <a:gd name="T13" fmla="*/ 31 h 270"/>
                    <a:gd name="T14" fmla="*/ 182 w 261"/>
                    <a:gd name="T15" fmla="*/ 31 h 270"/>
                    <a:gd name="T16" fmla="*/ 182 w 261"/>
                    <a:gd name="T17" fmla="*/ 64 h 270"/>
                    <a:gd name="T18" fmla="*/ 180 w 261"/>
                    <a:gd name="T19" fmla="*/ 64 h 270"/>
                    <a:gd name="T20" fmla="*/ 172 w 261"/>
                    <a:gd name="T21" fmla="*/ 63 h 270"/>
                    <a:gd name="T22" fmla="*/ 164 w 261"/>
                    <a:gd name="T23" fmla="*/ 63 h 270"/>
                    <a:gd name="T24" fmla="*/ 156 w 261"/>
                    <a:gd name="T25" fmla="*/ 63 h 270"/>
                    <a:gd name="T26" fmla="*/ 147 w 261"/>
                    <a:gd name="T27" fmla="*/ 63 h 270"/>
                    <a:gd name="T28" fmla="*/ 139 w 261"/>
                    <a:gd name="T29" fmla="*/ 63 h 270"/>
                    <a:gd name="T30" fmla="*/ 132 w 261"/>
                    <a:gd name="T31" fmla="*/ 63 h 270"/>
                    <a:gd name="T32" fmla="*/ 132 w 261"/>
                    <a:gd name="T33" fmla="*/ 96 h 270"/>
                    <a:gd name="T34" fmla="*/ 129 w 261"/>
                    <a:gd name="T35" fmla="*/ 96 h 270"/>
                    <a:gd name="T36" fmla="*/ 120 w 261"/>
                    <a:gd name="T37" fmla="*/ 96 h 270"/>
                    <a:gd name="T38" fmla="*/ 109 w 261"/>
                    <a:gd name="T39" fmla="*/ 96 h 270"/>
                    <a:gd name="T40" fmla="*/ 94 w 261"/>
                    <a:gd name="T41" fmla="*/ 97 h 270"/>
                    <a:gd name="T42" fmla="*/ 82 w 261"/>
                    <a:gd name="T43" fmla="*/ 97 h 270"/>
                    <a:gd name="T44" fmla="*/ 82 w 261"/>
                    <a:gd name="T45" fmla="*/ 130 h 270"/>
                    <a:gd name="T46" fmla="*/ 49 w 261"/>
                    <a:gd name="T47" fmla="*/ 132 h 270"/>
                    <a:gd name="T48" fmla="*/ 40 w 261"/>
                    <a:gd name="T49" fmla="*/ 133 h 270"/>
                    <a:gd name="T50" fmla="*/ 40 w 261"/>
                    <a:gd name="T51" fmla="*/ 166 h 270"/>
                    <a:gd name="T52" fmla="*/ 36 w 261"/>
                    <a:gd name="T53" fmla="*/ 166 h 270"/>
                    <a:gd name="T54" fmla="*/ 28 w 261"/>
                    <a:gd name="T55" fmla="*/ 167 h 270"/>
                    <a:gd name="T56" fmla="*/ 22 w 261"/>
                    <a:gd name="T57" fmla="*/ 168 h 270"/>
                    <a:gd name="T58" fmla="*/ 17 w 261"/>
                    <a:gd name="T59" fmla="*/ 169 h 270"/>
                    <a:gd name="T60" fmla="*/ 13 w 261"/>
                    <a:gd name="T61" fmla="*/ 170 h 270"/>
                    <a:gd name="T62" fmla="*/ 12 w 261"/>
                    <a:gd name="T63" fmla="*/ 170 h 270"/>
                    <a:gd name="T64" fmla="*/ 12 w 261"/>
                    <a:gd name="T65" fmla="*/ 203 h 270"/>
                    <a:gd name="T66" fmla="*/ 12 w 261"/>
                    <a:gd name="T67" fmla="*/ 204 h 270"/>
                    <a:gd name="T68" fmla="*/ 10 w 261"/>
                    <a:gd name="T69" fmla="*/ 204 h 270"/>
                    <a:gd name="T70" fmla="*/ 7 w 261"/>
                    <a:gd name="T71" fmla="*/ 205 h 270"/>
                    <a:gd name="T72" fmla="*/ 5 w 261"/>
                    <a:gd name="T73" fmla="*/ 206 h 270"/>
                    <a:gd name="T74" fmla="*/ 4 w 261"/>
                    <a:gd name="T75" fmla="*/ 207 h 270"/>
                    <a:gd name="T76" fmla="*/ 3 w 261"/>
                    <a:gd name="T77" fmla="*/ 208 h 270"/>
                    <a:gd name="T78" fmla="*/ 2 w 261"/>
                    <a:gd name="T79" fmla="*/ 208 h 270"/>
                    <a:gd name="T80" fmla="*/ 2 w 261"/>
                    <a:gd name="T81" fmla="*/ 242 h 270"/>
                    <a:gd name="T82" fmla="*/ 12 w 261"/>
                    <a:gd name="T83" fmla="*/ 270 h 270"/>
                    <a:gd name="T84" fmla="*/ 112 w 261"/>
                    <a:gd name="T85" fmla="*/ 155 h 270"/>
                    <a:gd name="T86" fmla="*/ 112 w 261"/>
                    <a:gd name="T87" fmla="*/ 155 h 270"/>
                    <a:gd name="T88" fmla="*/ 251 w 261"/>
                    <a:gd name="T89" fmla="*/ 4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61" h="270">
                      <a:moveTo>
                        <a:pt x="251" y="4"/>
                      </a:moveTo>
                      <a:cubicBezTo>
                        <a:pt x="244" y="2"/>
                        <a:pt x="235" y="1"/>
                        <a:pt x="224" y="0"/>
                      </a:cubicBezTo>
                      <a:cubicBezTo>
                        <a:pt x="224" y="33"/>
                        <a:pt x="224" y="33"/>
                        <a:pt x="224" y="33"/>
                      </a:cubicBezTo>
                      <a:cubicBezTo>
                        <a:pt x="221" y="33"/>
                        <a:pt x="218" y="33"/>
                        <a:pt x="214" y="32"/>
                      </a:cubicBezTo>
                      <a:cubicBezTo>
                        <a:pt x="211" y="32"/>
                        <a:pt x="208" y="32"/>
                        <a:pt x="205" y="32"/>
                      </a:cubicBezTo>
                      <a:cubicBezTo>
                        <a:pt x="202" y="32"/>
                        <a:pt x="199" y="31"/>
                        <a:pt x="196" y="31"/>
                      </a:cubicBezTo>
                      <a:cubicBezTo>
                        <a:pt x="194" y="31"/>
                        <a:pt x="191" y="31"/>
                        <a:pt x="188" y="31"/>
                      </a:cubicBezTo>
                      <a:cubicBezTo>
                        <a:pt x="186" y="31"/>
                        <a:pt x="184" y="31"/>
                        <a:pt x="182" y="31"/>
                      </a:cubicBezTo>
                      <a:cubicBezTo>
                        <a:pt x="182" y="64"/>
                        <a:pt x="182" y="64"/>
                        <a:pt x="182" y="64"/>
                      </a:cubicBezTo>
                      <a:cubicBezTo>
                        <a:pt x="181" y="64"/>
                        <a:pt x="180" y="64"/>
                        <a:pt x="180" y="64"/>
                      </a:cubicBezTo>
                      <a:cubicBezTo>
                        <a:pt x="177" y="64"/>
                        <a:pt x="174" y="64"/>
                        <a:pt x="172" y="63"/>
                      </a:cubicBezTo>
                      <a:cubicBezTo>
                        <a:pt x="169" y="63"/>
                        <a:pt x="166" y="63"/>
                        <a:pt x="164" y="63"/>
                      </a:cubicBezTo>
                      <a:cubicBezTo>
                        <a:pt x="161" y="63"/>
                        <a:pt x="158" y="63"/>
                        <a:pt x="156" y="63"/>
                      </a:cubicBezTo>
                      <a:cubicBezTo>
                        <a:pt x="153" y="63"/>
                        <a:pt x="150" y="63"/>
                        <a:pt x="147" y="63"/>
                      </a:cubicBezTo>
                      <a:cubicBezTo>
                        <a:pt x="144" y="63"/>
                        <a:pt x="142" y="63"/>
                        <a:pt x="139" y="63"/>
                      </a:cubicBezTo>
                      <a:cubicBezTo>
                        <a:pt x="137" y="63"/>
                        <a:pt x="134" y="63"/>
                        <a:pt x="132" y="63"/>
                      </a:cubicBezTo>
                      <a:cubicBezTo>
                        <a:pt x="132" y="96"/>
                        <a:pt x="132" y="96"/>
                        <a:pt x="132" y="96"/>
                      </a:cubicBezTo>
                      <a:cubicBezTo>
                        <a:pt x="131" y="96"/>
                        <a:pt x="130" y="96"/>
                        <a:pt x="129" y="96"/>
                      </a:cubicBezTo>
                      <a:cubicBezTo>
                        <a:pt x="126" y="96"/>
                        <a:pt x="123" y="96"/>
                        <a:pt x="120" y="96"/>
                      </a:cubicBezTo>
                      <a:cubicBezTo>
                        <a:pt x="116" y="96"/>
                        <a:pt x="112" y="96"/>
                        <a:pt x="109" y="96"/>
                      </a:cubicBezTo>
                      <a:cubicBezTo>
                        <a:pt x="104" y="96"/>
                        <a:pt x="99" y="97"/>
                        <a:pt x="94" y="97"/>
                      </a:cubicBezTo>
                      <a:cubicBezTo>
                        <a:pt x="90" y="97"/>
                        <a:pt x="86" y="97"/>
                        <a:pt x="82" y="97"/>
                      </a:cubicBezTo>
                      <a:cubicBezTo>
                        <a:pt x="82" y="130"/>
                        <a:pt x="82" y="130"/>
                        <a:pt x="82" y="130"/>
                      </a:cubicBezTo>
                      <a:cubicBezTo>
                        <a:pt x="70" y="131"/>
                        <a:pt x="58" y="132"/>
                        <a:pt x="49" y="132"/>
                      </a:cubicBezTo>
                      <a:cubicBezTo>
                        <a:pt x="46" y="133"/>
                        <a:pt x="43" y="133"/>
                        <a:pt x="40" y="133"/>
                      </a:cubicBezTo>
                      <a:cubicBezTo>
                        <a:pt x="40" y="166"/>
                        <a:pt x="40" y="166"/>
                        <a:pt x="40" y="166"/>
                      </a:cubicBezTo>
                      <a:cubicBezTo>
                        <a:pt x="39" y="166"/>
                        <a:pt x="37" y="166"/>
                        <a:pt x="36" y="166"/>
                      </a:cubicBezTo>
                      <a:cubicBezTo>
                        <a:pt x="33" y="167"/>
                        <a:pt x="30" y="167"/>
                        <a:pt x="28" y="167"/>
                      </a:cubicBezTo>
                      <a:cubicBezTo>
                        <a:pt x="26" y="168"/>
                        <a:pt x="24" y="168"/>
                        <a:pt x="22" y="168"/>
                      </a:cubicBezTo>
                      <a:cubicBezTo>
                        <a:pt x="20" y="168"/>
                        <a:pt x="19" y="169"/>
                        <a:pt x="17" y="169"/>
                      </a:cubicBezTo>
                      <a:cubicBezTo>
                        <a:pt x="16" y="169"/>
                        <a:pt x="14" y="170"/>
                        <a:pt x="13" y="170"/>
                      </a:cubicBezTo>
                      <a:cubicBezTo>
                        <a:pt x="12" y="170"/>
                        <a:pt x="12" y="170"/>
                        <a:pt x="12" y="170"/>
                      </a:cubicBezTo>
                      <a:cubicBezTo>
                        <a:pt x="12" y="203"/>
                        <a:pt x="12" y="203"/>
                        <a:pt x="12" y="203"/>
                      </a:cubicBezTo>
                      <a:cubicBezTo>
                        <a:pt x="12" y="204"/>
                        <a:pt x="12" y="204"/>
                        <a:pt x="12" y="204"/>
                      </a:cubicBezTo>
                      <a:cubicBezTo>
                        <a:pt x="11" y="204"/>
                        <a:pt x="11" y="204"/>
                        <a:pt x="10" y="204"/>
                      </a:cubicBezTo>
                      <a:cubicBezTo>
                        <a:pt x="9" y="205"/>
                        <a:pt x="8" y="205"/>
                        <a:pt x="7" y="205"/>
                      </a:cubicBezTo>
                      <a:cubicBezTo>
                        <a:pt x="7" y="205"/>
                        <a:pt x="6" y="206"/>
                        <a:pt x="5" y="206"/>
                      </a:cubicBezTo>
                      <a:cubicBezTo>
                        <a:pt x="5" y="206"/>
                        <a:pt x="4" y="206"/>
                        <a:pt x="4" y="207"/>
                      </a:cubicBezTo>
                      <a:cubicBezTo>
                        <a:pt x="3" y="207"/>
                        <a:pt x="3" y="207"/>
                        <a:pt x="3" y="208"/>
                      </a:cubicBezTo>
                      <a:cubicBezTo>
                        <a:pt x="2" y="208"/>
                        <a:pt x="2" y="208"/>
                        <a:pt x="2" y="208"/>
                      </a:cubicBezTo>
                      <a:cubicBezTo>
                        <a:pt x="2" y="242"/>
                        <a:pt x="2" y="242"/>
                        <a:pt x="2" y="242"/>
                      </a:cubicBezTo>
                      <a:cubicBezTo>
                        <a:pt x="12" y="270"/>
                        <a:pt x="12" y="270"/>
                        <a:pt x="12" y="270"/>
                      </a:cubicBezTo>
                      <a:cubicBezTo>
                        <a:pt x="12" y="270"/>
                        <a:pt x="0" y="206"/>
                        <a:pt x="112" y="155"/>
                      </a:cubicBezTo>
                      <a:cubicBezTo>
                        <a:pt x="112" y="155"/>
                        <a:pt x="112" y="155"/>
                        <a:pt x="112" y="155"/>
                      </a:cubicBezTo>
                      <a:cubicBezTo>
                        <a:pt x="233" y="82"/>
                        <a:pt x="261" y="34"/>
                        <a:pt x="251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íSļiḓé"/>
                <p:cNvSpPr/>
                <p:nvPr/>
              </p:nvSpPr>
              <p:spPr bwMode="auto">
                <a:xfrm>
                  <a:off x="6237655" y="3773621"/>
                  <a:ext cx="1026037" cy="384483"/>
                </a:xfrm>
                <a:custGeom>
                  <a:avLst/>
                  <a:gdLst>
                    <a:gd name="T0" fmla="*/ 272 w 578"/>
                    <a:gd name="T1" fmla="*/ 38 h 217"/>
                    <a:gd name="T2" fmla="*/ 274 w 578"/>
                    <a:gd name="T3" fmla="*/ 32 h 217"/>
                    <a:gd name="T4" fmla="*/ 145 w 578"/>
                    <a:gd name="T5" fmla="*/ 0 h 217"/>
                    <a:gd name="T6" fmla="*/ 14 w 578"/>
                    <a:gd name="T7" fmla="*/ 13 h 217"/>
                    <a:gd name="T8" fmla="*/ 139 w 578"/>
                    <a:gd name="T9" fmla="*/ 66 h 217"/>
                    <a:gd name="T10" fmla="*/ 140 w 578"/>
                    <a:gd name="T11" fmla="*/ 69 h 217"/>
                    <a:gd name="T12" fmla="*/ 140 w 578"/>
                    <a:gd name="T13" fmla="*/ 70 h 217"/>
                    <a:gd name="T14" fmla="*/ 140 w 578"/>
                    <a:gd name="T15" fmla="*/ 73 h 217"/>
                    <a:gd name="T16" fmla="*/ 141 w 578"/>
                    <a:gd name="T17" fmla="*/ 74 h 217"/>
                    <a:gd name="T18" fmla="*/ 141 w 578"/>
                    <a:gd name="T19" fmla="*/ 77 h 217"/>
                    <a:gd name="T20" fmla="*/ 141 w 578"/>
                    <a:gd name="T21" fmla="*/ 78 h 217"/>
                    <a:gd name="T22" fmla="*/ 141 w 578"/>
                    <a:gd name="T23" fmla="*/ 81 h 217"/>
                    <a:gd name="T24" fmla="*/ 140 w 578"/>
                    <a:gd name="T25" fmla="*/ 82 h 217"/>
                    <a:gd name="T26" fmla="*/ 140 w 578"/>
                    <a:gd name="T27" fmla="*/ 85 h 217"/>
                    <a:gd name="T28" fmla="*/ 140 w 578"/>
                    <a:gd name="T29" fmla="*/ 87 h 217"/>
                    <a:gd name="T30" fmla="*/ 139 w 578"/>
                    <a:gd name="T31" fmla="*/ 90 h 217"/>
                    <a:gd name="T32" fmla="*/ 139 w 578"/>
                    <a:gd name="T33" fmla="*/ 91 h 217"/>
                    <a:gd name="T34" fmla="*/ 137 w 578"/>
                    <a:gd name="T35" fmla="*/ 95 h 217"/>
                    <a:gd name="T36" fmla="*/ 137 w 578"/>
                    <a:gd name="T37" fmla="*/ 96 h 217"/>
                    <a:gd name="T38" fmla="*/ 135 w 578"/>
                    <a:gd name="T39" fmla="*/ 100 h 217"/>
                    <a:gd name="T40" fmla="*/ 134 w 578"/>
                    <a:gd name="T41" fmla="*/ 101 h 217"/>
                    <a:gd name="T42" fmla="*/ 133 w 578"/>
                    <a:gd name="T43" fmla="*/ 105 h 217"/>
                    <a:gd name="T44" fmla="*/ 132 w 578"/>
                    <a:gd name="T45" fmla="*/ 106 h 217"/>
                    <a:gd name="T46" fmla="*/ 130 w 578"/>
                    <a:gd name="T47" fmla="*/ 110 h 217"/>
                    <a:gd name="T48" fmla="*/ 129 w 578"/>
                    <a:gd name="T49" fmla="*/ 111 h 217"/>
                    <a:gd name="T50" fmla="*/ 125 w 578"/>
                    <a:gd name="T51" fmla="*/ 116 h 217"/>
                    <a:gd name="T52" fmla="*/ 125 w 578"/>
                    <a:gd name="T53" fmla="*/ 117 h 217"/>
                    <a:gd name="T54" fmla="*/ 121 w 578"/>
                    <a:gd name="T55" fmla="*/ 122 h 217"/>
                    <a:gd name="T56" fmla="*/ 120 w 578"/>
                    <a:gd name="T57" fmla="*/ 123 h 217"/>
                    <a:gd name="T58" fmla="*/ 117 w 578"/>
                    <a:gd name="T59" fmla="*/ 127 h 217"/>
                    <a:gd name="T60" fmla="*/ 115 w 578"/>
                    <a:gd name="T61" fmla="*/ 129 h 217"/>
                    <a:gd name="T62" fmla="*/ 111 w 578"/>
                    <a:gd name="T63" fmla="*/ 133 h 217"/>
                    <a:gd name="T64" fmla="*/ 110 w 578"/>
                    <a:gd name="T65" fmla="*/ 135 h 217"/>
                    <a:gd name="T66" fmla="*/ 104 w 578"/>
                    <a:gd name="T67" fmla="*/ 140 h 217"/>
                    <a:gd name="T68" fmla="*/ 103 w 578"/>
                    <a:gd name="T69" fmla="*/ 142 h 217"/>
                    <a:gd name="T70" fmla="*/ 98 w 578"/>
                    <a:gd name="T71" fmla="*/ 146 h 217"/>
                    <a:gd name="T72" fmla="*/ 96 w 578"/>
                    <a:gd name="T73" fmla="*/ 149 h 217"/>
                    <a:gd name="T74" fmla="*/ 91 w 578"/>
                    <a:gd name="T75" fmla="*/ 153 h 217"/>
                    <a:gd name="T76" fmla="*/ 89 w 578"/>
                    <a:gd name="T77" fmla="*/ 155 h 217"/>
                    <a:gd name="T78" fmla="*/ 81 w 578"/>
                    <a:gd name="T79" fmla="*/ 161 h 217"/>
                    <a:gd name="T80" fmla="*/ 80 w 578"/>
                    <a:gd name="T81" fmla="*/ 162 h 217"/>
                    <a:gd name="T82" fmla="*/ 73 w 578"/>
                    <a:gd name="T83" fmla="*/ 168 h 217"/>
                    <a:gd name="T84" fmla="*/ 70 w 578"/>
                    <a:gd name="T85" fmla="*/ 170 h 217"/>
                    <a:gd name="T86" fmla="*/ 64 w 578"/>
                    <a:gd name="T87" fmla="*/ 175 h 217"/>
                    <a:gd name="T88" fmla="*/ 61 w 578"/>
                    <a:gd name="T89" fmla="*/ 177 h 217"/>
                    <a:gd name="T90" fmla="*/ 53 w 578"/>
                    <a:gd name="T91" fmla="*/ 183 h 217"/>
                    <a:gd name="T92" fmla="*/ 51 w 578"/>
                    <a:gd name="T93" fmla="*/ 184 h 217"/>
                    <a:gd name="T94" fmla="*/ 40 w 578"/>
                    <a:gd name="T95" fmla="*/ 191 h 217"/>
                    <a:gd name="T96" fmla="*/ 38 w 578"/>
                    <a:gd name="T97" fmla="*/ 193 h 217"/>
                    <a:gd name="T98" fmla="*/ 29 w 578"/>
                    <a:gd name="T99" fmla="*/ 199 h 217"/>
                    <a:gd name="T100" fmla="*/ 25 w 578"/>
                    <a:gd name="T101" fmla="*/ 202 h 217"/>
                    <a:gd name="T102" fmla="*/ 17 w 578"/>
                    <a:gd name="T103" fmla="*/ 207 h 217"/>
                    <a:gd name="T104" fmla="*/ 13 w 578"/>
                    <a:gd name="T105" fmla="*/ 209 h 217"/>
                    <a:gd name="T106" fmla="*/ 0 w 578"/>
                    <a:gd name="T107" fmla="*/ 217 h 217"/>
                    <a:gd name="T108" fmla="*/ 578 w 578"/>
                    <a:gd name="T109" fmla="*/ 151 h 217"/>
                    <a:gd name="T110" fmla="*/ 514 w 578"/>
                    <a:gd name="T111" fmla="*/ 38 h 217"/>
                    <a:gd name="T112" fmla="*/ 272 w 578"/>
                    <a:gd name="T113" fmla="*/ 38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78" h="217">
                      <a:moveTo>
                        <a:pt x="272" y="38"/>
                      </a:moveTo>
                      <a:cubicBezTo>
                        <a:pt x="274" y="32"/>
                        <a:pt x="274" y="32"/>
                        <a:pt x="274" y="32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23" y="19"/>
                        <a:pt x="139" y="66"/>
                      </a:cubicBezTo>
                      <a:cubicBezTo>
                        <a:pt x="139" y="67"/>
                        <a:pt x="140" y="68"/>
                        <a:pt x="140" y="69"/>
                      </a:cubicBezTo>
                      <a:cubicBezTo>
                        <a:pt x="140" y="70"/>
                        <a:pt x="140" y="70"/>
                        <a:pt x="140" y="70"/>
                      </a:cubicBezTo>
                      <a:cubicBezTo>
                        <a:pt x="140" y="71"/>
                        <a:pt x="140" y="72"/>
                        <a:pt x="140" y="73"/>
                      </a:cubicBezTo>
                      <a:cubicBezTo>
                        <a:pt x="140" y="73"/>
                        <a:pt x="140" y="74"/>
                        <a:pt x="141" y="74"/>
                      </a:cubicBezTo>
                      <a:cubicBezTo>
                        <a:pt x="141" y="75"/>
                        <a:pt x="141" y="76"/>
                        <a:pt x="141" y="77"/>
                      </a:cubicBezTo>
                      <a:cubicBezTo>
                        <a:pt x="141" y="77"/>
                        <a:pt x="141" y="77"/>
                        <a:pt x="141" y="78"/>
                      </a:cubicBezTo>
                      <a:cubicBezTo>
                        <a:pt x="141" y="79"/>
                        <a:pt x="141" y="80"/>
                        <a:pt x="141" y="81"/>
                      </a:cubicBezTo>
                      <a:cubicBezTo>
                        <a:pt x="140" y="82"/>
                        <a:pt x="140" y="82"/>
                        <a:pt x="140" y="82"/>
                      </a:cubicBezTo>
                      <a:cubicBezTo>
                        <a:pt x="140" y="83"/>
                        <a:pt x="140" y="84"/>
                        <a:pt x="140" y="85"/>
                      </a:cubicBezTo>
                      <a:cubicBezTo>
                        <a:pt x="140" y="86"/>
                        <a:pt x="140" y="86"/>
                        <a:pt x="140" y="87"/>
                      </a:cubicBezTo>
                      <a:cubicBezTo>
                        <a:pt x="139" y="88"/>
                        <a:pt x="139" y="89"/>
                        <a:pt x="139" y="90"/>
                      </a:cubicBezTo>
                      <a:cubicBezTo>
                        <a:pt x="139" y="90"/>
                        <a:pt x="139" y="91"/>
                        <a:pt x="139" y="91"/>
                      </a:cubicBezTo>
                      <a:cubicBezTo>
                        <a:pt x="138" y="92"/>
                        <a:pt x="138" y="94"/>
                        <a:pt x="137" y="95"/>
                      </a:cubicBezTo>
                      <a:cubicBezTo>
                        <a:pt x="137" y="96"/>
                        <a:pt x="137" y="96"/>
                        <a:pt x="137" y="96"/>
                      </a:cubicBezTo>
                      <a:cubicBezTo>
                        <a:pt x="136" y="97"/>
                        <a:pt x="136" y="99"/>
                        <a:pt x="135" y="100"/>
                      </a:cubicBezTo>
                      <a:cubicBezTo>
                        <a:pt x="135" y="100"/>
                        <a:pt x="135" y="101"/>
                        <a:pt x="134" y="101"/>
                      </a:cubicBezTo>
                      <a:cubicBezTo>
                        <a:pt x="134" y="103"/>
                        <a:pt x="133" y="104"/>
                        <a:pt x="133" y="105"/>
                      </a:cubicBezTo>
                      <a:cubicBezTo>
                        <a:pt x="132" y="105"/>
                        <a:pt x="132" y="106"/>
                        <a:pt x="132" y="106"/>
                      </a:cubicBezTo>
                      <a:cubicBezTo>
                        <a:pt x="131" y="108"/>
                        <a:pt x="130" y="109"/>
                        <a:pt x="130" y="110"/>
                      </a:cubicBezTo>
                      <a:cubicBezTo>
                        <a:pt x="129" y="110"/>
                        <a:pt x="129" y="111"/>
                        <a:pt x="129" y="111"/>
                      </a:cubicBezTo>
                      <a:cubicBezTo>
                        <a:pt x="128" y="113"/>
                        <a:pt x="127" y="115"/>
                        <a:pt x="125" y="116"/>
                      </a:cubicBezTo>
                      <a:cubicBezTo>
                        <a:pt x="125" y="117"/>
                        <a:pt x="125" y="117"/>
                        <a:pt x="125" y="117"/>
                      </a:cubicBezTo>
                      <a:cubicBezTo>
                        <a:pt x="124" y="119"/>
                        <a:pt x="123" y="120"/>
                        <a:pt x="121" y="122"/>
                      </a:cubicBezTo>
                      <a:cubicBezTo>
                        <a:pt x="121" y="122"/>
                        <a:pt x="120" y="123"/>
                        <a:pt x="120" y="123"/>
                      </a:cubicBezTo>
                      <a:cubicBezTo>
                        <a:pt x="119" y="125"/>
                        <a:pt x="118" y="126"/>
                        <a:pt x="117" y="127"/>
                      </a:cubicBezTo>
                      <a:cubicBezTo>
                        <a:pt x="116" y="128"/>
                        <a:pt x="116" y="128"/>
                        <a:pt x="115" y="129"/>
                      </a:cubicBezTo>
                      <a:cubicBezTo>
                        <a:pt x="114" y="130"/>
                        <a:pt x="113" y="132"/>
                        <a:pt x="111" y="133"/>
                      </a:cubicBezTo>
                      <a:cubicBezTo>
                        <a:pt x="111" y="134"/>
                        <a:pt x="110" y="134"/>
                        <a:pt x="110" y="135"/>
                      </a:cubicBezTo>
                      <a:cubicBezTo>
                        <a:pt x="108" y="137"/>
                        <a:pt x="106" y="138"/>
                        <a:pt x="104" y="140"/>
                      </a:cubicBezTo>
                      <a:cubicBezTo>
                        <a:pt x="104" y="141"/>
                        <a:pt x="103" y="141"/>
                        <a:pt x="103" y="142"/>
                      </a:cubicBezTo>
                      <a:cubicBezTo>
                        <a:pt x="101" y="143"/>
                        <a:pt x="100" y="145"/>
                        <a:pt x="98" y="146"/>
                      </a:cubicBezTo>
                      <a:cubicBezTo>
                        <a:pt x="97" y="147"/>
                        <a:pt x="97" y="148"/>
                        <a:pt x="96" y="149"/>
                      </a:cubicBezTo>
                      <a:cubicBezTo>
                        <a:pt x="94" y="150"/>
                        <a:pt x="92" y="151"/>
                        <a:pt x="91" y="153"/>
                      </a:cubicBezTo>
                      <a:cubicBezTo>
                        <a:pt x="90" y="154"/>
                        <a:pt x="89" y="154"/>
                        <a:pt x="89" y="155"/>
                      </a:cubicBezTo>
                      <a:cubicBezTo>
                        <a:pt x="86" y="157"/>
                        <a:pt x="84" y="159"/>
                        <a:pt x="81" y="161"/>
                      </a:cubicBezTo>
                      <a:cubicBezTo>
                        <a:pt x="80" y="162"/>
                        <a:pt x="80" y="162"/>
                        <a:pt x="80" y="162"/>
                      </a:cubicBezTo>
                      <a:cubicBezTo>
                        <a:pt x="78" y="164"/>
                        <a:pt x="75" y="166"/>
                        <a:pt x="73" y="168"/>
                      </a:cubicBezTo>
                      <a:cubicBezTo>
                        <a:pt x="72" y="169"/>
                        <a:pt x="71" y="169"/>
                        <a:pt x="70" y="170"/>
                      </a:cubicBezTo>
                      <a:cubicBezTo>
                        <a:pt x="68" y="172"/>
                        <a:pt x="66" y="173"/>
                        <a:pt x="64" y="175"/>
                      </a:cubicBezTo>
                      <a:cubicBezTo>
                        <a:pt x="63" y="176"/>
                        <a:pt x="62" y="176"/>
                        <a:pt x="61" y="177"/>
                      </a:cubicBezTo>
                      <a:cubicBezTo>
                        <a:pt x="58" y="179"/>
                        <a:pt x="56" y="181"/>
                        <a:pt x="53" y="183"/>
                      </a:cubicBezTo>
                      <a:cubicBezTo>
                        <a:pt x="52" y="183"/>
                        <a:pt x="52" y="184"/>
                        <a:pt x="51" y="184"/>
                      </a:cubicBezTo>
                      <a:cubicBezTo>
                        <a:pt x="47" y="187"/>
                        <a:pt x="44" y="189"/>
                        <a:pt x="40" y="191"/>
                      </a:cubicBezTo>
                      <a:cubicBezTo>
                        <a:pt x="39" y="192"/>
                        <a:pt x="39" y="193"/>
                        <a:pt x="38" y="193"/>
                      </a:cubicBezTo>
                      <a:cubicBezTo>
                        <a:pt x="35" y="195"/>
                        <a:pt x="32" y="197"/>
                        <a:pt x="29" y="199"/>
                      </a:cubicBezTo>
                      <a:cubicBezTo>
                        <a:pt x="28" y="200"/>
                        <a:pt x="27" y="201"/>
                        <a:pt x="25" y="202"/>
                      </a:cubicBezTo>
                      <a:cubicBezTo>
                        <a:pt x="23" y="203"/>
                        <a:pt x="20" y="205"/>
                        <a:pt x="17" y="207"/>
                      </a:cubicBezTo>
                      <a:cubicBezTo>
                        <a:pt x="16" y="208"/>
                        <a:pt x="14" y="209"/>
                        <a:pt x="13" y="209"/>
                      </a:cubicBezTo>
                      <a:cubicBezTo>
                        <a:pt x="9" y="212"/>
                        <a:pt x="5" y="215"/>
                        <a:pt x="0" y="217"/>
                      </a:cubicBezTo>
                      <a:cubicBezTo>
                        <a:pt x="35" y="202"/>
                        <a:pt x="578" y="176"/>
                        <a:pt x="578" y="151"/>
                      </a:cubicBezTo>
                      <a:cubicBezTo>
                        <a:pt x="514" y="38"/>
                        <a:pt x="514" y="38"/>
                        <a:pt x="514" y="38"/>
                      </a:cubicBezTo>
                      <a:lnTo>
                        <a:pt x="272" y="38"/>
                      </a:lnTo>
                      <a:close/>
                    </a:path>
                  </a:pathLst>
                </a:custGeom>
                <a:solidFill>
                  <a:srgbClr val="D67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isļide"/>
                <p:cNvSpPr/>
                <p:nvPr/>
              </p:nvSpPr>
              <p:spPr bwMode="auto">
                <a:xfrm>
                  <a:off x="5394490" y="4310998"/>
                  <a:ext cx="1784511" cy="623567"/>
                </a:xfrm>
                <a:custGeom>
                  <a:avLst/>
                  <a:gdLst>
                    <a:gd name="T0" fmla="*/ 990 w 1005"/>
                    <a:gd name="T1" fmla="*/ 352 h 352"/>
                    <a:gd name="T2" fmla="*/ 990 w 1005"/>
                    <a:gd name="T3" fmla="*/ 233 h 352"/>
                    <a:gd name="T4" fmla="*/ 990 w 1005"/>
                    <a:gd name="T5" fmla="*/ 233 h 352"/>
                    <a:gd name="T6" fmla="*/ 988 w 1005"/>
                    <a:gd name="T7" fmla="*/ 237 h 352"/>
                    <a:gd name="T8" fmla="*/ 984 w 1005"/>
                    <a:gd name="T9" fmla="*/ 240 h 352"/>
                    <a:gd name="T10" fmla="*/ 978 w 1005"/>
                    <a:gd name="T11" fmla="*/ 243 h 352"/>
                    <a:gd name="T12" fmla="*/ 970 w 1005"/>
                    <a:gd name="T13" fmla="*/ 246 h 352"/>
                    <a:gd name="T14" fmla="*/ 960 w 1005"/>
                    <a:gd name="T15" fmla="*/ 249 h 352"/>
                    <a:gd name="T16" fmla="*/ 952 w 1005"/>
                    <a:gd name="T17" fmla="*/ 251 h 352"/>
                    <a:gd name="T18" fmla="*/ 952 w 1005"/>
                    <a:gd name="T19" fmla="*/ 218 h 352"/>
                    <a:gd name="T20" fmla="*/ 948 w 1005"/>
                    <a:gd name="T21" fmla="*/ 219 h 352"/>
                    <a:gd name="T22" fmla="*/ 933 w 1005"/>
                    <a:gd name="T23" fmla="*/ 222 h 352"/>
                    <a:gd name="T24" fmla="*/ 915 w 1005"/>
                    <a:gd name="T25" fmla="*/ 225 h 352"/>
                    <a:gd name="T26" fmla="*/ 892 w 1005"/>
                    <a:gd name="T27" fmla="*/ 228 h 352"/>
                    <a:gd name="T28" fmla="*/ 861 w 1005"/>
                    <a:gd name="T29" fmla="*/ 232 h 352"/>
                    <a:gd name="T30" fmla="*/ 844 w 1005"/>
                    <a:gd name="T31" fmla="*/ 234 h 352"/>
                    <a:gd name="T32" fmla="*/ 844 w 1005"/>
                    <a:gd name="T33" fmla="*/ 200 h 352"/>
                    <a:gd name="T34" fmla="*/ 813 w 1005"/>
                    <a:gd name="T35" fmla="*/ 203 h 352"/>
                    <a:gd name="T36" fmla="*/ 687 w 1005"/>
                    <a:gd name="T37" fmla="*/ 211 h 352"/>
                    <a:gd name="T38" fmla="*/ 686 w 1005"/>
                    <a:gd name="T39" fmla="*/ 211 h 352"/>
                    <a:gd name="T40" fmla="*/ 686 w 1005"/>
                    <a:gd name="T41" fmla="*/ 177 h 352"/>
                    <a:gd name="T42" fmla="*/ 640 w 1005"/>
                    <a:gd name="T43" fmla="*/ 179 h 352"/>
                    <a:gd name="T44" fmla="*/ 584 w 1005"/>
                    <a:gd name="T45" fmla="*/ 180 h 352"/>
                    <a:gd name="T46" fmla="*/ 543 w 1005"/>
                    <a:gd name="T47" fmla="*/ 181 h 352"/>
                    <a:gd name="T48" fmla="*/ 505 w 1005"/>
                    <a:gd name="T49" fmla="*/ 181 h 352"/>
                    <a:gd name="T50" fmla="*/ 494 w 1005"/>
                    <a:gd name="T51" fmla="*/ 181 h 352"/>
                    <a:gd name="T52" fmla="*/ 494 w 1005"/>
                    <a:gd name="T53" fmla="*/ 148 h 352"/>
                    <a:gd name="T54" fmla="*/ 470 w 1005"/>
                    <a:gd name="T55" fmla="*/ 148 h 352"/>
                    <a:gd name="T56" fmla="*/ 437 w 1005"/>
                    <a:gd name="T57" fmla="*/ 148 h 352"/>
                    <a:gd name="T58" fmla="*/ 405 w 1005"/>
                    <a:gd name="T59" fmla="*/ 147 h 352"/>
                    <a:gd name="T60" fmla="*/ 374 w 1005"/>
                    <a:gd name="T61" fmla="*/ 146 h 352"/>
                    <a:gd name="T62" fmla="*/ 344 w 1005"/>
                    <a:gd name="T63" fmla="*/ 146 h 352"/>
                    <a:gd name="T64" fmla="*/ 313 w 1005"/>
                    <a:gd name="T65" fmla="*/ 145 h 352"/>
                    <a:gd name="T66" fmla="*/ 307 w 1005"/>
                    <a:gd name="T67" fmla="*/ 144 h 352"/>
                    <a:gd name="T68" fmla="*/ 307 w 1005"/>
                    <a:gd name="T69" fmla="*/ 111 h 352"/>
                    <a:gd name="T70" fmla="*/ 282 w 1005"/>
                    <a:gd name="T71" fmla="*/ 110 h 352"/>
                    <a:gd name="T72" fmla="*/ 251 w 1005"/>
                    <a:gd name="T73" fmla="*/ 108 h 352"/>
                    <a:gd name="T74" fmla="*/ 218 w 1005"/>
                    <a:gd name="T75" fmla="*/ 106 h 352"/>
                    <a:gd name="T76" fmla="*/ 183 w 1005"/>
                    <a:gd name="T77" fmla="*/ 104 h 352"/>
                    <a:gd name="T78" fmla="*/ 144 w 1005"/>
                    <a:gd name="T79" fmla="*/ 100 h 352"/>
                    <a:gd name="T80" fmla="*/ 144 w 1005"/>
                    <a:gd name="T81" fmla="*/ 67 h 352"/>
                    <a:gd name="T82" fmla="*/ 39 w 1005"/>
                    <a:gd name="T83" fmla="*/ 52 h 352"/>
                    <a:gd name="T84" fmla="*/ 39 w 1005"/>
                    <a:gd name="T85" fmla="*/ 18 h 352"/>
                    <a:gd name="T86" fmla="*/ 0 w 1005"/>
                    <a:gd name="T87" fmla="*/ 0 h 352"/>
                    <a:gd name="T88" fmla="*/ 0 w 1005"/>
                    <a:gd name="T89" fmla="*/ 87 h 352"/>
                    <a:gd name="T90" fmla="*/ 640 w 1005"/>
                    <a:gd name="T91" fmla="*/ 293 h 352"/>
                    <a:gd name="T92" fmla="*/ 990 w 1005"/>
                    <a:gd name="T93" fmla="*/ 352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05" h="352">
                      <a:moveTo>
                        <a:pt x="990" y="352"/>
                      </a:moveTo>
                      <a:cubicBezTo>
                        <a:pt x="990" y="233"/>
                        <a:pt x="990" y="233"/>
                        <a:pt x="990" y="233"/>
                      </a:cubicBezTo>
                      <a:cubicBezTo>
                        <a:pt x="990" y="233"/>
                        <a:pt x="990" y="233"/>
                        <a:pt x="990" y="233"/>
                      </a:cubicBezTo>
                      <a:cubicBezTo>
                        <a:pt x="990" y="234"/>
                        <a:pt x="988" y="235"/>
                        <a:pt x="988" y="237"/>
                      </a:cubicBezTo>
                      <a:cubicBezTo>
                        <a:pt x="987" y="238"/>
                        <a:pt x="985" y="239"/>
                        <a:pt x="984" y="240"/>
                      </a:cubicBezTo>
                      <a:cubicBezTo>
                        <a:pt x="982" y="241"/>
                        <a:pt x="980" y="242"/>
                        <a:pt x="978" y="243"/>
                      </a:cubicBezTo>
                      <a:cubicBezTo>
                        <a:pt x="976" y="244"/>
                        <a:pt x="973" y="245"/>
                        <a:pt x="970" y="246"/>
                      </a:cubicBezTo>
                      <a:cubicBezTo>
                        <a:pt x="967" y="247"/>
                        <a:pt x="964" y="248"/>
                        <a:pt x="960" y="249"/>
                      </a:cubicBezTo>
                      <a:cubicBezTo>
                        <a:pt x="958" y="250"/>
                        <a:pt x="955" y="250"/>
                        <a:pt x="952" y="251"/>
                      </a:cubicBezTo>
                      <a:cubicBezTo>
                        <a:pt x="952" y="218"/>
                        <a:pt x="952" y="218"/>
                        <a:pt x="952" y="218"/>
                      </a:cubicBezTo>
                      <a:cubicBezTo>
                        <a:pt x="951" y="218"/>
                        <a:pt x="950" y="218"/>
                        <a:pt x="948" y="219"/>
                      </a:cubicBezTo>
                      <a:cubicBezTo>
                        <a:pt x="944" y="220"/>
                        <a:pt x="939" y="221"/>
                        <a:pt x="933" y="222"/>
                      </a:cubicBezTo>
                      <a:cubicBezTo>
                        <a:pt x="928" y="223"/>
                        <a:pt x="922" y="224"/>
                        <a:pt x="915" y="225"/>
                      </a:cubicBezTo>
                      <a:cubicBezTo>
                        <a:pt x="908" y="226"/>
                        <a:pt x="900" y="227"/>
                        <a:pt x="892" y="228"/>
                      </a:cubicBezTo>
                      <a:cubicBezTo>
                        <a:pt x="882" y="229"/>
                        <a:pt x="872" y="231"/>
                        <a:pt x="861" y="232"/>
                      </a:cubicBezTo>
                      <a:cubicBezTo>
                        <a:pt x="856" y="233"/>
                        <a:pt x="850" y="233"/>
                        <a:pt x="844" y="234"/>
                      </a:cubicBezTo>
                      <a:cubicBezTo>
                        <a:pt x="844" y="200"/>
                        <a:pt x="844" y="200"/>
                        <a:pt x="844" y="200"/>
                      </a:cubicBezTo>
                      <a:cubicBezTo>
                        <a:pt x="834" y="201"/>
                        <a:pt x="824" y="202"/>
                        <a:pt x="813" y="203"/>
                      </a:cubicBezTo>
                      <a:cubicBezTo>
                        <a:pt x="775" y="206"/>
                        <a:pt x="733" y="209"/>
                        <a:pt x="687" y="211"/>
                      </a:cubicBezTo>
                      <a:cubicBezTo>
                        <a:pt x="686" y="211"/>
                        <a:pt x="686" y="211"/>
                        <a:pt x="686" y="211"/>
                      </a:cubicBezTo>
                      <a:cubicBezTo>
                        <a:pt x="686" y="177"/>
                        <a:pt x="686" y="177"/>
                        <a:pt x="686" y="177"/>
                      </a:cubicBezTo>
                      <a:cubicBezTo>
                        <a:pt x="671" y="178"/>
                        <a:pt x="656" y="179"/>
                        <a:pt x="640" y="179"/>
                      </a:cubicBezTo>
                      <a:cubicBezTo>
                        <a:pt x="622" y="180"/>
                        <a:pt x="603" y="180"/>
                        <a:pt x="584" y="180"/>
                      </a:cubicBezTo>
                      <a:cubicBezTo>
                        <a:pt x="571" y="181"/>
                        <a:pt x="557" y="181"/>
                        <a:pt x="543" y="181"/>
                      </a:cubicBezTo>
                      <a:cubicBezTo>
                        <a:pt x="530" y="181"/>
                        <a:pt x="518" y="181"/>
                        <a:pt x="505" y="181"/>
                      </a:cubicBezTo>
                      <a:cubicBezTo>
                        <a:pt x="501" y="181"/>
                        <a:pt x="498" y="181"/>
                        <a:pt x="494" y="181"/>
                      </a:cubicBezTo>
                      <a:cubicBezTo>
                        <a:pt x="494" y="148"/>
                        <a:pt x="494" y="148"/>
                        <a:pt x="494" y="148"/>
                      </a:cubicBezTo>
                      <a:cubicBezTo>
                        <a:pt x="486" y="148"/>
                        <a:pt x="478" y="148"/>
                        <a:pt x="470" y="148"/>
                      </a:cubicBezTo>
                      <a:cubicBezTo>
                        <a:pt x="459" y="148"/>
                        <a:pt x="448" y="148"/>
                        <a:pt x="437" y="148"/>
                      </a:cubicBezTo>
                      <a:cubicBezTo>
                        <a:pt x="426" y="147"/>
                        <a:pt x="416" y="147"/>
                        <a:pt x="405" y="147"/>
                      </a:cubicBezTo>
                      <a:cubicBezTo>
                        <a:pt x="395" y="147"/>
                        <a:pt x="385" y="147"/>
                        <a:pt x="374" y="146"/>
                      </a:cubicBezTo>
                      <a:cubicBezTo>
                        <a:pt x="364" y="146"/>
                        <a:pt x="354" y="146"/>
                        <a:pt x="344" y="146"/>
                      </a:cubicBezTo>
                      <a:cubicBezTo>
                        <a:pt x="333" y="145"/>
                        <a:pt x="323" y="145"/>
                        <a:pt x="313" y="145"/>
                      </a:cubicBezTo>
                      <a:cubicBezTo>
                        <a:pt x="311" y="144"/>
                        <a:pt x="309" y="144"/>
                        <a:pt x="307" y="144"/>
                      </a:cubicBezTo>
                      <a:cubicBezTo>
                        <a:pt x="307" y="111"/>
                        <a:pt x="307" y="111"/>
                        <a:pt x="307" y="111"/>
                      </a:cubicBezTo>
                      <a:cubicBezTo>
                        <a:pt x="298" y="111"/>
                        <a:pt x="290" y="110"/>
                        <a:pt x="282" y="110"/>
                      </a:cubicBezTo>
                      <a:cubicBezTo>
                        <a:pt x="272" y="109"/>
                        <a:pt x="261" y="109"/>
                        <a:pt x="251" y="108"/>
                      </a:cubicBezTo>
                      <a:cubicBezTo>
                        <a:pt x="240" y="108"/>
                        <a:pt x="229" y="107"/>
                        <a:pt x="218" y="106"/>
                      </a:cubicBezTo>
                      <a:cubicBezTo>
                        <a:pt x="206" y="106"/>
                        <a:pt x="194" y="105"/>
                        <a:pt x="183" y="104"/>
                      </a:cubicBezTo>
                      <a:cubicBezTo>
                        <a:pt x="169" y="103"/>
                        <a:pt x="156" y="102"/>
                        <a:pt x="144" y="100"/>
                      </a:cubicBezTo>
                      <a:cubicBezTo>
                        <a:pt x="144" y="67"/>
                        <a:pt x="144" y="67"/>
                        <a:pt x="144" y="67"/>
                      </a:cubicBezTo>
                      <a:cubicBezTo>
                        <a:pt x="100" y="63"/>
                        <a:pt x="64" y="57"/>
                        <a:pt x="39" y="52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14" y="13"/>
                        <a:pt x="0" y="6"/>
                        <a:pt x="0" y="0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201"/>
                        <a:pt x="289" y="258"/>
                        <a:pt x="640" y="293"/>
                      </a:cubicBezTo>
                      <a:cubicBezTo>
                        <a:pt x="1005" y="330"/>
                        <a:pt x="986" y="339"/>
                        <a:pt x="990" y="35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39700" dist="38100" dir="5400000" algn="t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ïśḷíde"/>
                <p:cNvSpPr/>
                <p:nvPr/>
              </p:nvSpPr>
              <p:spPr bwMode="auto">
                <a:xfrm>
                  <a:off x="5394490" y="4312497"/>
                  <a:ext cx="665538" cy="33727"/>
                </a:xfrm>
                <a:custGeom>
                  <a:avLst/>
                  <a:gdLst>
                    <a:gd name="T0" fmla="*/ 365 w 375"/>
                    <a:gd name="T1" fmla="*/ 0 h 19"/>
                    <a:gd name="T2" fmla="*/ 375 w 375"/>
                    <a:gd name="T3" fmla="*/ 5 h 19"/>
                    <a:gd name="T4" fmla="*/ 39 w 375"/>
                    <a:gd name="T5" fmla="*/ 19 h 19"/>
                    <a:gd name="T6" fmla="*/ 0 w 375"/>
                    <a:gd name="T7" fmla="*/ 0 h 19"/>
                    <a:gd name="T8" fmla="*/ 365 w 375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" h="19">
                      <a:moveTo>
                        <a:pt x="365" y="0"/>
                      </a:moveTo>
                      <a:cubicBezTo>
                        <a:pt x="365" y="2"/>
                        <a:pt x="369" y="3"/>
                        <a:pt x="375" y="5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14" y="13"/>
                        <a:pt x="0" y="7"/>
                        <a:pt x="0" y="0"/>
                      </a:cubicBezTo>
                      <a:lnTo>
                        <a:pt x="36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îṥ1ïḋe"/>
                <p:cNvSpPr/>
                <p:nvPr/>
              </p:nvSpPr>
              <p:spPr bwMode="auto">
                <a:xfrm>
                  <a:off x="5463442" y="4321491"/>
                  <a:ext cx="596586" cy="83192"/>
                </a:xfrm>
                <a:custGeom>
                  <a:avLst/>
                  <a:gdLst>
                    <a:gd name="T0" fmla="*/ 796 w 796"/>
                    <a:gd name="T1" fmla="*/ 78 h 111"/>
                    <a:gd name="T2" fmla="*/ 0 w 796"/>
                    <a:gd name="T3" fmla="*/ 111 h 111"/>
                    <a:gd name="T4" fmla="*/ 0 w 796"/>
                    <a:gd name="T5" fmla="*/ 33 h 111"/>
                    <a:gd name="T6" fmla="*/ 796 w 796"/>
                    <a:gd name="T7" fmla="*/ 0 h 111"/>
                    <a:gd name="T8" fmla="*/ 796 w 796"/>
                    <a:gd name="T9" fmla="*/ 78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6" h="111">
                      <a:moveTo>
                        <a:pt x="796" y="78"/>
                      </a:moveTo>
                      <a:lnTo>
                        <a:pt x="0" y="111"/>
                      </a:lnTo>
                      <a:lnTo>
                        <a:pt x="0" y="33"/>
                      </a:lnTo>
                      <a:lnTo>
                        <a:pt x="796" y="0"/>
                      </a:lnTo>
                      <a:lnTo>
                        <a:pt x="796" y="7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ïṩļïḓe"/>
                <p:cNvSpPr/>
                <p:nvPr/>
              </p:nvSpPr>
              <p:spPr bwMode="auto">
                <a:xfrm>
                  <a:off x="6272880" y="2917716"/>
                  <a:ext cx="378487" cy="74198"/>
                </a:xfrm>
                <a:custGeom>
                  <a:avLst/>
                  <a:gdLst>
                    <a:gd name="T0" fmla="*/ 0 w 213"/>
                    <a:gd name="T1" fmla="*/ 0 h 42"/>
                    <a:gd name="T2" fmla="*/ 213 w 213"/>
                    <a:gd name="T3" fmla="*/ 5 h 42"/>
                    <a:gd name="T4" fmla="*/ 56 w 213"/>
                    <a:gd name="T5" fmla="*/ 42 h 42"/>
                    <a:gd name="T6" fmla="*/ 0 w 213"/>
                    <a:gd name="T7" fmla="*/ 41 h 42"/>
                    <a:gd name="T8" fmla="*/ 0 w 213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42">
                      <a:moveTo>
                        <a:pt x="0" y="0"/>
                      </a:moveTo>
                      <a:cubicBezTo>
                        <a:pt x="76" y="0"/>
                        <a:pt x="147" y="2"/>
                        <a:pt x="213" y="5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39" y="42"/>
                        <a:pt x="20" y="41"/>
                        <a:pt x="0" y="4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íśľïde"/>
                <p:cNvSpPr/>
                <p:nvPr/>
              </p:nvSpPr>
              <p:spPr bwMode="auto">
                <a:xfrm>
                  <a:off x="6372561" y="2859257"/>
                  <a:ext cx="605579" cy="72699"/>
                </a:xfrm>
                <a:custGeom>
                  <a:avLst/>
                  <a:gdLst>
                    <a:gd name="T0" fmla="*/ 157 w 341"/>
                    <a:gd name="T1" fmla="*/ 0 h 41"/>
                    <a:gd name="T2" fmla="*/ 341 w 341"/>
                    <a:gd name="T3" fmla="*/ 12 h 41"/>
                    <a:gd name="T4" fmla="*/ 49 w 341"/>
                    <a:gd name="T5" fmla="*/ 41 h 41"/>
                    <a:gd name="T6" fmla="*/ 0 w 341"/>
                    <a:gd name="T7" fmla="*/ 38 h 41"/>
                    <a:gd name="T8" fmla="*/ 157 w 341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1" h="41">
                      <a:moveTo>
                        <a:pt x="157" y="0"/>
                      </a:moveTo>
                      <a:cubicBezTo>
                        <a:pt x="226" y="3"/>
                        <a:pt x="289" y="7"/>
                        <a:pt x="341" y="12"/>
                      </a:cubicBezTo>
                      <a:cubicBezTo>
                        <a:pt x="49" y="41"/>
                        <a:pt x="49" y="41"/>
                        <a:pt x="49" y="41"/>
                      </a:cubicBezTo>
                      <a:cubicBezTo>
                        <a:pt x="35" y="39"/>
                        <a:pt x="18" y="38"/>
                        <a:pt x="0" y="38"/>
                      </a:cubicBez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9" name="íṣḻiḓe"/>
                <p:cNvSpPr/>
                <p:nvPr/>
              </p:nvSpPr>
              <p:spPr bwMode="auto">
                <a:xfrm>
                  <a:off x="6458002" y="2812789"/>
                  <a:ext cx="732991" cy="60708"/>
                </a:xfrm>
                <a:custGeom>
                  <a:avLst/>
                  <a:gdLst>
                    <a:gd name="T0" fmla="*/ 293 w 413"/>
                    <a:gd name="T1" fmla="*/ 0 h 34"/>
                    <a:gd name="T2" fmla="*/ 413 w 413"/>
                    <a:gd name="T3" fmla="*/ 18 h 34"/>
                    <a:gd name="T4" fmla="*/ 32 w 413"/>
                    <a:gd name="T5" fmla="*/ 34 h 34"/>
                    <a:gd name="T6" fmla="*/ 0 w 413"/>
                    <a:gd name="T7" fmla="*/ 29 h 34"/>
                    <a:gd name="T8" fmla="*/ 293 w 41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34">
                      <a:moveTo>
                        <a:pt x="293" y="0"/>
                      </a:moveTo>
                      <a:cubicBezTo>
                        <a:pt x="344" y="5"/>
                        <a:pt x="385" y="11"/>
                        <a:pt x="413" y="18"/>
                      </a:cubicBezTo>
                      <a:cubicBezTo>
                        <a:pt x="32" y="34"/>
                        <a:pt x="32" y="34"/>
                        <a:pt x="32" y="34"/>
                      </a:cubicBezTo>
                      <a:cubicBezTo>
                        <a:pt x="24" y="32"/>
                        <a:pt x="13" y="30"/>
                        <a:pt x="0" y="29"/>
                      </a:cubicBezTo>
                      <a:lnTo>
                        <a:pt x="29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iṩḻíḑé"/>
                <p:cNvSpPr/>
                <p:nvPr/>
              </p:nvSpPr>
              <p:spPr bwMode="auto">
                <a:xfrm>
                  <a:off x="6514962" y="2777564"/>
                  <a:ext cx="753976" cy="37474"/>
                </a:xfrm>
                <a:custGeom>
                  <a:avLst/>
                  <a:gdLst>
                    <a:gd name="T0" fmla="*/ 381 w 425"/>
                    <a:gd name="T1" fmla="*/ 0 h 21"/>
                    <a:gd name="T2" fmla="*/ 425 w 425"/>
                    <a:gd name="T3" fmla="*/ 21 h 21"/>
                    <a:gd name="T4" fmla="*/ 11 w 425"/>
                    <a:gd name="T5" fmla="*/ 21 h 21"/>
                    <a:gd name="T6" fmla="*/ 0 w 425"/>
                    <a:gd name="T7" fmla="*/ 16 h 21"/>
                    <a:gd name="T8" fmla="*/ 381 w 425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5" h="21">
                      <a:moveTo>
                        <a:pt x="381" y="0"/>
                      </a:moveTo>
                      <a:cubicBezTo>
                        <a:pt x="409" y="7"/>
                        <a:pt x="425" y="14"/>
                        <a:pt x="425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19"/>
                        <a:pt x="7" y="17"/>
                        <a:pt x="0" y="16"/>
                      </a:cubicBezTo>
                      <a:lnTo>
                        <a:pt x="3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í$ḷíďe"/>
                <p:cNvSpPr/>
                <p:nvPr/>
              </p:nvSpPr>
              <p:spPr bwMode="auto">
                <a:xfrm>
                  <a:off x="5887648" y="2985170"/>
                  <a:ext cx="385232" cy="74198"/>
                </a:xfrm>
                <a:custGeom>
                  <a:avLst/>
                  <a:gdLst>
                    <a:gd name="T0" fmla="*/ 217 w 217"/>
                    <a:gd name="T1" fmla="*/ 0 h 42"/>
                    <a:gd name="T2" fmla="*/ 217 w 217"/>
                    <a:gd name="T3" fmla="*/ 41 h 42"/>
                    <a:gd name="T4" fmla="*/ 160 w 217"/>
                    <a:gd name="T5" fmla="*/ 42 h 42"/>
                    <a:gd name="T6" fmla="*/ 0 w 217"/>
                    <a:gd name="T7" fmla="*/ 5 h 42"/>
                    <a:gd name="T8" fmla="*/ 217 w 217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42">
                      <a:moveTo>
                        <a:pt x="217" y="0"/>
                      </a:moveTo>
                      <a:cubicBezTo>
                        <a:pt x="217" y="41"/>
                        <a:pt x="217" y="41"/>
                        <a:pt x="217" y="41"/>
                      </a:cubicBezTo>
                      <a:cubicBezTo>
                        <a:pt x="197" y="41"/>
                        <a:pt x="178" y="41"/>
                        <a:pt x="160" y="4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67" y="2"/>
                        <a:pt x="140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îṩḷîḋè"/>
                <p:cNvSpPr/>
                <p:nvPr/>
              </p:nvSpPr>
              <p:spPr bwMode="auto">
                <a:xfrm>
                  <a:off x="5569868" y="3059368"/>
                  <a:ext cx="601832" cy="72699"/>
                </a:xfrm>
                <a:custGeom>
                  <a:avLst/>
                  <a:gdLst>
                    <a:gd name="T0" fmla="*/ 179 w 339"/>
                    <a:gd name="T1" fmla="*/ 0 h 41"/>
                    <a:gd name="T2" fmla="*/ 339 w 339"/>
                    <a:gd name="T3" fmla="*/ 38 h 41"/>
                    <a:gd name="T4" fmla="*/ 292 w 339"/>
                    <a:gd name="T5" fmla="*/ 41 h 41"/>
                    <a:gd name="T6" fmla="*/ 0 w 339"/>
                    <a:gd name="T7" fmla="*/ 12 h 41"/>
                    <a:gd name="T8" fmla="*/ 179 w 33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41">
                      <a:moveTo>
                        <a:pt x="179" y="0"/>
                      </a:moveTo>
                      <a:cubicBezTo>
                        <a:pt x="339" y="38"/>
                        <a:pt x="339" y="38"/>
                        <a:pt x="339" y="38"/>
                      </a:cubicBezTo>
                      <a:cubicBezTo>
                        <a:pt x="322" y="38"/>
                        <a:pt x="306" y="40"/>
                        <a:pt x="292" y="4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51" y="7"/>
                        <a:pt x="112" y="3"/>
                        <a:pt x="1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iśľîḓê"/>
                <p:cNvSpPr/>
                <p:nvPr/>
              </p:nvSpPr>
              <p:spPr bwMode="auto">
                <a:xfrm>
                  <a:off x="5351770" y="3146308"/>
                  <a:ext cx="736738" cy="59958"/>
                </a:xfrm>
                <a:custGeom>
                  <a:avLst/>
                  <a:gdLst>
                    <a:gd name="T0" fmla="*/ 123 w 415"/>
                    <a:gd name="T1" fmla="*/ 0 h 34"/>
                    <a:gd name="T2" fmla="*/ 415 w 415"/>
                    <a:gd name="T3" fmla="*/ 29 h 34"/>
                    <a:gd name="T4" fmla="*/ 383 w 415"/>
                    <a:gd name="T5" fmla="*/ 34 h 34"/>
                    <a:gd name="T6" fmla="*/ 0 w 415"/>
                    <a:gd name="T7" fmla="*/ 18 h 34"/>
                    <a:gd name="T8" fmla="*/ 123 w 415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34">
                      <a:moveTo>
                        <a:pt x="123" y="0"/>
                      </a:moveTo>
                      <a:cubicBezTo>
                        <a:pt x="415" y="29"/>
                        <a:pt x="415" y="29"/>
                        <a:pt x="415" y="29"/>
                      </a:cubicBezTo>
                      <a:cubicBezTo>
                        <a:pt x="401" y="30"/>
                        <a:pt x="391" y="32"/>
                        <a:pt x="383" y="34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28" y="11"/>
                        <a:pt x="70" y="5"/>
                        <a:pt x="1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ïSlîďè"/>
                <p:cNvSpPr/>
                <p:nvPr/>
              </p:nvSpPr>
              <p:spPr bwMode="auto">
                <a:xfrm>
                  <a:off x="5276822" y="3245239"/>
                  <a:ext cx="754726" cy="37474"/>
                </a:xfrm>
                <a:custGeom>
                  <a:avLst/>
                  <a:gdLst>
                    <a:gd name="T0" fmla="*/ 42 w 425"/>
                    <a:gd name="T1" fmla="*/ 0 h 21"/>
                    <a:gd name="T2" fmla="*/ 0 w 425"/>
                    <a:gd name="T3" fmla="*/ 21 h 21"/>
                    <a:gd name="T4" fmla="*/ 414 w 425"/>
                    <a:gd name="T5" fmla="*/ 21 h 21"/>
                    <a:gd name="T6" fmla="*/ 425 w 425"/>
                    <a:gd name="T7" fmla="*/ 16 h 21"/>
                    <a:gd name="T8" fmla="*/ 42 w 425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5" h="21">
                      <a:moveTo>
                        <a:pt x="42" y="0"/>
                      </a:moveTo>
                      <a:cubicBezTo>
                        <a:pt x="15" y="7"/>
                        <a:pt x="0" y="14"/>
                        <a:pt x="0" y="21"/>
                      </a:cubicBezTo>
                      <a:cubicBezTo>
                        <a:pt x="414" y="21"/>
                        <a:pt x="414" y="21"/>
                        <a:pt x="414" y="21"/>
                      </a:cubicBezTo>
                      <a:cubicBezTo>
                        <a:pt x="414" y="19"/>
                        <a:pt x="418" y="18"/>
                        <a:pt x="425" y="16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íŝḷïḓê"/>
                <p:cNvSpPr/>
                <p:nvPr/>
              </p:nvSpPr>
              <p:spPr bwMode="auto">
                <a:xfrm>
                  <a:off x="5276822" y="3282713"/>
                  <a:ext cx="735239" cy="6745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iṣḷiḍé"/>
                <p:cNvSpPr/>
                <p:nvPr/>
              </p:nvSpPr>
              <p:spPr bwMode="auto">
                <a:xfrm>
                  <a:off x="5351770" y="3180034"/>
                  <a:ext cx="679778" cy="93685"/>
                </a:xfrm>
                <a:custGeom>
                  <a:avLst/>
                  <a:gdLst>
                    <a:gd name="T0" fmla="*/ 907 w 907"/>
                    <a:gd name="T1" fmla="*/ 125 h 125"/>
                    <a:gd name="T2" fmla="*/ 0 w 907"/>
                    <a:gd name="T3" fmla="*/ 87 h 125"/>
                    <a:gd name="T4" fmla="*/ 0 w 907"/>
                    <a:gd name="T5" fmla="*/ 0 h 125"/>
                    <a:gd name="T6" fmla="*/ 907 w 907"/>
                    <a:gd name="T7" fmla="*/ 35 h 125"/>
                    <a:gd name="T8" fmla="*/ 907 w 907"/>
                    <a:gd name="T9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7" h="125">
                      <a:moveTo>
                        <a:pt x="907" y="125"/>
                      </a:moveTo>
                      <a:lnTo>
                        <a:pt x="0" y="87"/>
                      </a:lnTo>
                      <a:lnTo>
                        <a:pt x="0" y="0"/>
                      </a:lnTo>
                      <a:lnTo>
                        <a:pt x="907" y="35"/>
                      </a:lnTo>
                      <a:lnTo>
                        <a:pt x="907" y="12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íSlidé"/>
                <p:cNvSpPr/>
                <p:nvPr/>
              </p:nvSpPr>
              <p:spPr bwMode="auto">
                <a:xfrm>
                  <a:off x="5569868" y="3080353"/>
                  <a:ext cx="518640" cy="119167"/>
                </a:xfrm>
                <a:custGeom>
                  <a:avLst/>
                  <a:gdLst>
                    <a:gd name="T0" fmla="*/ 692 w 692"/>
                    <a:gd name="T1" fmla="*/ 159 h 159"/>
                    <a:gd name="T2" fmla="*/ 0 w 692"/>
                    <a:gd name="T3" fmla="*/ 88 h 159"/>
                    <a:gd name="T4" fmla="*/ 0 w 692"/>
                    <a:gd name="T5" fmla="*/ 0 h 159"/>
                    <a:gd name="T6" fmla="*/ 692 w 692"/>
                    <a:gd name="T7" fmla="*/ 69 h 159"/>
                    <a:gd name="T8" fmla="*/ 692 w 692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" h="159">
                      <a:moveTo>
                        <a:pt x="692" y="159"/>
                      </a:moveTo>
                      <a:lnTo>
                        <a:pt x="0" y="88"/>
                      </a:lnTo>
                      <a:lnTo>
                        <a:pt x="0" y="0"/>
                      </a:lnTo>
                      <a:lnTo>
                        <a:pt x="692" y="69"/>
                      </a:lnTo>
                      <a:lnTo>
                        <a:pt x="692" y="15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íṧľîďè"/>
                <p:cNvSpPr/>
                <p:nvPr/>
              </p:nvSpPr>
              <p:spPr bwMode="auto">
                <a:xfrm>
                  <a:off x="5887648" y="2991915"/>
                  <a:ext cx="284053" cy="134906"/>
                </a:xfrm>
                <a:custGeom>
                  <a:avLst/>
                  <a:gdLst>
                    <a:gd name="T0" fmla="*/ 379 w 379"/>
                    <a:gd name="T1" fmla="*/ 180 h 180"/>
                    <a:gd name="T2" fmla="*/ 0 w 379"/>
                    <a:gd name="T3" fmla="*/ 90 h 180"/>
                    <a:gd name="T4" fmla="*/ 0 w 379"/>
                    <a:gd name="T5" fmla="*/ 0 h 180"/>
                    <a:gd name="T6" fmla="*/ 379 w 379"/>
                    <a:gd name="T7" fmla="*/ 90 h 180"/>
                    <a:gd name="T8" fmla="*/ 379 w 379"/>
                    <a:gd name="T9" fmla="*/ 18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0">
                      <a:moveTo>
                        <a:pt x="379" y="180"/>
                      </a:moveTo>
                      <a:lnTo>
                        <a:pt x="0" y="90"/>
                      </a:lnTo>
                      <a:lnTo>
                        <a:pt x="0" y="0"/>
                      </a:lnTo>
                      <a:lnTo>
                        <a:pt x="379" y="90"/>
                      </a:lnTo>
                      <a:lnTo>
                        <a:pt x="379" y="18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ïṥḷiḍé"/>
                <p:cNvSpPr/>
                <p:nvPr/>
              </p:nvSpPr>
              <p:spPr bwMode="auto">
                <a:xfrm>
                  <a:off x="5566121" y="3434857"/>
                  <a:ext cx="522387" cy="116919"/>
                </a:xfrm>
                <a:custGeom>
                  <a:avLst/>
                  <a:gdLst>
                    <a:gd name="T0" fmla="*/ 697 w 697"/>
                    <a:gd name="T1" fmla="*/ 88 h 156"/>
                    <a:gd name="T2" fmla="*/ 0 w 697"/>
                    <a:gd name="T3" fmla="*/ 156 h 156"/>
                    <a:gd name="T4" fmla="*/ 0 w 697"/>
                    <a:gd name="T5" fmla="*/ 69 h 156"/>
                    <a:gd name="T6" fmla="*/ 697 w 697"/>
                    <a:gd name="T7" fmla="*/ 0 h 156"/>
                    <a:gd name="T8" fmla="*/ 697 w 697"/>
                    <a:gd name="T9" fmla="*/ 88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7" h="156">
                      <a:moveTo>
                        <a:pt x="697" y="88"/>
                      </a:moveTo>
                      <a:lnTo>
                        <a:pt x="0" y="156"/>
                      </a:lnTo>
                      <a:lnTo>
                        <a:pt x="0" y="69"/>
                      </a:lnTo>
                      <a:lnTo>
                        <a:pt x="697" y="0"/>
                      </a:lnTo>
                      <a:lnTo>
                        <a:pt x="697" y="8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iṧlídè"/>
                <p:cNvSpPr/>
                <p:nvPr/>
              </p:nvSpPr>
              <p:spPr bwMode="auto">
                <a:xfrm>
                  <a:off x="5895143" y="3507556"/>
                  <a:ext cx="276558" cy="133407"/>
                </a:xfrm>
                <a:custGeom>
                  <a:avLst/>
                  <a:gdLst>
                    <a:gd name="T0" fmla="*/ 369 w 369"/>
                    <a:gd name="T1" fmla="*/ 88 h 178"/>
                    <a:gd name="T2" fmla="*/ 0 w 369"/>
                    <a:gd name="T3" fmla="*/ 178 h 178"/>
                    <a:gd name="T4" fmla="*/ 0 w 369"/>
                    <a:gd name="T5" fmla="*/ 88 h 178"/>
                    <a:gd name="T6" fmla="*/ 369 w 369"/>
                    <a:gd name="T7" fmla="*/ 0 h 178"/>
                    <a:gd name="T8" fmla="*/ 369 w 369"/>
                    <a:gd name="T9" fmla="*/ 88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9" h="178">
                      <a:moveTo>
                        <a:pt x="369" y="88"/>
                      </a:moveTo>
                      <a:lnTo>
                        <a:pt x="0" y="178"/>
                      </a:lnTo>
                      <a:lnTo>
                        <a:pt x="0" y="88"/>
                      </a:lnTo>
                      <a:lnTo>
                        <a:pt x="369" y="0"/>
                      </a:lnTo>
                      <a:lnTo>
                        <a:pt x="369" y="8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íšḷïḍé"/>
                <p:cNvSpPr/>
                <p:nvPr/>
              </p:nvSpPr>
              <p:spPr bwMode="auto">
                <a:xfrm>
                  <a:off x="5354768" y="3426613"/>
                  <a:ext cx="733740" cy="59958"/>
                </a:xfrm>
                <a:custGeom>
                  <a:avLst/>
                  <a:gdLst>
                    <a:gd name="T0" fmla="*/ 382 w 413"/>
                    <a:gd name="T1" fmla="*/ 0 h 34"/>
                    <a:gd name="T2" fmla="*/ 413 w 413"/>
                    <a:gd name="T3" fmla="*/ 5 h 34"/>
                    <a:gd name="T4" fmla="*/ 121 w 413"/>
                    <a:gd name="T5" fmla="*/ 34 h 34"/>
                    <a:gd name="T6" fmla="*/ 0 w 413"/>
                    <a:gd name="T7" fmla="*/ 16 h 34"/>
                    <a:gd name="T8" fmla="*/ 382 w 41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34">
                      <a:moveTo>
                        <a:pt x="382" y="0"/>
                      </a:moveTo>
                      <a:cubicBezTo>
                        <a:pt x="389" y="2"/>
                        <a:pt x="400" y="4"/>
                        <a:pt x="413" y="5"/>
                      </a:cubicBezTo>
                      <a:cubicBezTo>
                        <a:pt x="121" y="34"/>
                        <a:pt x="121" y="34"/>
                        <a:pt x="121" y="34"/>
                      </a:cubicBezTo>
                      <a:cubicBezTo>
                        <a:pt x="70" y="29"/>
                        <a:pt x="28" y="23"/>
                        <a:pt x="0" y="16"/>
                      </a:cubicBezTo>
                      <a:lnTo>
                        <a:pt x="38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îSḷïḋé"/>
                <p:cNvSpPr/>
                <p:nvPr/>
              </p:nvSpPr>
              <p:spPr bwMode="auto">
                <a:xfrm>
                  <a:off x="5566121" y="3500811"/>
                  <a:ext cx="605579" cy="72699"/>
                </a:xfrm>
                <a:custGeom>
                  <a:avLst/>
                  <a:gdLst>
                    <a:gd name="T0" fmla="*/ 293 w 341"/>
                    <a:gd name="T1" fmla="*/ 0 h 41"/>
                    <a:gd name="T2" fmla="*/ 341 w 341"/>
                    <a:gd name="T3" fmla="*/ 4 h 41"/>
                    <a:gd name="T4" fmla="*/ 185 w 341"/>
                    <a:gd name="T5" fmla="*/ 41 h 41"/>
                    <a:gd name="T6" fmla="*/ 0 w 341"/>
                    <a:gd name="T7" fmla="*/ 29 h 41"/>
                    <a:gd name="T8" fmla="*/ 293 w 341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1" h="41">
                      <a:moveTo>
                        <a:pt x="293" y="0"/>
                      </a:moveTo>
                      <a:cubicBezTo>
                        <a:pt x="306" y="2"/>
                        <a:pt x="323" y="3"/>
                        <a:pt x="341" y="4"/>
                      </a:cubicBezTo>
                      <a:cubicBezTo>
                        <a:pt x="185" y="41"/>
                        <a:pt x="185" y="41"/>
                        <a:pt x="185" y="41"/>
                      </a:cubicBezTo>
                      <a:cubicBezTo>
                        <a:pt x="115" y="39"/>
                        <a:pt x="52" y="34"/>
                        <a:pt x="0" y="29"/>
                      </a:cubicBezTo>
                      <a:lnTo>
                        <a:pt x="29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íŝḻîḋe"/>
                <p:cNvSpPr/>
                <p:nvPr/>
              </p:nvSpPr>
              <p:spPr bwMode="auto">
                <a:xfrm>
                  <a:off x="5895143" y="3573511"/>
                  <a:ext cx="376239" cy="74198"/>
                </a:xfrm>
                <a:custGeom>
                  <a:avLst/>
                  <a:gdLst>
                    <a:gd name="T0" fmla="*/ 156 w 212"/>
                    <a:gd name="T1" fmla="*/ 0 h 42"/>
                    <a:gd name="T2" fmla="*/ 212 w 212"/>
                    <a:gd name="T3" fmla="*/ 1 h 42"/>
                    <a:gd name="T4" fmla="*/ 212 w 212"/>
                    <a:gd name="T5" fmla="*/ 42 h 42"/>
                    <a:gd name="T6" fmla="*/ 0 w 212"/>
                    <a:gd name="T7" fmla="*/ 38 h 42"/>
                    <a:gd name="T8" fmla="*/ 156 w 212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42">
                      <a:moveTo>
                        <a:pt x="156" y="0"/>
                      </a:moveTo>
                      <a:cubicBezTo>
                        <a:pt x="173" y="1"/>
                        <a:pt x="192" y="1"/>
                        <a:pt x="212" y="1"/>
                      </a:cubicBezTo>
                      <a:cubicBezTo>
                        <a:pt x="212" y="42"/>
                        <a:pt x="212" y="42"/>
                        <a:pt x="212" y="42"/>
                      </a:cubicBezTo>
                      <a:cubicBezTo>
                        <a:pt x="137" y="42"/>
                        <a:pt x="65" y="41"/>
                        <a:pt x="0" y="38"/>
                      </a:cubicBez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4" name="iṣḷíďe"/>
                <p:cNvSpPr/>
                <p:nvPr/>
              </p:nvSpPr>
              <p:spPr bwMode="auto">
                <a:xfrm>
                  <a:off x="6512714" y="3817841"/>
                  <a:ext cx="756225" cy="37474"/>
                </a:xfrm>
                <a:custGeom>
                  <a:avLst/>
                  <a:gdLst>
                    <a:gd name="T0" fmla="*/ 11 w 426"/>
                    <a:gd name="T1" fmla="*/ 0 h 21"/>
                    <a:gd name="T2" fmla="*/ 426 w 426"/>
                    <a:gd name="T3" fmla="*/ 0 h 21"/>
                    <a:gd name="T4" fmla="*/ 383 w 426"/>
                    <a:gd name="T5" fmla="*/ 21 h 21"/>
                    <a:gd name="T6" fmla="*/ 0 w 426"/>
                    <a:gd name="T7" fmla="*/ 6 h 21"/>
                    <a:gd name="T8" fmla="*/ 11 w 42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6" h="21">
                      <a:moveTo>
                        <a:pt x="11" y="0"/>
                      </a:moveTo>
                      <a:cubicBezTo>
                        <a:pt x="426" y="0"/>
                        <a:pt x="426" y="0"/>
                        <a:pt x="426" y="0"/>
                      </a:cubicBezTo>
                      <a:cubicBezTo>
                        <a:pt x="426" y="8"/>
                        <a:pt x="410" y="15"/>
                        <a:pt x="383" y="2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7" y="4"/>
                        <a:pt x="11" y="2"/>
                        <a:pt x="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5" name="iş1iďé"/>
                <p:cNvSpPr/>
                <p:nvPr/>
              </p:nvSpPr>
              <p:spPr bwMode="auto">
                <a:xfrm>
                  <a:off x="6455753" y="3761630"/>
                  <a:ext cx="736738" cy="58459"/>
                </a:xfrm>
                <a:custGeom>
                  <a:avLst/>
                  <a:gdLst>
                    <a:gd name="T0" fmla="*/ 32 w 415"/>
                    <a:gd name="T1" fmla="*/ 0 h 33"/>
                    <a:gd name="T2" fmla="*/ 415 w 415"/>
                    <a:gd name="T3" fmla="*/ 15 h 33"/>
                    <a:gd name="T4" fmla="*/ 293 w 415"/>
                    <a:gd name="T5" fmla="*/ 33 h 33"/>
                    <a:gd name="T6" fmla="*/ 0 w 415"/>
                    <a:gd name="T7" fmla="*/ 5 h 33"/>
                    <a:gd name="T8" fmla="*/ 32 w 415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33">
                      <a:moveTo>
                        <a:pt x="32" y="0"/>
                      </a:moveTo>
                      <a:cubicBezTo>
                        <a:pt x="415" y="15"/>
                        <a:pt x="415" y="15"/>
                        <a:pt x="415" y="15"/>
                      </a:cubicBezTo>
                      <a:cubicBezTo>
                        <a:pt x="387" y="22"/>
                        <a:pt x="345" y="28"/>
                        <a:pt x="293" y="3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4" y="3"/>
                        <a:pt x="25" y="2"/>
                        <a:pt x="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6" name="íSḻiḓe"/>
                <p:cNvSpPr/>
                <p:nvPr/>
              </p:nvSpPr>
              <p:spPr bwMode="auto">
                <a:xfrm>
                  <a:off x="6372561" y="3702421"/>
                  <a:ext cx="603331" cy="72699"/>
                </a:xfrm>
                <a:custGeom>
                  <a:avLst/>
                  <a:gdLst>
                    <a:gd name="T0" fmla="*/ 47 w 340"/>
                    <a:gd name="T1" fmla="*/ 0 h 41"/>
                    <a:gd name="T2" fmla="*/ 340 w 340"/>
                    <a:gd name="T3" fmla="*/ 29 h 41"/>
                    <a:gd name="T4" fmla="*/ 160 w 340"/>
                    <a:gd name="T5" fmla="*/ 41 h 41"/>
                    <a:gd name="T6" fmla="*/ 0 w 340"/>
                    <a:gd name="T7" fmla="*/ 3 h 41"/>
                    <a:gd name="T8" fmla="*/ 47 w 340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41">
                      <a:moveTo>
                        <a:pt x="47" y="0"/>
                      </a:moveTo>
                      <a:cubicBezTo>
                        <a:pt x="340" y="29"/>
                        <a:pt x="340" y="29"/>
                        <a:pt x="340" y="29"/>
                      </a:cubicBezTo>
                      <a:cubicBezTo>
                        <a:pt x="289" y="34"/>
                        <a:pt x="228" y="38"/>
                        <a:pt x="16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8" y="2"/>
                        <a:pt x="34" y="1"/>
                        <a:pt x="4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7" name="ïṩlïdê"/>
                <p:cNvSpPr/>
                <p:nvPr/>
              </p:nvSpPr>
              <p:spPr bwMode="auto">
                <a:xfrm>
                  <a:off x="6271381" y="3640964"/>
                  <a:ext cx="385232" cy="74198"/>
                </a:xfrm>
                <a:custGeom>
                  <a:avLst/>
                  <a:gdLst>
                    <a:gd name="T0" fmla="*/ 57 w 217"/>
                    <a:gd name="T1" fmla="*/ 0 h 42"/>
                    <a:gd name="T2" fmla="*/ 217 w 217"/>
                    <a:gd name="T3" fmla="*/ 38 h 42"/>
                    <a:gd name="T4" fmla="*/ 0 w 217"/>
                    <a:gd name="T5" fmla="*/ 42 h 42"/>
                    <a:gd name="T6" fmla="*/ 0 w 217"/>
                    <a:gd name="T7" fmla="*/ 1 h 42"/>
                    <a:gd name="T8" fmla="*/ 57 w 217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42">
                      <a:moveTo>
                        <a:pt x="57" y="0"/>
                      </a:moveTo>
                      <a:cubicBezTo>
                        <a:pt x="217" y="38"/>
                        <a:pt x="217" y="38"/>
                        <a:pt x="217" y="38"/>
                      </a:cubicBezTo>
                      <a:cubicBezTo>
                        <a:pt x="150" y="40"/>
                        <a:pt x="77" y="42"/>
                        <a:pt x="0" y="4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0" y="1"/>
                        <a:pt x="39" y="1"/>
                        <a:pt x="5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8" name="îşliḓé"/>
                <p:cNvSpPr/>
                <p:nvPr/>
              </p:nvSpPr>
              <p:spPr bwMode="auto">
                <a:xfrm>
                  <a:off x="5566121" y="2357856"/>
                  <a:ext cx="522387" cy="116919"/>
                </a:xfrm>
                <a:custGeom>
                  <a:avLst/>
                  <a:gdLst>
                    <a:gd name="T0" fmla="*/ 697 w 697"/>
                    <a:gd name="T1" fmla="*/ 87 h 156"/>
                    <a:gd name="T2" fmla="*/ 0 w 697"/>
                    <a:gd name="T3" fmla="*/ 156 h 156"/>
                    <a:gd name="T4" fmla="*/ 0 w 697"/>
                    <a:gd name="T5" fmla="*/ 68 h 156"/>
                    <a:gd name="T6" fmla="*/ 697 w 697"/>
                    <a:gd name="T7" fmla="*/ 0 h 156"/>
                    <a:gd name="T8" fmla="*/ 697 w 697"/>
                    <a:gd name="T9" fmla="*/ 87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7" h="156">
                      <a:moveTo>
                        <a:pt x="697" y="87"/>
                      </a:moveTo>
                      <a:lnTo>
                        <a:pt x="0" y="156"/>
                      </a:lnTo>
                      <a:lnTo>
                        <a:pt x="0" y="68"/>
                      </a:lnTo>
                      <a:lnTo>
                        <a:pt x="697" y="0"/>
                      </a:lnTo>
                      <a:lnTo>
                        <a:pt x="697" y="87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9" name="îṩľiḋè"/>
                <p:cNvSpPr/>
                <p:nvPr/>
              </p:nvSpPr>
              <p:spPr bwMode="auto">
                <a:xfrm>
                  <a:off x="5895143" y="2428307"/>
                  <a:ext cx="276558" cy="134906"/>
                </a:xfrm>
                <a:custGeom>
                  <a:avLst/>
                  <a:gdLst>
                    <a:gd name="T0" fmla="*/ 369 w 369"/>
                    <a:gd name="T1" fmla="*/ 90 h 180"/>
                    <a:gd name="T2" fmla="*/ 0 w 369"/>
                    <a:gd name="T3" fmla="*/ 180 h 180"/>
                    <a:gd name="T4" fmla="*/ 0 w 369"/>
                    <a:gd name="T5" fmla="*/ 90 h 180"/>
                    <a:gd name="T6" fmla="*/ 369 w 369"/>
                    <a:gd name="T7" fmla="*/ 0 h 180"/>
                    <a:gd name="T8" fmla="*/ 369 w 369"/>
                    <a:gd name="T9" fmla="*/ 9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9" h="180">
                      <a:moveTo>
                        <a:pt x="369" y="90"/>
                      </a:moveTo>
                      <a:lnTo>
                        <a:pt x="0" y="180"/>
                      </a:lnTo>
                      <a:lnTo>
                        <a:pt x="0" y="90"/>
                      </a:lnTo>
                      <a:lnTo>
                        <a:pt x="369" y="0"/>
                      </a:lnTo>
                      <a:lnTo>
                        <a:pt x="369" y="9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0" name="îSḻíďé"/>
                <p:cNvSpPr/>
                <p:nvPr/>
              </p:nvSpPr>
              <p:spPr bwMode="auto">
                <a:xfrm>
                  <a:off x="5354768" y="2348862"/>
                  <a:ext cx="733740" cy="59958"/>
                </a:xfrm>
                <a:custGeom>
                  <a:avLst/>
                  <a:gdLst>
                    <a:gd name="T0" fmla="*/ 382 w 413"/>
                    <a:gd name="T1" fmla="*/ 0 h 34"/>
                    <a:gd name="T2" fmla="*/ 413 w 413"/>
                    <a:gd name="T3" fmla="*/ 5 h 34"/>
                    <a:gd name="T4" fmla="*/ 121 w 413"/>
                    <a:gd name="T5" fmla="*/ 34 h 34"/>
                    <a:gd name="T6" fmla="*/ 0 w 413"/>
                    <a:gd name="T7" fmla="*/ 16 h 34"/>
                    <a:gd name="T8" fmla="*/ 382 w 41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34">
                      <a:moveTo>
                        <a:pt x="382" y="0"/>
                      </a:moveTo>
                      <a:cubicBezTo>
                        <a:pt x="389" y="2"/>
                        <a:pt x="400" y="4"/>
                        <a:pt x="413" y="5"/>
                      </a:cubicBezTo>
                      <a:cubicBezTo>
                        <a:pt x="121" y="34"/>
                        <a:pt x="121" y="34"/>
                        <a:pt x="121" y="34"/>
                      </a:cubicBezTo>
                      <a:cubicBezTo>
                        <a:pt x="70" y="29"/>
                        <a:pt x="28" y="23"/>
                        <a:pt x="0" y="16"/>
                      </a:cubicBezTo>
                      <a:lnTo>
                        <a:pt x="38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1" name="íṡliḑe"/>
                <p:cNvSpPr/>
                <p:nvPr/>
              </p:nvSpPr>
              <p:spPr bwMode="auto">
                <a:xfrm>
                  <a:off x="5566121" y="2423060"/>
                  <a:ext cx="605579" cy="72699"/>
                </a:xfrm>
                <a:custGeom>
                  <a:avLst/>
                  <a:gdLst>
                    <a:gd name="T0" fmla="*/ 293 w 341"/>
                    <a:gd name="T1" fmla="*/ 0 h 41"/>
                    <a:gd name="T2" fmla="*/ 341 w 341"/>
                    <a:gd name="T3" fmla="*/ 4 h 41"/>
                    <a:gd name="T4" fmla="*/ 185 w 341"/>
                    <a:gd name="T5" fmla="*/ 41 h 41"/>
                    <a:gd name="T6" fmla="*/ 0 w 341"/>
                    <a:gd name="T7" fmla="*/ 29 h 41"/>
                    <a:gd name="T8" fmla="*/ 293 w 341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1" h="41">
                      <a:moveTo>
                        <a:pt x="293" y="0"/>
                      </a:moveTo>
                      <a:cubicBezTo>
                        <a:pt x="306" y="2"/>
                        <a:pt x="323" y="3"/>
                        <a:pt x="341" y="4"/>
                      </a:cubicBezTo>
                      <a:cubicBezTo>
                        <a:pt x="185" y="41"/>
                        <a:pt x="185" y="41"/>
                        <a:pt x="185" y="41"/>
                      </a:cubicBezTo>
                      <a:cubicBezTo>
                        <a:pt x="115" y="38"/>
                        <a:pt x="52" y="34"/>
                        <a:pt x="0" y="29"/>
                      </a:cubicBezTo>
                      <a:lnTo>
                        <a:pt x="29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2" name="îṩ1ïďê"/>
                <p:cNvSpPr/>
                <p:nvPr/>
              </p:nvSpPr>
              <p:spPr bwMode="auto">
                <a:xfrm>
                  <a:off x="5895143" y="2495760"/>
                  <a:ext cx="376239" cy="74198"/>
                </a:xfrm>
                <a:custGeom>
                  <a:avLst/>
                  <a:gdLst>
                    <a:gd name="T0" fmla="*/ 156 w 212"/>
                    <a:gd name="T1" fmla="*/ 0 h 42"/>
                    <a:gd name="T2" fmla="*/ 212 w 212"/>
                    <a:gd name="T3" fmla="*/ 1 h 42"/>
                    <a:gd name="T4" fmla="*/ 212 w 212"/>
                    <a:gd name="T5" fmla="*/ 42 h 42"/>
                    <a:gd name="T6" fmla="*/ 0 w 212"/>
                    <a:gd name="T7" fmla="*/ 38 h 42"/>
                    <a:gd name="T8" fmla="*/ 156 w 212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42">
                      <a:moveTo>
                        <a:pt x="156" y="0"/>
                      </a:moveTo>
                      <a:cubicBezTo>
                        <a:pt x="173" y="1"/>
                        <a:pt x="192" y="1"/>
                        <a:pt x="212" y="1"/>
                      </a:cubicBezTo>
                      <a:cubicBezTo>
                        <a:pt x="212" y="42"/>
                        <a:pt x="212" y="42"/>
                        <a:pt x="212" y="42"/>
                      </a:cubicBezTo>
                      <a:cubicBezTo>
                        <a:pt x="137" y="42"/>
                        <a:pt x="65" y="41"/>
                        <a:pt x="0" y="38"/>
                      </a:cubicBez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3" name="ï$ľïḓe"/>
                <p:cNvSpPr/>
                <p:nvPr/>
              </p:nvSpPr>
              <p:spPr bwMode="auto">
                <a:xfrm>
                  <a:off x="6512714" y="2740090"/>
                  <a:ext cx="756225" cy="37474"/>
                </a:xfrm>
                <a:custGeom>
                  <a:avLst/>
                  <a:gdLst>
                    <a:gd name="T0" fmla="*/ 11 w 426"/>
                    <a:gd name="T1" fmla="*/ 0 h 21"/>
                    <a:gd name="T2" fmla="*/ 426 w 426"/>
                    <a:gd name="T3" fmla="*/ 0 h 21"/>
                    <a:gd name="T4" fmla="*/ 383 w 426"/>
                    <a:gd name="T5" fmla="*/ 21 h 21"/>
                    <a:gd name="T6" fmla="*/ 0 w 426"/>
                    <a:gd name="T7" fmla="*/ 6 h 21"/>
                    <a:gd name="T8" fmla="*/ 11 w 42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6" h="21">
                      <a:moveTo>
                        <a:pt x="11" y="0"/>
                      </a:moveTo>
                      <a:cubicBezTo>
                        <a:pt x="426" y="0"/>
                        <a:pt x="426" y="0"/>
                        <a:pt x="426" y="0"/>
                      </a:cubicBezTo>
                      <a:cubicBezTo>
                        <a:pt x="426" y="7"/>
                        <a:pt x="410" y="15"/>
                        <a:pt x="383" y="2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7" y="4"/>
                        <a:pt x="11" y="2"/>
                        <a:pt x="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4" name="ïṧlíḍè"/>
                <p:cNvSpPr/>
                <p:nvPr/>
              </p:nvSpPr>
              <p:spPr bwMode="auto">
                <a:xfrm>
                  <a:off x="6455753" y="2683879"/>
                  <a:ext cx="736738" cy="58459"/>
                </a:xfrm>
                <a:custGeom>
                  <a:avLst/>
                  <a:gdLst>
                    <a:gd name="T0" fmla="*/ 32 w 415"/>
                    <a:gd name="T1" fmla="*/ 0 h 33"/>
                    <a:gd name="T2" fmla="*/ 415 w 415"/>
                    <a:gd name="T3" fmla="*/ 15 h 33"/>
                    <a:gd name="T4" fmla="*/ 293 w 415"/>
                    <a:gd name="T5" fmla="*/ 33 h 33"/>
                    <a:gd name="T6" fmla="*/ 0 w 415"/>
                    <a:gd name="T7" fmla="*/ 4 h 33"/>
                    <a:gd name="T8" fmla="*/ 32 w 415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33">
                      <a:moveTo>
                        <a:pt x="32" y="0"/>
                      </a:moveTo>
                      <a:cubicBezTo>
                        <a:pt x="415" y="15"/>
                        <a:pt x="415" y="15"/>
                        <a:pt x="415" y="15"/>
                      </a:cubicBezTo>
                      <a:cubicBezTo>
                        <a:pt x="387" y="22"/>
                        <a:pt x="345" y="28"/>
                        <a:pt x="293" y="3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4" y="3"/>
                        <a:pt x="25" y="2"/>
                        <a:pt x="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5" name="i$ḷîḑé"/>
                <p:cNvSpPr/>
                <p:nvPr/>
              </p:nvSpPr>
              <p:spPr bwMode="auto">
                <a:xfrm>
                  <a:off x="6372561" y="2625420"/>
                  <a:ext cx="603331" cy="70451"/>
                </a:xfrm>
                <a:custGeom>
                  <a:avLst/>
                  <a:gdLst>
                    <a:gd name="T0" fmla="*/ 47 w 340"/>
                    <a:gd name="T1" fmla="*/ 0 h 40"/>
                    <a:gd name="T2" fmla="*/ 340 w 340"/>
                    <a:gd name="T3" fmla="*/ 29 h 40"/>
                    <a:gd name="T4" fmla="*/ 160 w 340"/>
                    <a:gd name="T5" fmla="*/ 40 h 40"/>
                    <a:gd name="T6" fmla="*/ 0 w 340"/>
                    <a:gd name="T7" fmla="*/ 3 h 40"/>
                    <a:gd name="T8" fmla="*/ 47 w 340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40">
                      <a:moveTo>
                        <a:pt x="47" y="0"/>
                      </a:moveTo>
                      <a:cubicBezTo>
                        <a:pt x="340" y="29"/>
                        <a:pt x="340" y="29"/>
                        <a:pt x="340" y="29"/>
                      </a:cubicBezTo>
                      <a:cubicBezTo>
                        <a:pt x="289" y="34"/>
                        <a:pt x="228" y="38"/>
                        <a:pt x="160" y="4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8" y="2"/>
                        <a:pt x="34" y="1"/>
                        <a:pt x="4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6" name="íṩļîḍê"/>
                <p:cNvSpPr/>
                <p:nvPr/>
              </p:nvSpPr>
              <p:spPr bwMode="auto">
                <a:xfrm>
                  <a:off x="6271381" y="2563213"/>
                  <a:ext cx="385232" cy="74198"/>
                </a:xfrm>
                <a:custGeom>
                  <a:avLst/>
                  <a:gdLst>
                    <a:gd name="T0" fmla="*/ 57 w 217"/>
                    <a:gd name="T1" fmla="*/ 0 h 42"/>
                    <a:gd name="T2" fmla="*/ 217 w 217"/>
                    <a:gd name="T3" fmla="*/ 37 h 42"/>
                    <a:gd name="T4" fmla="*/ 0 w 217"/>
                    <a:gd name="T5" fmla="*/ 42 h 42"/>
                    <a:gd name="T6" fmla="*/ 0 w 217"/>
                    <a:gd name="T7" fmla="*/ 1 h 42"/>
                    <a:gd name="T8" fmla="*/ 57 w 217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42">
                      <a:moveTo>
                        <a:pt x="57" y="0"/>
                      </a:moveTo>
                      <a:cubicBezTo>
                        <a:pt x="217" y="37"/>
                        <a:pt x="217" y="37"/>
                        <a:pt x="217" y="37"/>
                      </a:cubicBezTo>
                      <a:cubicBezTo>
                        <a:pt x="150" y="40"/>
                        <a:pt x="77" y="42"/>
                        <a:pt x="0" y="4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0" y="1"/>
                        <a:pt x="39" y="1"/>
                        <a:pt x="5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7" name="îṩľiḑe"/>
                <p:cNvSpPr/>
                <p:nvPr/>
              </p:nvSpPr>
              <p:spPr bwMode="auto">
                <a:xfrm>
                  <a:off x="6008314" y="2864503"/>
                  <a:ext cx="523886" cy="542623"/>
                </a:xfrm>
                <a:custGeom>
                  <a:avLst/>
                  <a:gdLst>
                    <a:gd name="T0" fmla="*/ 284 w 295"/>
                    <a:gd name="T1" fmla="*/ 4 h 306"/>
                    <a:gd name="T2" fmla="*/ 253 w 295"/>
                    <a:gd name="T3" fmla="*/ 0 h 306"/>
                    <a:gd name="T4" fmla="*/ 253 w 295"/>
                    <a:gd name="T5" fmla="*/ 38 h 306"/>
                    <a:gd name="T6" fmla="*/ 242 w 295"/>
                    <a:gd name="T7" fmla="*/ 37 h 306"/>
                    <a:gd name="T8" fmla="*/ 232 w 295"/>
                    <a:gd name="T9" fmla="*/ 36 h 306"/>
                    <a:gd name="T10" fmla="*/ 222 w 295"/>
                    <a:gd name="T11" fmla="*/ 35 h 306"/>
                    <a:gd name="T12" fmla="*/ 213 w 295"/>
                    <a:gd name="T13" fmla="*/ 35 h 306"/>
                    <a:gd name="T14" fmla="*/ 205 w 295"/>
                    <a:gd name="T15" fmla="*/ 35 h 306"/>
                    <a:gd name="T16" fmla="*/ 205 w 295"/>
                    <a:gd name="T17" fmla="*/ 72 h 306"/>
                    <a:gd name="T18" fmla="*/ 203 w 295"/>
                    <a:gd name="T19" fmla="*/ 72 h 306"/>
                    <a:gd name="T20" fmla="*/ 194 w 295"/>
                    <a:gd name="T21" fmla="*/ 72 h 306"/>
                    <a:gd name="T22" fmla="*/ 185 w 295"/>
                    <a:gd name="T23" fmla="*/ 72 h 306"/>
                    <a:gd name="T24" fmla="*/ 176 w 295"/>
                    <a:gd name="T25" fmla="*/ 71 h 306"/>
                    <a:gd name="T26" fmla="*/ 166 w 295"/>
                    <a:gd name="T27" fmla="*/ 71 h 306"/>
                    <a:gd name="T28" fmla="*/ 156 w 295"/>
                    <a:gd name="T29" fmla="*/ 71 h 306"/>
                    <a:gd name="T30" fmla="*/ 149 w 295"/>
                    <a:gd name="T31" fmla="*/ 71 h 306"/>
                    <a:gd name="T32" fmla="*/ 149 w 295"/>
                    <a:gd name="T33" fmla="*/ 109 h 306"/>
                    <a:gd name="T34" fmla="*/ 146 w 295"/>
                    <a:gd name="T35" fmla="*/ 109 h 306"/>
                    <a:gd name="T36" fmla="*/ 135 w 295"/>
                    <a:gd name="T37" fmla="*/ 109 h 306"/>
                    <a:gd name="T38" fmla="*/ 122 w 295"/>
                    <a:gd name="T39" fmla="*/ 109 h 306"/>
                    <a:gd name="T40" fmla="*/ 106 w 295"/>
                    <a:gd name="T41" fmla="*/ 110 h 306"/>
                    <a:gd name="T42" fmla="*/ 92 w 295"/>
                    <a:gd name="T43" fmla="*/ 110 h 306"/>
                    <a:gd name="T44" fmla="*/ 92 w 295"/>
                    <a:gd name="T45" fmla="*/ 148 h 306"/>
                    <a:gd name="T46" fmla="*/ 54 w 295"/>
                    <a:gd name="T47" fmla="*/ 150 h 306"/>
                    <a:gd name="T48" fmla="*/ 45 w 295"/>
                    <a:gd name="T49" fmla="*/ 151 h 306"/>
                    <a:gd name="T50" fmla="*/ 45 w 295"/>
                    <a:gd name="T51" fmla="*/ 188 h 306"/>
                    <a:gd name="T52" fmla="*/ 40 w 295"/>
                    <a:gd name="T53" fmla="*/ 188 h 306"/>
                    <a:gd name="T54" fmla="*/ 31 w 295"/>
                    <a:gd name="T55" fmla="*/ 190 h 306"/>
                    <a:gd name="T56" fmla="*/ 24 w 295"/>
                    <a:gd name="T57" fmla="*/ 191 h 306"/>
                    <a:gd name="T58" fmla="*/ 19 w 295"/>
                    <a:gd name="T59" fmla="*/ 192 h 306"/>
                    <a:gd name="T60" fmla="*/ 14 w 295"/>
                    <a:gd name="T61" fmla="*/ 192 h 306"/>
                    <a:gd name="T62" fmla="*/ 13 w 295"/>
                    <a:gd name="T63" fmla="*/ 193 h 306"/>
                    <a:gd name="T64" fmla="*/ 13 w 295"/>
                    <a:gd name="T65" fmla="*/ 231 h 306"/>
                    <a:gd name="T66" fmla="*/ 13 w 295"/>
                    <a:gd name="T67" fmla="*/ 231 h 306"/>
                    <a:gd name="T68" fmla="*/ 11 w 295"/>
                    <a:gd name="T69" fmla="*/ 231 h 306"/>
                    <a:gd name="T70" fmla="*/ 8 w 295"/>
                    <a:gd name="T71" fmla="*/ 232 h 306"/>
                    <a:gd name="T72" fmla="*/ 5 w 295"/>
                    <a:gd name="T73" fmla="*/ 233 h 306"/>
                    <a:gd name="T74" fmla="*/ 4 w 295"/>
                    <a:gd name="T75" fmla="*/ 234 h 306"/>
                    <a:gd name="T76" fmla="*/ 2 w 295"/>
                    <a:gd name="T77" fmla="*/ 235 h 306"/>
                    <a:gd name="T78" fmla="*/ 2 w 295"/>
                    <a:gd name="T79" fmla="*/ 236 h 306"/>
                    <a:gd name="T80" fmla="*/ 2 w 295"/>
                    <a:gd name="T81" fmla="*/ 274 h 306"/>
                    <a:gd name="T82" fmla="*/ 13 w 295"/>
                    <a:gd name="T83" fmla="*/ 306 h 306"/>
                    <a:gd name="T84" fmla="*/ 127 w 295"/>
                    <a:gd name="T85" fmla="*/ 176 h 306"/>
                    <a:gd name="T86" fmla="*/ 127 w 295"/>
                    <a:gd name="T87" fmla="*/ 176 h 306"/>
                    <a:gd name="T88" fmla="*/ 284 w 295"/>
                    <a:gd name="T89" fmla="*/ 4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95" h="306">
                      <a:moveTo>
                        <a:pt x="284" y="4"/>
                      </a:moveTo>
                      <a:cubicBezTo>
                        <a:pt x="276" y="3"/>
                        <a:pt x="266" y="1"/>
                        <a:pt x="253" y="0"/>
                      </a:cubicBezTo>
                      <a:cubicBezTo>
                        <a:pt x="253" y="38"/>
                        <a:pt x="253" y="38"/>
                        <a:pt x="253" y="38"/>
                      </a:cubicBezTo>
                      <a:cubicBezTo>
                        <a:pt x="250" y="37"/>
                        <a:pt x="246" y="37"/>
                        <a:pt x="242" y="37"/>
                      </a:cubicBezTo>
                      <a:cubicBezTo>
                        <a:pt x="239" y="36"/>
                        <a:pt x="235" y="36"/>
                        <a:pt x="232" y="36"/>
                      </a:cubicBezTo>
                      <a:cubicBezTo>
                        <a:pt x="228" y="36"/>
                        <a:pt x="225" y="36"/>
                        <a:pt x="222" y="35"/>
                      </a:cubicBezTo>
                      <a:cubicBezTo>
                        <a:pt x="219" y="35"/>
                        <a:pt x="216" y="35"/>
                        <a:pt x="213" y="35"/>
                      </a:cubicBezTo>
                      <a:cubicBezTo>
                        <a:pt x="210" y="35"/>
                        <a:pt x="208" y="35"/>
                        <a:pt x="205" y="35"/>
                      </a:cubicBezTo>
                      <a:cubicBezTo>
                        <a:pt x="205" y="72"/>
                        <a:pt x="205" y="72"/>
                        <a:pt x="205" y="72"/>
                      </a:cubicBezTo>
                      <a:cubicBezTo>
                        <a:pt x="204" y="72"/>
                        <a:pt x="204" y="72"/>
                        <a:pt x="203" y="72"/>
                      </a:cubicBezTo>
                      <a:cubicBezTo>
                        <a:pt x="200" y="72"/>
                        <a:pt x="197" y="72"/>
                        <a:pt x="194" y="72"/>
                      </a:cubicBezTo>
                      <a:cubicBezTo>
                        <a:pt x="191" y="72"/>
                        <a:pt x="188" y="72"/>
                        <a:pt x="185" y="72"/>
                      </a:cubicBezTo>
                      <a:cubicBezTo>
                        <a:pt x="182" y="72"/>
                        <a:pt x="179" y="71"/>
                        <a:pt x="176" y="71"/>
                      </a:cubicBezTo>
                      <a:cubicBezTo>
                        <a:pt x="173" y="71"/>
                        <a:pt x="169" y="71"/>
                        <a:pt x="166" y="71"/>
                      </a:cubicBezTo>
                      <a:cubicBezTo>
                        <a:pt x="163" y="71"/>
                        <a:pt x="160" y="71"/>
                        <a:pt x="156" y="71"/>
                      </a:cubicBezTo>
                      <a:cubicBezTo>
                        <a:pt x="154" y="71"/>
                        <a:pt x="152" y="71"/>
                        <a:pt x="149" y="71"/>
                      </a:cubicBezTo>
                      <a:cubicBezTo>
                        <a:pt x="149" y="109"/>
                        <a:pt x="149" y="109"/>
                        <a:pt x="149" y="109"/>
                      </a:cubicBezTo>
                      <a:cubicBezTo>
                        <a:pt x="148" y="109"/>
                        <a:pt x="147" y="109"/>
                        <a:pt x="146" y="109"/>
                      </a:cubicBezTo>
                      <a:cubicBezTo>
                        <a:pt x="142" y="109"/>
                        <a:pt x="139" y="109"/>
                        <a:pt x="135" y="109"/>
                      </a:cubicBezTo>
                      <a:cubicBezTo>
                        <a:pt x="131" y="109"/>
                        <a:pt x="126" y="109"/>
                        <a:pt x="122" y="109"/>
                      </a:cubicBezTo>
                      <a:cubicBezTo>
                        <a:pt x="117" y="109"/>
                        <a:pt x="111" y="109"/>
                        <a:pt x="106" y="110"/>
                      </a:cubicBezTo>
                      <a:cubicBezTo>
                        <a:pt x="101" y="110"/>
                        <a:pt x="97" y="110"/>
                        <a:pt x="92" y="110"/>
                      </a:cubicBezTo>
                      <a:cubicBezTo>
                        <a:pt x="92" y="148"/>
                        <a:pt x="92" y="148"/>
                        <a:pt x="92" y="148"/>
                      </a:cubicBezTo>
                      <a:cubicBezTo>
                        <a:pt x="78" y="148"/>
                        <a:pt x="66" y="149"/>
                        <a:pt x="54" y="150"/>
                      </a:cubicBezTo>
                      <a:cubicBezTo>
                        <a:pt x="51" y="150"/>
                        <a:pt x="48" y="151"/>
                        <a:pt x="45" y="151"/>
                      </a:cubicBezTo>
                      <a:cubicBezTo>
                        <a:pt x="45" y="188"/>
                        <a:pt x="45" y="188"/>
                        <a:pt x="45" y="188"/>
                      </a:cubicBezTo>
                      <a:cubicBezTo>
                        <a:pt x="43" y="188"/>
                        <a:pt x="42" y="188"/>
                        <a:pt x="40" y="188"/>
                      </a:cubicBezTo>
                      <a:cubicBezTo>
                        <a:pt x="37" y="189"/>
                        <a:pt x="34" y="189"/>
                        <a:pt x="31" y="190"/>
                      </a:cubicBezTo>
                      <a:cubicBezTo>
                        <a:pt x="29" y="190"/>
                        <a:pt x="26" y="190"/>
                        <a:pt x="24" y="191"/>
                      </a:cubicBezTo>
                      <a:cubicBezTo>
                        <a:pt x="22" y="191"/>
                        <a:pt x="20" y="191"/>
                        <a:pt x="19" y="192"/>
                      </a:cubicBezTo>
                      <a:cubicBezTo>
                        <a:pt x="17" y="192"/>
                        <a:pt x="16" y="192"/>
                        <a:pt x="14" y="192"/>
                      </a:cubicBezTo>
                      <a:cubicBezTo>
                        <a:pt x="14" y="193"/>
                        <a:pt x="13" y="193"/>
                        <a:pt x="13" y="193"/>
                      </a:cubicBezTo>
                      <a:cubicBezTo>
                        <a:pt x="13" y="231"/>
                        <a:pt x="13" y="231"/>
                        <a:pt x="13" y="231"/>
                      </a:cubicBezTo>
                      <a:cubicBezTo>
                        <a:pt x="13" y="231"/>
                        <a:pt x="13" y="231"/>
                        <a:pt x="13" y="231"/>
                      </a:cubicBezTo>
                      <a:cubicBezTo>
                        <a:pt x="12" y="231"/>
                        <a:pt x="11" y="231"/>
                        <a:pt x="11" y="231"/>
                      </a:cubicBezTo>
                      <a:cubicBezTo>
                        <a:pt x="10" y="232"/>
                        <a:pt x="9" y="232"/>
                        <a:pt x="8" y="232"/>
                      </a:cubicBezTo>
                      <a:cubicBezTo>
                        <a:pt x="7" y="233"/>
                        <a:pt x="6" y="233"/>
                        <a:pt x="5" y="233"/>
                      </a:cubicBezTo>
                      <a:cubicBezTo>
                        <a:pt x="5" y="234"/>
                        <a:pt x="4" y="234"/>
                        <a:pt x="4" y="234"/>
                      </a:cubicBezTo>
                      <a:cubicBezTo>
                        <a:pt x="3" y="234"/>
                        <a:pt x="3" y="235"/>
                        <a:pt x="2" y="235"/>
                      </a:cubicBezTo>
                      <a:cubicBezTo>
                        <a:pt x="2" y="236"/>
                        <a:pt x="2" y="236"/>
                        <a:pt x="2" y="236"/>
                      </a:cubicBezTo>
                      <a:cubicBezTo>
                        <a:pt x="2" y="274"/>
                        <a:pt x="2" y="274"/>
                        <a:pt x="2" y="274"/>
                      </a:cubicBezTo>
                      <a:cubicBezTo>
                        <a:pt x="13" y="306"/>
                        <a:pt x="13" y="306"/>
                        <a:pt x="13" y="306"/>
                      </a:cubicBezTo>
                      <a:cubicBezTo>
                        <a:pt x="13" y="306"/>
                        <a:pt x="0" y="233"/>
                        <a:pt x="127" y="176"/>
                      </a:cubicBezTo>
                      <a:cubicBezTo>
                        <a:pt x="127" y="176"/>
                        <a:pt x="127" y="176"/>
                        <a:pt x="127" y="176"/>
                      </a:cubicBezTo>
                      <a:cubicBezTo>
                        <a:pt x="263" y="92"/>
                        <a:pt x="295" y="39"/>
                        <a:pt x="284" y="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19050">
                  <a:noFill/>
                </a:ln>
                <a:effectLst>
                  <a:outerShdw blurRad="139700" dist="38100" dir="5400000" algn="t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8" name="îşļîḋê"/>
                <p:cNvSpPr/>
                <p:nvPr/>
              </p:nvSpPr>
              <p:spPr bwMode="auto">
                <a:xfrm>
                  <a:off x="5276822" y="2272415"/>
                  <a:ext cx="756225" cy="37474"/>
                </a:xfrm>
                <a:custGeom>
                  <a:avLst/>
                  <a:gdLst>
                    <a:gd name="T0" fmla="*/ 414 w 426"/>
                    <a:gd name="T1" fmla="*/ 0 h 21"/>
                    <a:gd name="T2" fmla="*/ 426 w 426"/>
                    <a:gd name="T3" fmla="*/ 6 h 21"/>
                    <a:gd name="T4" fmla="*/ 44 w 426"/>
                    <a:gd name="T5" fmla="*/ 21 h 21"/>
                    <a:gd name="T6" fmla="*/ 0 w 426"/>
                    <a:gd name="T7" fmla="*/ 0 h 21"/>
                    <a:gd name="T8" fmla="*/ 414 w 42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6" h="21">
                      <a:moveTo>
                        <a:pt x="414" y="0"/>
                      </a:moveTo>
                      <a:cubicBezTo>
                        <a:pt x="414" y="2"/>
                        <a:pt x="418" y="4"/>
                        <a:pt x="426" y="6"/>
                      </a:cubicBezTo>
                      <a:cubicBezTo>
                        <a:pt x="44" y="21"/>
                        <a:pt x="44" y="21"/>
                        <a:pt x="44" y="21"/>
                      </a:cubicBezTo>
                      <a:cubicBezTo>
                        <a:pt x="16" y="15"/>
                        <a:pt x="0" y="8"/>
                        <a:pt x="0" y="0"/>
                      </a:cubicBezTo>
                      <a:lnTo>
                        <a:pt x="4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9" name="iṣlïḑe"/>
                <p:cNvSpPr/>
                <p:nvPr/>
              </p:nvSpPr>
              <p:spPr bwMode="auto">
                <a:xfrm>
                  <a:off x="5354768" y="2281409"/>
                  <a:ext cx="678279" cy="95933"/>
                </a:xfrm>
                <a:custGeom>
                  <a:avLst/>
                  <a:gdLst>
                    <a:gd name="T0" fmla="*/ 905 w 905"/>
                    <a:gd name="T1" fmla="*/ 90 h 128"/>
                    <a:gd name="T2" fmla="*/ 0 w 905"/>
                    <a:gd name="T3" fmla="*/ 128 h 128"/>
                    <a:gd name="T4" fmla="*/ 0 w 905"/>
                    <a:gd name="T5" fmla="*/ 38 h 128"/>
                    <a:gd name="T6" fmla="*/ 905 w 905"/>
                    <a:gd name="T7" fmla="*/ 0 h 128"/>
                    <a:gd name="T8" fmla="*/ 905 w 905"/>
                    <a:gd name="T9" fmla="*/ 9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128">
                      <a:moveTo>
                        <a:pt x="905" y="90"/>
                      </a:moveTo>
                      <a:lnTo>
                        <a:pt x="0" y="128"/>
                      </a:lnTo>
                      <a:lnTo>
                        <a:pt x="0" y="38"/>
                      </a:lnTo>
                      <a:lnTo>
                        <a:pt x="905" y="0"/>
                      </a:lnTo>
                      <a:lnTo>
                        <a:pt x="905" y="9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0" name="íSḻïďè"/>
                <p:cNvSpPr/>
                <p:nvPr/>
              </p:nvSpPr>
              <p:spPr bwMode="auto">
                <a:xfrm>
                  <a:off x="5276822" y="3350166"/>
                  <a:ext cx="756225" cy="37474"/>
                </a:xfrm>
                <a:custGeom>
                  <a:avLst/>
                  <a:gdLst>
                    <a:gd name="T0" fmla="*/ 414 w 426"/>
                    <a:gd name="T1" fmla="*/ 0 h 21"/>
                    <a:gd name="T2" fmla="*/ 426 w 426"/>
                    <a:gd name="T3" fmla="*/ 6 h 21"/>
                    <a:gd name="T4" fmla="*/ 44 w 426"/>
                    <a:gd name="T5" fmla="*/ 21 h 21"/>
                    <a:gd name="T6" fmla="*/ 0 w 426"/>
                    <a:gd name="T7" fmla="*/ 0 h 21"/>
                    <a:gd name="T8" fmla="*/ 414 w 42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6" h="21">
                      <a:moveTo>
                        <a:pt x="414" y="0"/>
                      </a:moveTo>
                      <a:cubicBezTo>
                        <a:pt x="414" y="2"/>
                        <a:pt x="418" y="4"/>
                        <a:pt x="426" y="6"/>
                      </a:cubicBezTo>
                      <a:cubicBezTo>
                        <a:pt x="44" y="21"/>
                        <a:pt x="44" y="21"/>
                        <a:pt x="44" y="21"/>
                      </a:cubicBezTo>
                      <a:cubicBezTo>
                        <a:pt x="16" y="15"/>
                        <a:pt x="0" y="8"/>
                        <a:pt x="0" y="0"/>
                      </a:cubicBezTo>
                      <a:lnTo>
                        <a:pt x="4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1" name="ísḻíḑè"/>
                <p:cNvSpPr/>
                <p:nvPr/>
              </p:nvSpPr>
              <p:spPr bwMode="auto">
                <a:xfrm>
                  <a:off x="5354768" y="3358998"/>
                  <a:ext cx="678279" cy="93685"/>
                </a:xfrm>
                <a:custGeom>
                  <a:avLst/>
                  <a:gdLst>
                    <a:gd name="T0" fmla="*/ 905 w 905"/>
                    <a:gd name="T1" fmla="*/ 88 h 125"/>
                    <a:gd name="T2" fmla="*/ 0 w 905"/>
                    <a:gd name="T3" fmla="*/ 125 h 125"/>
                    <a:gd name="T4" fmla="*/ 0 w 905"/>
                    <a:gd name="T5" fmla="*/ 36 h 125"/>
                    <a:gd name="T6" fmla="*/ 905 w 905"/>
                    <a:gd name="T7" fmla="*/ 0 h 125"/>
                    <a:gd name="T8" fmla="*/ 905 w 905"/>
                    <a:gd name="T9" fmla="*/ 88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125">
                      <a:moveTo>
                        <a:pt x="905" y="88"/>
                      </a:moveTo>
                      <a:lnTo>
                        <a:pt x="0" y="125"/>
                      </a:lnTo>
                      <a:lnTo>
                        <a:pt x="0" y="36"/>
                      </a:lnTo>
                      <a:lnTo>
                        <a:pt x="905" y="0"/>
                      </a:lnTo>
                      <a:lnTo>
                        <a:pt x="905" y="8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2" name="ísḷîḋe"/>
                <p:cNvSpPr/>
                <p:nvPr/>
              </p:nvSpPr>
              <p:spPr bwMode="auto">
                <a:xfrm>
                  <a:off x="5276822" y="3339445"/>
                  <a:ext cx="2022845" cy="706759"/>
                </a:xfrm>
                <a:custGeom>
                  <a:avLst/>
                  <a:gdLst>
                    <a:gd name="T0" fmla="*/ 1122 w 1139"/>
                    <a:gd name="T1" fmla="*/ 399 h 399"/>
                    <a:gd name="T2" fmla="*/ 1122 w 1139"/>
                    <a:gd name="T3" fmla="*/ 265 h 399"/>
                    <a:gd name="T4" fmla="*/ 1122 w 1139"/>
                    <a:gd name="T5" fmla="*/ 265 h 399"/>
                    <a:gd name="T6" fmla="*/ 1119 w 1139"/>
                    <a:gd name="T7" fmla="*/ 269 h 399"/>
                    <a:gd name="T8" fmla="*/ 1115 w 1139"/>
                    <a:gd name="T9" fmla="*/ 273 h 399"/>
                    <a:gd name="T10" fmla="*/ 1108 w 1139"/>
                    <a:gd name="T11" fmla="*/ 276 h 399"/>
                    <a:gd name="T12" fmla="*/ 1099 w 1139"/>
                    <a:gd name="T13" fmla="*/ 280 h 399"/>
                    <a:gd name="T14" fmla="*/ 1088 w 1139"/>
                    <a:gd name="T15" fmla="*/ 283 h 399"/>
                    <a:gd name="T16" fmla="*/ 1079 w 1139"/>
                    <a:gd name="T17" fmla="*/ 285 h 399"/>
                    <a:gd name="T18" fmla="*/ 1079 w 1139"/>
                    <a:gd name="T19" fmla="*/ 248 h 399"/>
                    <a:gd name="T20" fmla="*/ 1075 w 1139"/>
                    <a:gd name="T21" fmla="*/ 249 h 399"/>
                    <a:gd name="T22" fmla="*/ 1058 w 1139"/>
                    <a:gd name="T23" fmla="*/ 252 h 399"/>
                    <a:gd name="T24" fmla="*/ 1037 w 1139"/>
                    <a:gd name="T25" fmla="*/ 256 h 399"/>
                    <a:gd name="T26" fmla="*/ 1011 w 1139"/>
                    <a:gd name="T27" fmla="*/ 259 h 399"/>
                    <a:gd name="T28" fmla="*/ 976 w 1139"/>
                    <a:gd name="T29" fmla="*/ 264 h 399"/>
                    <a:gd name="T30" fmla="*/ 957 w 1139"/>
                    <a:gd name="T31" fmla="*/ 266 h 399"/>
                    <a:gd name="T32" fmla="*/ 957 w 1139"/>
                    <a:gd name="T33" fmla="*/ 228 h 399"/>
                    <a:gd name="T34" fmla="*/ 921 w 1139"/>
                    <a:gd name="T35" fmla="*/ 231 h 399"/>
                    <a:gd name="T36" fmla="*/ 778 w 1139"/>
                    <a:gd name="T37" fmla="*/ 240 h 399"/>
                    <a:gd name="T38" fmla="*/ 777 w 1139"/>
                    <a:gd name="T39" fmla="*/ 240 h 399"/>
                    <a:gd name="T40" fmla="*/ 777 w 1139"/>
                    <a:gd name="T41" fmla="*/ 202 h 399"/>
                    <a:gd name="T42" fmla="*/ 725 w 1139"/>
                    <a:gd name="T43" fmla="*/ 204 h 399"/>
                    <a:gd name="T44" fmla="*/ 662 w 1139"/>
                    <a:gd name="T45" fmla="*/ 205 h 399"/>
                    <a:gd name="T46" fmla="*/ 615 w 1139"/>
                    <a:gd name="T47" fmla="*/ 206 h 399"/>
                    <a:gd name="T48" fmla="*/ 573 w 1139"/>
                    <a:gd name="T49" fmla="*/ 206 h 399"/>
                    <a:gd name="T50" fmla="*/ 560 w 1139"/>
                    <a:gd name="T51" fmla="*/ 206 h 399"/>
                    <a:gd name="T52" fmla="*/ 560 w 1139"/>
                    <a:gd name="T53" fmla="*/ 168 h 399"/>
                    <a:gd name="T54" fmla="*/ 533 w 1139"/>
                    <a:gd name="T55" fmla="*/ 168 h 399"/>
                    <a:gd name="T56" fmla="*/ 495 w 1139"/>
                    <a:gd name="T57" fmla="*/ 168 h 399"/>
                    <a:gd name="T58" fmla="*/ 459 w 1139"/>
                    <a:gd name="T59" fmla="*/ 168 h 399"/>
                    <a:gd name="T60" fmla="*/ 424 w 1139"/>
                    <a:gd name="T61" fmla="*/ 167 h 399"/>
                    <a:gd name="T62" fmla="*/ 390 w 1139"/>
                    <a:gd name="T63" fmla="*/ 166 h 399"/>
                    <a:gd name="T64" fmla="*/ 355 w 1139"/>
                    <a:gd name="T65" fmla="*/ 165 h 399"/>
                    <a:gd name="T66" fmla="*/ 348 w 1139"/>
                    <a:gd name="T67" fmla="*/ 164 h 399"/>
                    <a:gd name="T68" fmla="*/ 348 w 1139"/>
                    <a:gd name="T69" fmla="*/ 127 h 399"/>
                    <a:gd name="T70" fmla="*/ 320 w 1139"/>
                    <a:gd name="T71" fmla="*/ 125 h 399"/>
                    <a:gd name="T72" fmla="*/ 284 w 1139"/>
                    <a:gd name="T73" fmla="*/ 124 h 399"/>
                    <a:gd name="T74" fmla="*/ 247 w 1139"/>
                    <a:gd name="T75" fmla="*/ 121 h 399"/>
                    <a:gd name="T76" fmla="*/ 207 w 1139"/>
                    <a:gd name="T77" fmla="*/ 118 h 399"/>
                    <a:gd name="T78" fmla="*/ 163 w 1139"/>
                    <a:gd name="T79" fmla="*/ 115 h 399"/>
                    <a:gd name="T80" fmla="*/ 163 w 1139"/>
                    <a:gd name="T81" fmla="*/ 77 h 399"/>
                    <a:gd name="T82" fmla="*/ 44 w 1139"/>
                    <a:gd name="T83" fmla="*/ 59 h 399"/>
                    <a:gd name="T84" fmla="*/ 44 w 1139"/>
                    <a:gd name="T85" fmla="*/ 22 h 399"/>
                    <a:gd name="T86" fmla="*/ 0 w 1139"/>
                    <a:gd name="T87" fmla="*/ 0 h 399"/>
                    <a:gd name="T88" fmla="*/ 0 w 1139"/>
                    <a:gd name="T89" fmla="*/ 99 h 399"/>
                    <a:gd name="T90" fmla="*/ 726 w 1139"/>
                    <a:gd name="T91" fmla="*/ 333 h 399"/>
                    <a:gd name="T92" fmla="*/ 1122 w 1139"/>
                    <a:gd name="T93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139" h="399">
                      <a:moveTo>
                        <a:pt x="1122" y="399"/>
                      </a:moveTo>
                      <a:cubicBezTo>
                        <a:pt x="1122" y="265"/>
                        <a:pt x="1122" y="265"/>
                        <a:pt x="1122" y="265"/>
                      </a:cubicBezTo>
                      <a:cubicBezTo>
                        <a:pt x="1122" y="265"/>
                        <a:pt x="1122" y="265"/>
                        <a:pt x="1122" y="265"/>
                      </a:cubicBezTo>
                      <a:cubicBezTo>
                        <a:pt x="1122" y="266"/>
                        <a:pt x="1120" y="268"/>
                        <a:pt x="1119" y="269"/>
                      </a:cubicBezTo>
                      <a:cubicBezTo>
                        <a:pt x="1118" y="270"/>
                        <a:pt x="1117" y="272"/>
                        <a:pt x="1115" y="273"/>
                      </a:cubicBezTo>
                      <a:cubicBezTo>
                        <a:pt x="1113" y="274"/>
                        <a:pt x="1111" y="275"/>
                        <a:pt x="1108" y="276"/>
                      </a:cubicBezTo>
                      <a:cubicBezTo>
                        <a:pt x="1106" y="277"/>
                        <a:pt x="1103" y="279"/>
                        <a:pt x="1099" y="280"/>
                      </a:cubicBezTo>
                      <a:cubicBezTo>
                        <a:pt x="1096" y="281"/>
                        <a:pt x="1092" y="282"/>
                        <a:pt x="1088" y="283"/>
                      </a:cubicBezTo>
                      <a:cubicBezTo>
                        <a:pt x="1085" y="284"/>
                        <a:pt x="1083" y="285"/>
                        <a:pt x="1079" y="285"/>
                      </a:cubicBezTo>
                      <a:cubicBezTo>
                        <a:pt x="1079" y="248"/>
                        <a:pt x="1079" y="248"/>
                        <a:pt x="1079" y="248"/>
                      </a:cubicBezTo>
                      <a:cubicBezTo>
                        <a:pt x="1078" y="248"/>
                        <a:pt x="1076" y="248"/>
                        <a:pt x="1075" y="249"/>
                      </a:cubicBezTo>
                      <a:cubicBezTo>
                        <a:pt x="1069" y="250"/>
                        <a:pt x="1064" y="251"/>
                        <a:pt x="1058" y="252"/>
                      </a:cubicBezTo>
                      <a:cubicBezTo>
                        <a:pt x="1051" y="253"/>
                        <a:pt x="1044" y="255"/>
                        <a:pt x="1037" y="256"/>
                      </a:cubicBezTo>
                      <a:cubicBezTo>
                        <a:pt x="1029" y="257"/>
                        <a:pt x="1020" y="258"/>
                        <a:pt x="1011" y="259"/>
                      </a:cubicBezTo>
                      <a:cubicBezTo>
                        <a:pt x="1000" y="261"/>
                        <a:pt x="988" y="262"/>
                        <a:pt x="976" y="264"/>
                      </a:cubicBezTo>
                      <a:cubicBezTo>
                        <a:pt x="970" y="264"/>
                        <a:pt x="963" y="265"/>
                        <a:pt x="957" y="266"/>
                      </a:cubicBezTo>
                      <a:cubicBezTo>
                        <a:pt x="957" y="228"/>
                        <a:pt x="957" y="228"/>
                        <a:pt x="957" y="228"/>
                      </a:cubicBezTo>
                      <a:cubicBezTo>
                        <a:pt x="945" y="229"/>
                        <a:pt x="934" y="230"/>
                        <a:pt x="921" y="231"/>
                      </a:cubicBezTo>
                      <a:cubicBezTo>
                        <a:pt x="879" y="235"/>
                        <a:pt x="830" y="238"/>
                        <a:pt x="778" y="240"/>
                      </a:cubicBezTo>
                      <a:cubicBezTo>
                        <a:pt x="777" y="240"/>
                        <a:pt x="777" y="240"/>
                        <a:pt x="777" y="240"/>
                      </a:cubicBezTo>
                      <a:cubicBezTo>
                        <a:pt x="777" y="202"/>
                        <a:pt x="777" y="202"/>
                        <a:pt x="777" y="202"/>
                      </a:cubicBezTo>
                      <a:cubicBezTo>
                        <a:pt x="760" y="203"/>
                        <a:pt x="743" y="203"/>
                        <a:pt x="725" y="204"/>
                      </a:cubicBezTo>
                      <a:cubicBezTo>
                        <a:pt x="705" y="204"/>
                        <a:pt x="684" y="205"/>
                        <a:pt x="662" y="205"/>
                      </a:cubicBezTo>
                      <a:cubicBezTo>
                        <a:pt x="647" y="206"/>
                        <a:pt x="631" y="206"/>
                        <a:pt x="615" y="206"/>
                      </a:cubicBezTo>
                      <a:cubicBezTo>
                        <a:pt x="601" y="206"/>
                        <a:pt x="587" y="206"/>
                        <a:pt x="573" y="206"/>
                      </a:cubicBezTo>
                      <a:cubicBezTo>
                        <a:pt x="568" y="206"/>
                        <a:pt x="564" y="206"/>
                        <a:pt x="560" y="206"/>
                      </a:cubicBezTo>
                      <a:cubicBezTo>
                        <a:pt x="560" y="168"/>
                        <a:pt x="560" y="168"/>
                        <a:pt x="560" y="168"/>
                      </a:cubicBezTo>
                      <a:cubicBezTo>
                        <a:pt x="551" y="168"/>
                        <a:pt x="542" y="168"/>
                        <a:pt x="533" y="168"/>
                      </a:cubicBezTo>
                      <a:cubicBezTo>
                        <a:pt x="520" y="168"/>
                        <a:pt x="508" y="168"/>
                        <a:pt x="495" y="168"/>
                      </a:cubicBezTo>
                      <a:cubicBezTo>
                        <a:pt x="483" y="168"/>
                        <a:pt x="471" y="168"/>
                        <a:pt x="459" y="168"/>
                      </a:cubicBezTo>
                      <a:cubicBezTo>
                        <a:pt x="448" y="167"/>
                        <a:pt x="436" y="167"/>
                        <a:pt x="424" y="167"/>
                      </a:cubicBezTo>
                      <a:cubicBezTo>
                        <a:pt x="413" y="167"/>
                        <a:pt x="401" y="166"/>
                        <a:pt x="390" y="166"/>
                      </a:cubicBezTo>
                      <a:cubicBezTo>
                        <a:pt x="378" y="165"/>
                        <a:pt x="366" y="165"/>
                        <a:pt x="355" y="165"/>
                      </a:cubicBezTo>
                      <a:cubicBezTo>
                        <a:pt x="353" y="165"/>
                        <a:pt x="350" y="164"/>
                        <a:pt x="348" y="164"/>
                      </a:cubicBezTo>
                      <a:cubicBezTo>
                        <a:pt x="348" y="127"/>
                        <a:pt x="348" y="127"/>
                        <a:pt x="348" y="127"/>
                      </a:cubicBezTo>
                      <a:cubicBezTo>
                        <a:pt x="338" y="126"/>
                        <a:pt x="329" y="126"/>
                        <a:pt x="320" y="125"/>
                      </a:cubicBezTo>
                      <a:cubicBezTo>
                        <a:pt x="308" y="125"/>
                        <a:pt x="296" y="124"/>
                        <a:pt x="284" y="124"/>
                      </a:cubicBezTo>
                      <a:cubicBezTo>
                        <a:pt x="272" y="123"/>
                        <a:pt x="259" y="122"/>
                        <a:pt x="247" y="121"/>
                      </a:cubicBezTo>
                      <a:cubicBezTo>
                        <a:pt x="234" y="120"/>
                        <a:pt x="220" y="119"/>
                        <a:pt x="207" y="118"/>
                      </a:cubicBezTo>
                      <a:cubicBezTo>
                        <a:pt x="192" y="117"/>
                        <a:pt x="177" y="116"/>
                        <a:pt x="163" y="115"/>
                      </a:cubicBezTo>
                      <a:cubicBezTo>
                        <a:pt x="163" y="77"/>
                        <a:pt x="163" y="77"/>
                        <a:pt x="163" y="77"/>
                      </a:cubicBezTo>
                      <a:cubicBezTo>
                        <a:pt x="113" y="72"/>
                        <a:pt x="72" y="66"/>
                        <a:pt x="44" y="59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16" y="15"/>
                        <a:pt x="0" y="8"/>
                        <a:pt x="0" y="0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0" y="229"/>
                        <a:pt x="328" y="293"/>
                        <a:pt x="726" y="333"/>
                      </a:cubicBezTo>
                      <a:cubicBezTo>
                        <a:pt x="1139" y="375"/>
                        <a:pt x="1117" y="385"/>
                        <a:pt x="1122" y="399"/>
                      </a:cubicBezTo>
                      <a:close/>
                    </a:path>
                  </a:pathLst>
                </a:custGeom>
                <a:solidFill>
                  <a:srgbClr val="D67283"/>
                </a:solidFill>
                <a:ln w="19050">
                  <a:noFill/>
                </a:ln>
                <a:effectLst>
                  <a:outerShdw blurRad="139700" dist="38100" dir="5400000" algn="t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3" name="îšliḓé"/>
                <p:cNvSpPr/>
                <p:nvPr/>
              </p:nvSpPr>
              <p:spPr bwMode="auto">
                <a:xfrm>
                  <a:off x="6224685" y="2740090"/>
                  <a:ext cx="1033532" cy="436197"/>
                </a:xfrm>
                <a:custGeom>
                  <a:avLst/>
                  <a:gdLst>
                    <a:gd name="T0" fmla="*/ 308 w 582"/>
                    <a:gd name="T1" fmla="*/ 42 h 246"/>
                    <a:gd name="T2" fmla="*/ 310 w 582"/>
                    <a:gd name="T3" fmla="*/ 36 h 246"/>
                    <a:gd name="T4" fmla="*/ 163 w 582"/>
                    <a:gd name="T5" fmla="*/ 0 h 246"/>
                    <a:gd name="T6" fmla="*/ 15 w 582"/>
                    <a:gd name="T7" fmla="*/ 14 h 246"/>
                    <a:gd name="T8" fmla="*/ 157 w 582"/>
                    <a:gd name="T9" fmla="*/ 74 h 246"/>
                    <a:gd name="T10" fmla="*/ 158 w 582"/>
                    <a:gd name="T11" fmla="*/ 78 h 246"/>
                    <a:gd name="T12" fmla="*/ 158 w 582"/>
                    <a:gd name="T13" fmla="*/ 79 h 246"/>
                    <a:gd name="T14" fmla="*/ 158 w 582"/>
                    <a:gd name="T15" fmla="*/ 82 h 246"/>
                    <a:gd name="T16" fmla="*/ 159 w 582"/>
                    <a:gd name="T17" fmla="*/ 84 h 246"/>
                    <a:gd name="T18" fmla="*/ 159 w 582"/>
                    <a:gd name="T19" fmla="*/ 87 h 246"/>
                    <a:gd name="T20" fmla="*/ 159 w 582"/>
                    <a:gd name="T21" fmla="*/ 88 h 246"/>
                    <a:gd name="T22" fmla="*/ 159 w 582"/>
                    <a:gd name="T23" fmla="*/ 92 h 246"/>
                    <a:gd name="T24" fmla="*/ 158 w 582"/>
                    <a:gd name="T25" fmla="*/ 93 h 246"/>
                    <a:gd name="T26" fmla="*/ 158 w 582"/>
                    <a:gd name="T27" fmla="*/ 97 h 246"/>
                    <a:gd name="T28" fmla="*/ 158 w 582"/>
                    <a:gd name="T29" fmla="*/ 98 h 246"/>
                    <a:gd name="T30" fmla="*/ 157 w 582"/>
                    <a:gd name="T31" fmla="*/ 101 h 246"/>
                    <a:gd name="T32" fmla="*/ 156 w 582"/>
                    <a:gd name="T33" fmla="*/ 103 h 246"/>
                    <a:gd name="T34" fmla="*/ 155 w 582"/>
                    <a:gd name="T35" fmla="*/ 107 h 246"/>
                    <a:gd name="T36" fmla="*/ 155 w 582"/>
                    <a:gd name="T37" fmla="*/ 108 h 246"/>
                    <a:gd name="T38" fmla="*/ 152 w 582"/>
                    <a:gd name="T39" fmla="*/ 113 h 246"/>
                    <a:gd name="T40" fmla="*/ 152 w 582"/>
                    <a:gd name="T41" fmla="*/ 115 h 246"/>
                    <a:gd name="T42" fmla="*/ 150 w 582"/>
                    <a:gd name="T43" fmla="*/ 118 h 246"/>
                    <a:gd name="T44" fmla="*/ 149 w 582"/>
                    <a:gd name="T45" fmla="*/ 120 h 246"/>
                    <a:gd name="T46" fmla="*/ 146 w 582"/>
                    <a:gd name="T47" fmla="*/ 124 h 246"/>
                    <a:gd name="T48" fmla="*/ 145 w 582"/>
                    <a:gd name="T49" fmla="*/ 126 h 246"/>
                    <a:gd name="T50" fmla="*/ 141 w 582"/>
                    <a:gd name="T51" fmla="*/ 132 h 246"/>
                    <a:gd name="T52" fmla="*/ 141 w 582"/>
                    <a:gd name="T53" fmla="*/ 133 h 246"/>
                    <a:gd name="T54" fmla="*/ 137 w 582"/>
                    <a:gd name="T55" fmla="*/ 138 h 246"/>
                    <a:gd name="T56" fmla="*/ 135 w 582"/>
                    <a:gd name="T57" fmla="*/ 140 h 246"/>
                    <a:gd name="T58" fmla="*/ 132 w 582"/>
                    <a:gd name="T59" fmla="*/ 144 h 246"/>
                    <a:gd name="T60" fmla="*/ 130 w 582"/>
                    <a:gd name="T61" fmla="*/ 146 h 246"/>
                    <a:gd name="T62" fmla="*/ 125 w 582"/>
                    <a:gd name="T63" fmla="*/ 151 h 246"/>
                    <a:gd name="T64" fmla="*/ 124 w 582"/>
                    <a:gd name="T65" fmla="*/ 152 h 246"/>
                    <a:gd name="T66" fmla="*/ 118 w 582"/>
                    <a:gd name="T67" fmla="*/ 159 h 246"/>
                    <a:gd name="T68" fmla="*/ 116 w 582"/>
                    <a:gd name="T69" fmla="*/ 161 h 246"/>
                    <a:gd name="T70" fmla="*/ 110 w 582"/>
                    <a:gd name="T71" fmla="*/ 166 h 246"/>
                    <a:gd name="T72" fmla="*/ 108 w 582"/>
                    <a:gd name="T73" fmla="*/ 168 h 246"/>
                    <a:gd name="T74" fmla="*/ 102 w 582"/>
                    <a:gd name="T75" fmla="*/ 173 h 246"/>
                    <a:gd name="T76" fmla="*/ 100 w 582"/>
                    <a:gd name="T77" fmla="*/ 175 h 246"/>
                    <a:gd name="T78" fmla="*/ 91 w 582"/>
                    <a:gd name="T79" fmla="*/ 182 h 246"/>
                    <a:gd name="T80" fmla="*/ 90 w 582"/>
                    <a:gd name="T81" fmla="*/ 183 h 246"/>
                    <a:gd name="T82" fmla="*/ 82 w 582"/>
                    <a:gd name="T83" fmla="*/ 190 h 246"/>
                    <a:gd name="T84" fmla="*/ 79 w 582"/>
                    <a:gd name="T85" fmla="*/ 192 h 246"/>
                    <a:gd name="T86" fmla="*/ 71 w 582"/>
                    <a:gd name="T87" fmla="*/ 198 h 246"/>
                    <a:gd name="T88" fmla="*/ 68 w 582"/>
                    <a:gd name="T89" fmla="*/ 200 h 246"/>
                    <a:gd name="T90" fmla="*/ 59 w 582"/>
                    <a:gd name="T91" fmla="*/ 207 h 246"/>
                    <a:gd name="T92" fmla="*/ 57 w 582"/>
                    <a:gd name="T93" fmla="*/ 209 h 246"/>
                    <a:gd name="T94" fmla="*/ 45 w 582"/>
                    <a:gd name="T95" fmla="*/ 217 h 246"/>
                    <a:gd name="T96" fmla="*/ 42 w 582"/>
                    <a:gd name="T97" fmla="*/ 219 h 246"/>
                    <a:gd name="T98" fmla="*/ 32 w 582"/>
                    <a:gd name="T99" fmla="*/ 225 h 246"/>
                    <a:gd name="T100" fmla="*/ 28 w 582"/>
                    <a:gd name="T101" fmla="*/ 228 h 246"/>
                    <a:gd name="T102" fmla="*/ 18 w 582"/>
                    <a:gd name="T103" fmla="*/ 234 h 246"/>
                    <a:gd name="T104" fmla="*/ 14 w 582"/>
                    <a:gd name="T105" fmla="*/ 237 h 246"/>
                    <a:gd name="T106" fmla="*/ 0 w 582"/>
                    <a:gd name="T107" fmla="*/ 246 h 246"/>
                    <a:gd name="T108" fmla="*/ 582 w 582"/>
                    <a:gd name="T109" fmla="*/ 138 h 246"/>
                    <a:gd name="T110" fmla="*/ 582 w 582"/>
                    <a:gd name="T111" fmla="*/ 42 h 246"/>
                    <a:gd name="T112" fmla="*/ 308 w 582"/>
                    <a:gd name="T113" fmla="*/ 42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82" h="246">
                      <a:moveTo>
                        <a:pt x="308" y="42"/>
                      </a:moveTo>
                      <a:cubicBezTo>
                        <a:pt x="310" y="36"/>
                        <a:pt x="310" y="36"/>
                        <a:pt x="310" y="36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39" y="21"/>
                        <a:pt x="157" y="74"/>
                      </a:cubicBezTo>
                      <a:cubicBezTo>
                        <a:pt x="157" y="76"/>
                        <a:pt x="157" y="77"/>
                        <a:pt x="158" y="78"/>
                      </a:cubicBezTo>
                      <a:cubicBezTo>
                        <a:pt x="158" y="79"/>
                        <a:pt x="158" y="79"/>
                        <a:pt x="158" y="79"/>
                      </a:cubicBezTo>
                      <a:cubicBezTo>
                        <a:pt x="158" y="80"/>
                        <a:pt x="158" y="81"/>
                        <a:pt x="158" y="82"/>
                      </a:cubicBezTo>
                      <a:cubicBezTo>
                        <a:pt x="158" y="83"/>
                        <a:pt x="159" y="83"/>
                        <a:pt x="159" y="84"/>
                      </a:cubicBezTo>
                      <a:cubicBezTo>
                        <a:pt x="159" y="85"/>
                        <a:pt x="159" y="86"/>
                        <a:pt x="159" y="87"/>
                      </a:cubicBezTo>
                      <a:cubicBezTo>
                        <a:pt x="159" y="87"/>
                        <a:pt x="159" y="87"/>
                        <a:pt x="159" y="88"/>
                      </a:cubicBezTo>
                      <a:cubicBezTo>
                        <a:pt x="159" y="89"/>
                        <a:pt x="159" y="91"/>
                        <a:pt x="159" y="92"/>
                      </a:cubicBezTo>
                      <a:cubicBezTo>
                        <a:pt x="159" y="92"/>
                        <a:pt x="158" y="93"/>
                        <a:pt x="158" y="93"/>
                      </a:cubicBezTo>
                      <a:cubicBezTo>
                        <a:pt x="158" y="94"/>
                        <a:pt x="158" y="96"/>
                        <a:pt x="158" y="97"/>
                      </a:cubicBezTo>
                      <a:cubicBezTo>
                        <a:pt x="158" y="97"/>
                        <a:pt x="158" y="98"/>
                        <a:pt x="158" y="98"/>
                      </a:cubicBezTo>
                      <a:cubicBezTo>
                        <a:pt x="157" y="99"/>
                        <a:pt x="157" y="100"/>
                        <a:pt x="157" y="101"/>
                      </a:cubicBezTo>
                      <a:cubicBezTo>
                        <a:pt x="157" y="102"/>
                        <a:pt x="156" y="103"/>
                        <a:pt x="156" y="103"/>
                      </a:cubicBezTo>
                      <a:cubicBezTo>
                        <a:pt x="156" y="104"/>
                        <a:pt x="155" y="106"/>
                        <a:pt x="155" y="107"/>
                      </a:cubicBezTo>
                      <a:cubicBezTo>
                        <a:pt x="155" y="108"/>
                        <a:pt x="155" y="108"/>
                        <a:pt x="155" y="108"/>
                      </a:cubicBezTo>
                      <a:cubicBezTo>
                        <a:pt x="154" y="110"/>
                        <a:pt x="153" y="111"/>
                        <a:pt x="152" y="113"/>
                      </a:cubicBezTo>
                      <a:cubicBezTo>
                        <a:pt x="152" y="114"/>
                        <a:pt x="152" y="114"/>
                        <a:pt x="152" y="115"/>
                      </a:cubicBezTo>
                      <a:cubicBezTo>
                        <a:pt x="151" y="116"/>
                        <a:pt x="150" y="117"/>
                        <a:pt x="150" y="118"/>
                      </a:cubicBezTo>
                      <a:cubicBezTo>
                        <a:pt x="149" y="119"/>
                        <a:pt x="149" y="120"/>
                        <a:pt x="149" y="120"/>
                      </a:cubicBezTo>
                      <a:cubicBezTo>
                        <a:pt x="148" y="122"/>
                        <a:pt x="147" y="123"/>
                        <a:pt x="146" y="124"/>
                      </a:cubicBezTo>
                      <a:cubicBezTo>
                        <a:pt x="146" y="125"/>
                        <a:pt x="146" y="125"/>
                        <a:pt x="145" y="126"/>
                      </a:cubicBezTo>
                      <a:cubicBezTo>
                        <a:pt x="144" y="128"/>
                        <a:pt x="143" y="130"/>
                        <a:pt x="141" y="132"/>
                      </a:cubicBezTo>
                      <a:cubicBezTo>
                        <a:pt x="141" y="133"/>
                        <a:pt x="141" y="133"/>
                        <a:pt x="141" y="133"/>
                      </a:cubicBezTo>
                      <a:cubicBezTo>
                        <a:pt x="139" y="134"/>
                        <a:pt x="138" y="136"/>
                        <a:pt x="137" y="138"/>
                      </a:cubicBezTo>
                      <a:cubicBezTo>
                        <a:pt x="136" y="138"/>
                        <a:pt x="136" y="139"/>
                        <a:pt x="135" y="140"/>
                      </a:cubicBezTo>
                      <a:cubicBezTo>
                        <a:pt x="134" y="141"/>
                        <a:pt x="133" y="142"/>
                        <a:pt x="132" y="144"/>
                      </a:cubicBezTo>
                      <a:cubicBezTo>
                        <a:pt x="131" y="145"/>
                        <a:pt x="131" y="145"/>
                        <a:pt x="130" y="146"/>
                      </a:cubicBezTo>
                      <a:cubicBezTo>
                        <a:pt x="128" y="148"/>
                        <a:pt x="127" y="149"/>
                        <a:pt x="125" y="151"/>
                      </a:cubicBezTo>
                      <a:cubicBezTo>
                        <a:pt x="125" y="151"/>
                        <a:pt x="124" y="152"/>
                        <a:pt x="124" y="152"/>
                      </a:cubicBezTo>
                      <a:cubicBezTo>
                        <a:pt x="122" y="154"/>
                        <a:pt x="120" y="157"/>
                        <a:pt x="118" y="159"/>
                      </a:cubicBezTo>
                      <a:cubicBezTo>
                        <a:pt x="117" y="159"/>
                        <a:pt x="116" y="160"/>
                        <a:pt x="116" y="161"/>
                      </a:cubicBezTo>
                      <a:cubicBezTo>
                        <a:pt x="114" y="162"/>
                        <a:pt x="112" y="164"/>
                        <a:pt x="110" y="166"/>
                      </a:cubicBezTo>
                      <a:cubicBezTo>
                        <a:pt x="110" y="167"/>
                        <a:pt x="109" y="167"/>
                        <a:pt x="108" y="168"/>
                      </a:cubicBezTo>
                      <a:cubicBezTo>
                        <a:pt x="106" y="170"/>
                        <a:pt x="104" y="171"/>
                        <a:pt x="102" y="173"/>
                      </a:cubicBezTo>
                      <a:cubicBezTo>
                        <a:pt x="101" y="174"/>
                        <a:pt x="101" y="175"/>
                        <a:pt x="100" y="175"/>
                      </a:cubicBezTo>
                      <a:cubicBezTo>
                        <a:pt x="97" y="178"/>
                        <a:pt x="94" y="180"/>
                        <a:pt x="91" y="182"/>
                      </a:cubicBezTo>
                      <a:cubicBezTo>
                        <a:pt x="90" y="183"/>
                        <a:pt x="90" y="183"/>
                        <a:pt x="90" y="183"/>
                      </a:cubicBezTo>
                      <a:cubicBezTo>
                        <a:pt x="88" y="185"/>
                        <a:pt x="85" y="188"/>
                        <a:pt x="82" y="190"/>
                      </a:cubicBezTo>
                      <a:cubicBezTo>
                        <a:pt x="81" y="191"/>
                        <a:pt x="80" y="192"/>
                        <a:pt x="79" y="192"/>
                      </a:cubicBezTo>
                      <a:cubicBezTo>
                        <a:pt x="76" y="194"/>
                        <a:pt x="74" y="196"/>
                        <a:pt x="71" y="198"/>
                      </a:cubicBezTo>
                      <a:cubicBezTo>
                        <a:pt x="70" y="199"/>
                        <a:pt x="69" y="200"/>
                        <a:pt x="68" y="200"/>
                      </a:cubicBezTo>
                      <a:cubicBezTo>
                        <a:pt x="65" y="203"/>
                        <a:pt x="62" y="205"/>
                        <a:pt x="59" y="207"/>
                      </a:cubicBezTo>
                      <a:cubicBezTo>
                        <a:pt x="58" y="207"/>
                        <a:pt x="58" y="208"/>
                        <a:pt x="57" y="209"/>
                      </a:cubicBezTo>
                      <a:cubicBezTo>
                        <a:pt x="53" y="211"/>
                        <a:pt x="49" y="214"/>
                        <a:pt x="45" y="217"/>
                      </a:cubicBezTo>
                      <a:cubicBezTo>
                        <a:pt x="44" y="217"/>
                        <a:pt x="43" y="218"/>
                        <a:pt x="42" y="219"/>
                      </a:cubicBezTo>
                      <a:cubicBezTo>
                        <a:pt x="39" y="221"/>
                        <a:pt x="36" y="223"/>
                        <a:pt x="32" y="225"/>
                      </a:cubicBezTo>
                      <a:cubicBezTo>
                        <a:pt x="31" y="226"/>
                        <a:pt x="29" y="227"/>
                        <a:pt x="28" y="228"/>
                      </a:cubicBezTo>
                      <a:cubicBezTo>
                        <a:pt x="25" y="230"/>
                        <a:pt x="22" y="232"/>
                        <a:pt x="18" y="234"/>
                      </a:cubicBezTo>
                      <a:cubicBezTo>
                        <a:pt x="17" y="235"/>
                        <a:pt x="16" y="236"/>
                        <a:pt x="14" y="237"/>
                      </a:cubicBezTo>
                      <a:cubicBezTo>
                        <a:pt x="9" y="240"/>
                        <a:pt x="5" y="243"/>
                        <a:pt x="0" y="246"/>
                      </a:cubicBezTo>
                      <a:cubicBezTo>
                        <a:pt x="38" y="229"/>
                        <a:pt x="582" y="166"/>
                        <a:pt x="582" y="138"/>
                      </a:cubicBezTo>
                      <a:cubicBezTo>
                        <a:pt x="582" y="42"/>
                        <a:pt x="582" y="42"/>
                        <a:pt x="582" y="42"/>
                      </a:cubicBezTo>
                      <a:lnTo>
                        <a:pt x="308" y="4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19050">
                  <a:noFill/>
                </a:ln>
                <a:effectLst>
                  <a:outerShdw blurRad="139700" dist="38100" dir="5400000" algn="t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4" name="ïṥ1ïḑê"/>
                <p:cNvSpPr/>
                <p:nvPr/>
              </p:nvSpPr>
              <p:spPr bwMode="auto">
                <a:xfrm>
                  <a:off x="5276822" y="2263193"/>
                  <a:ext cx="2022845" cy="707508"/>
                </a:xfrm>
                <a:custGeom>
                  <a:avLst/>
                  <a:gdLst>
                    <a:gd name="T0" fmla="*/ 1122 w 1139"/>
                    <a:gd name="T1" fmla="*/ 399 h 399"/>
                    <a:gd name="T2" fmla="*/ 1122 w 1139"/>
                    <a:gd name="T3" fmla="*/ 264 h 399"/>
                    <a:gd name="T4" fmla="*/ 1122 w 1139"/>
                    <a:gd name="T5" fmla="*/ 265 h 399"/>
                    <a:gd name="T6" fmla="*/ 1119 w 1139"/>
                    <a:gd name="T7" fmla="*/ 269 h 399"/>
                    <a:gd name="T8" fmla="*/ 1115 w 1139"/>
                    <a:gd name="T9" fmla="*/ 272 h 399"/>
                    <a:gd name="T10" fmla="*/ 1108 w 1139"/>
                    <a:gd name="T11" fmla="*/ 276 h 399"/>
                    <a:gd name="T12" fmla="*/ 1099 w 1139"/>
                    <a:gd name="T13" fmla="*/ 279 h 399"/>
                    <a:gd name="T14" fmla="*/ 1088 w 1139"/>
                    <a:gd name="T15" fmla="*/ 283 h 399"/>
                    <a:gd name="T16" fmla="*/ 1079 w 1139"/>
                    <a:gd name="T17" fmla="*/ 285 h 399"/>
                    <a:gd name="T18" fmla="*/ 1079 w 1139"/>
                    <a:gd name="T19" fmla="*/ 247 h 399"/>
                    <a:gd name="T20" fmla="*/ 1075 w 1139"/>
                    <a:gd name="T21" fmla="*/ 248 h 399"/>
                    <a:gd name="T22" fmla="*/ 1058 w 1139"/>
                    <a:gd name="T23" fmla="*/ 252 h 399"/>
                    <a:gd name="T24" fmla="*/ 1037 w 1139"/>
                    <a:gd name="T25" fmla="*/ 255 h 399"/>
                    <a:gd name="T26" fmla="*/ 1011 w 1139"/>
                    <a:gd name="T27" fmla="*/ 259 h 399"/>
                    <a:gd name="T28" fmla="*/ 976 w 1139"/>
                    <a:gd name="T29" fmla="*/ 263 h 399"/>
                    <a:gd name="T30" fmla="*/ 957 w 1139"/>
                    <a:gd name="T31" fmla="*/ 265 h 399"/>
                    <a:gd name="T32" fmla="*/ 957 w 1139"/>
                    <a:gd name="T33" fmla="*/ 228 h 399"/>
                    <a:gd name="T34" fmla="*/ 921 w 1139"/>
                    <a:gd name="T35" fmla="*/ 231 h 399"/>
                    <a:gd name="T36" fmla="*/ 778 w 1139"/>
                    <a:gd name="T37" fmla="*/ 239 h 399"/>
                    <a:gd name="T38" fmla="*/ 777 w 1139"/>
                    <a:gd name="T39" fmla="*/ 239 h 399"/>
                    <a:gd name="T40" fmla="*/ 777 w 1139"/>
                    <a:gd name="T41" fmla="*/ 201 h 399"/>
                    <a:gd name="T42" fmla="*/ 725 w 1139"/>
                    <a:gd name="T43" fmla="*/ 203 h 399"/>
                    <a:gd name="T44" fmla="*/ 662 w 1139"/>
                    <a:gd name="T45" fmla="*/ 205 h 399"/>
                    <a:gd name="T46" fmla="*/ 615 w 1139"/>
                    <a:gd name="T47" fmla="*/ 205 h 399"/>
                    <a:gd name="T48" fmla="*/ 573 w 1139"/>
                    <a:gd name="T49" fmla="*/ 206 h 399"/>
                    <a:gd name="T50" fmla="*/ 560 w 1139"/>
                    <a:gd name="T51" fmla="*/ 206 h 399"/>
                    <a:gd name="T52" fmla="*/ 560 w 1139"/>
                    <a:gd name="T53" fmla="*/ 168 h 399"/>
                    <a:gd name="T54" fmla="*/ 533 w 1139"/>
                    <a:gd name="T55" fmla="*/ 168 h 399"/>
                    <a:gd name="T56" fmla="*/ 495 w 1139"/>
                    <a:gd name="T57" fmla="*/ 168 h 399"/>
                    <a:gd name="T58" fmla="*/ 459 w 1139"/>
                    <a:gd name="T59" fmla="*/ 167 h 399"/>
                    <a:gd name="T60" fmla="*/ 424 w 1139"/>
                    <a:gd name="T61" fmla="*/ 166 h 399"/>
                    <a:gd name="T62" fmla="*/ 390 w 1139"/>
                    <a:gd name="T63" fmla="*/ 165 h 399"/>
                    <a:gd name="T64" fmla="*/ 355 w 1139"/>
                    <a:gd name="T65" fmla="*/ 164 h 399"/>
                    <a:gd name="T66" fmla="*/ 348 w 1139"/>
                    <a:gd name="T67" fmla="*/ 164 h 399"/>
                    <a:gd name="T68" fmla="*/ 348 w 1139"/>
                    <a:gd name="T69" fmla="*/ 126 h 399"/>
                    <a:gd name="T70" fmla="*/ 320 w 1139"/>
                    <a:gd name="T71" fmla="*/ 125 h 399"/>
                    <a:gd name="T72" fmla="*/ 284 w 1139"/>
                    <a:gd name="T73" fmla="*/ 123 h 399"/>
                    <a:gd name="T74" fmla="*/ 247 w 1139"/>
                    <a:gd name="T75" fmla="*/ 121 h 399"/>
                    <a:gd name="T76" fmla="*/ 207 w 1139"/>
                    <a:gd name="T77" fmla="*/ 118 h 399"/>
                    <a:gd name="T78" fmla="*/ 163 w 1139"/>
                    <a:gd name="T79" fmla="*/ 114 h 399"/>
                    <a:gd name="T80" fmla="*/ 163 w 1139"/>
                    <a:gd name="T81" fmla="*/ 77 h 399"/>
                    <a:gd name="T82" fmla="*/ 44 w 1139"/>
                    <a:gd name="T83" fmla="*/ 59 h 399"/>
                    <a:gd name="T84" fmla="*/ 44 w 1139"/>
                    <a:gd name="T85" fmla="*/ 21 h 399"/>
                    <a:gd name="T86" fmla="*/ 0 w 1139"/>
                    <a:gd name="T87" fmla="*/ 0 h 399"/>
                    <a:gd name="T88" fmla="*/ 0 w 1139"/>
                    <a:gd name="T89" fmla="*/ 99 h 399"/>
                    <a:gd name="T90" fmla="*/ 726 w 1139"/>
                    <a:gd name="T91" fmla="*/ 333 h 399"/>
                    <a:gd name="T92" fmla="*/ 1122 w 1139"/>
                    <a:gd name="T93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139" h="399">
                      <a:moveTo>
                        <a:pt x="1122" y="399"/>
                      </a:moveTo>
                      <a:cubicBezTo>
                        <a:pt x="1122" y="264"/>
                        <a:pt x="1122" y="264"/>
                        <a:pt x="1122" y="264"/>
                      </a:cubicBezTo>
                      <a:cubicBezTo>
                        <a:pt x="1122" y="265"/>
                        <a:pt x="1122" y="265"/>
                        <a:pt x="1122" y="265"/>
                      </a:cubicBezTo>
                      <a:cubicBezTo>
                        <a:pt x="1122" y="266"/>
                        <a:pt x="1120" y="267"/>
                        <a:pt x="1119" y="269"/>
                      </a:cubicBezTo>
                      <a:cubicBezTo>
                        <a:pt x="1118" y="270"/>
                        <a:pt x="1117" y="271"/>
                        <a:pt x="1115" y="272"/>
                      </a:cubicBezTo>
                      <a:cubicBezTo>
                        <a:pt x="1113" y="273"/>
                        <a:pt x="1111" y="275"/>
                        <a:pt x="1108" y="276"/>
                      </a:cubicBezTo>
                      <a:cubicBezTo>
                        <a:pt x="1106" y="277"/>
                        <a:pt x="1103" y="278"/>
                        <a:pt x="1099" y="279"/>
                      </a:cubicBezTo>
                      <a:cubicBezTo>
                        <a:pt x="1096" y="280"/>
                        <a:pt x="1092" y="282"/>
                        <a:pt x="1088" y="283"/>
                      </a:cubicBezTo>
                      <a:cubicBezTo>
                        <a:pt x="1085" y="283"/>
                        <a:pt x="1083" y="284"/>
                        <a:pt x="1079" y="285"/>
                      </a:cubicBezTo>
                      <a:cubicBezTo>
                        <a:pt x="1079" y="247"/>
                        <a:pt x="1079" y="247"/>
                        <a:pt x="1079" y="247"/>
                      </a:cubicBezTo>
                      <a:cubicBezTo>
                        <a:pt x="1078" y="247"/>
                        <a:pt x="1076" y="248"/>
                        <a:pt x="1075" y="248"/>
                      </a:cubicBezTo>
                      <a:cubicBezTo>
                        <a:pt x="1069" y="249"/>
                        <a:pt x="1064" y="251"/>
                        <a:pt x="1058" y="252"/>
                      </a:cubicBezTo>
                      <a:cubicBezTo>
                        <a:pt x="1051" y="253"/>
                        <a:pt x="1044" y="254"/>
                        <a:pt x="1037" y="255"/>
                      </a:cubicBezTo>
                      <a:cubicBezTo>
                        <a:pt x="1029" y="257"/>
                        <a:pt x="1020" y="258"/>
                        <a:pt x="1011" y="259"/>
                      </a:cubicBezTo>
                      <a:cubicBezTo>
                        <a:pt x="1000" y="261"/>
                        <a:pt x="988" y="262"/>
                        <a:pt x="976" y="263"/>
                      </a:cubicBezTo>
                      <a:cubicBezTo>
                        <a:pt x="970" y="264"/>
                        <a:pt x="963" y="265"/>
                        <a:pt x="957" y="265"/>
                      </a:cubicBezTo>
                      <a:cubicBezTo>
                        <a:pt x="957" y="228"/>
                        <a:pt x="957" y="228"/>
                        <a:pt x="957" y="228"/>
                      </a:cubicBezTo>
                      <a:cubicBezTo>
                        <a:pt x="945" y="229"/>
                        <a:pt x="934" y="230"/>
                        <a:pt x="921" y="231"/>
                      </a:cubicBezTo>
                      <a:cubicBezTo>
                        <a:pt x="879" y="234"/>
                        <a:pt x="830" y="237"/>
                        <a:pt x="778" y="239"/>
                      </a:cubicBezTo>
                      <a:cubicBezTo>
                        <a:pt x="777" y="239"/>
                        <a:pt x="777" y="239"/>
                        <a:pt x="777" y="239"/>
                      </a:cubicBezTo>
                      <a:cubicBezTo>
                        <a:pt x="777" y="201"/>
                        <a:pt x="777" y="201"/>
                        <a:pt x="777" y="201"/>
                      </a:cubicBezTo>
                      <a:cubicBezTo>
                        <a:pt x="760" y="202"/>
                        <a:pt x="743" y="203"/>
                        <a:pt x="725" y="203"/>
                      </a:cubicBezTo>
                      <a:cubicBezTo>
                        <a:pt x="705" y="204"/>
                        <a:pt x="684" y="204"/>
                        <a:pt x="662" y="205"/>
                      </a:cubicBezTo>
                      <a:cubicBezTo>
                        <a:pt x="647" y="205"/>
                        <a:pt x="631" y="205"/>
                        <a:pt x="615" y="205"/>
                      </a:cubicBezTo>
                      <a:cubicBezTo>
                        <a:pt x="601" y="206"/>
                        <a:pt x="587" y="206"/>
                        <a:pt x="573" y="206"/>
                      </a:cubicBezTo>
                      <a:cubicBezTo>
                        <a:pt x="568" y="206"/>
                        <a:pt x="564" y="206"/>
                        <a:pt x="560" y="206"/>
                      </a:cubicBezTo>
                      <a:cubicBezTo>
                        <a:pt x="560" y="168"/>
                        <a:pt x="560" y="168"/>
                        <a:pt x="560" y="168"/>
                      </a:cubicBezTo>
                      <a:cubicBezTo>
                        <a:pt x="551" y="168"/>
                        <a:pt x="542" y="168"/>
                        <a:pt x="533" y="168"/>
                      </a:cubicBezTo>
                      <a:cubicBezTo>
                        <a:pt x="520" y="168"/>
                        <a:pt x="508" y="168"/>
                        <a:pt x="495" y="168"/>
                      </a:cubicBezTo>
                      <a:cubicBezTo>
                        <a:pt x="483" y="168"/>
                        <a:pt x="471" y="167"/>
                        <a:pt x="459" y="167"/>
                      </a:cubicBezTo>
                      <a:cubicBezTo>
                        <a:pt x="448" y="167"/>
                        <a:pt x="436" y="167"/>
                        <a:pt x="424" y="166"/>
                      </a:cubicBezTo>
                      <a:cubicBezTo>
                        <a:pt x="413" y="166"/>
                        <a:pt x="401" y="166"/>
                        <a:pt x="390" y="165"/>
                      </a:cubicBezTo>
                      <a:cubicBezTo>
                        <a:pt x="378" y="165"/>
                        <a:pt x="366" y="165"/>
                        <a:pt x="355" y="164"/>
                      </a:cubicBezTo>
                      <a:cubicBezTo>
                        <a:pt x="353" y="164"/>
                        <a:pt x="350" y="164"/>
                        <a:pt x="348" y="164"/>
                      </a:cubicBezTo>
                      <a:cubicBezTo>
                        <a:pt x="348" y="126"/>
                        <a:pt x="348" y="126"/>
                        <a:pt x="348" y="126"/>
                      </a:cubicBezTo>
                      <a:cubicBezTo>
                        <a:pt x="338" y="126"/>
                        <a:pt x="329" y="125"/>
                        <a:pt x="320" y="125"/>
                      </a:cubicBezTo>
                      <a:cubicBezTo>
                        <a:pt x="308" y="124"/>
                        <a:pt x="296" y="124"/>
                        <a:pt x="284" y="123"/>
                      </a:cubicBezTo>
                      <a:cubicBezTo>
                        <a:pt x="272" y="122"/>
                        <a:pt x="259" y="122"/>
                        <a:pt x="247" y="121"/>
                      </a:cubicBezTo>
                      <a:cubicBezTo>
                        <a:pt x="234" y="120"/>
                        <a:pt x="220" y="119"/>
                        <a:pt x="207" y="118"/>
                      </a:cubicBezTo>
                      <a:cubicBezTo>
                        <a:pt x="192" y="117"/>
                        <a:pt x="177" y="116"/>
                        <a:pt x="163" y="114"/>
                      </a:cubicBezTo>
                      <a:cubicBezTo>
                        <a:pt x="163" y="77"/>
                        <a:pt x="163" y="77"/>
                        <a:pt x="163" y="77"/>
                      </a:cubicBezTo>
                      <a:cubicBezTo>
                        <a:pt x="113" y="72"/>
                        <a:pt x="72" y="66"/>
                        <a:pt x="44" y="59"/>
                      </a:cubicBezTo>
                      <a:cubicBezTo>
                        <a:pt x="44" y="21"/>
                        <a:pt x="44" y="21"/>
                        <a:pt x="44" y="21"/>
                      </a:cubicBezTo>
                      <a:cubicBezTo>
                        <a:pt x="16" y="15"/>
                        <a:pt x="0" y="8"/>
                        <a:pt x="0" y="0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0" y="228"/>
                        <a:pt x="328" y="293"/>
                        <a:pt x="726" y="333"/>
                      </a:cubicBezTo>
                      <a:cubicBezTo>
                        <a:pt x="1139" y="374"/>
                        <a:pt x="1117" y="385"/>
                        <a:pt x="1122" y="399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19050">
                  <a:noFill/>
                </a:ln>
                <a:effectLst>
                  <a:outerShdw blurRad="139700" dist="38100" dir="5400000" algn="t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5" name="íṡḻíḍè"/>
                <p:cNvSpPr/>
                <p:nvPr/>
              </p:nvSpPr>
              <p:spPr bwMode="auto">
                <a:xfrm>
                  <a:off x="5937863" y="5597104"/>
                  <a:ext cx="5246" cy="0"/>
                </a:xfrm>
                <a:custGeom>
                  <a:avLst/>
                  <a:gdLst>
                    <a:gd name="T0" fmla="*/ 3 w 3"/>
                    <a:gd name="T1" fmla="*/ 2 w 3"/>
                    <a:gd name="T2" fmla="*/ 0 w 3"/>
                    <a:gd name="T3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6" name="ïšļiḓè"/>
                <p:cNvSpPr/>
                <p:nvPr/>
              </p:nvSpPr>
              <p:spPr bwMode="auto">
                <a:xfrm>
                  <a:off x="5816447" y="552815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7" name="íśľiḋe"/>
                <p:cNvSpPr/>
                <p:nvPr/>
              </p:nvSpPr>
              <p:spPr bwMode="auto">
                <a:xfrm>
                  <a:off x="5816447" y="5528152"/>
                  <a:ext cx="0" cy="14240"/>
                </a:xfrm>
                <a:custGeom>
                  <a:avLst/>
                  <a:gdLst>
                    <a:gd name="T0" fmla="*/ 0 h 8"/>
                    <a:gd name="T1" fmla="*/ 0 h 8"/>
                    <a:gd name="T2" fmla="*/ 8 h 8"/>
                    <a:gd name="T3" fmla="*/ 8 h 8"/>
                    <a:gd name="T4" fmla="*/ 0 h 8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5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5"/>
                        <a:pt x="0" y="3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8" name="iśľiḋé"/>
                <p:cNvSpPr/>
                <p:nvPr/>
              </p:nvSpPr>
              <p:spPr bwMode="auto">
                <a:xfrm>
                  <a:off x="6942165" y="5535647"/>
                  <a:ext cx="0" cy="8994"/>
                </a:xfrm>
                <a:custGeom>
                  <a:avLst/>
                  <a:gdLst>
                    <a:gd name="T0" fmla="*/ 0 h 5"/>
                    <a:gd name="T1" fmla="*/ 5 h 5"/>
                    <a:gd name="T2" fmla="*/ 5 h 5"/>
                    <a:gd name="T3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cubicBezTo>
                        <a:pt x="0" y="2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2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9" name="ï$lídè"/>
                <p:cNvSpPr/>
                <p:nvPr/>
              </p:nvSpPr>
              <p:spPr bwMode="auto">
                <a:xfrm>
                  <a:off x="5816447" y="55176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0" name="íṥļïde"/>
                <p:cNvSpPr/>
                <p:nvPr/>
              </p:nvSpPr>
              <p:spPr bwMode="auto">
                <a:xfrm>
                  <a:off x="6651367" y="5496674"/>
                  <a:ext cx="1499" cy="11992"/>
                </a:xfrm>
                <a:custGeom>
                  <a:avLst/>
                  <a:gdLst>
                    <a:gd name="T0" fmla="*/ 0 w 1"/>
                    <a:gd name="T1" fmla="*/ 0 h 7"/>
                    <a:gd name="T2" fmla="*/ 0 w 1"/>
                    <a:gd name="T3" fmla="*/ 6 h 7"/>
                    <a:gd name="T4" fmla="*/ 1 w 1"/>
                    <a:gd name="T5" fmla="*/ 7 h 7"/>
                    <a:gd name="T6" fmla="*/ 1 w 1"/>
                    <a:gd name="T7" fmla="*/ 1 h 7"/>
                    <a:gd name="T8" fmla="*/ 0 w 1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1" name="íšḷíḓè"/>
                <p:cNvSpPr/>
                <p:nvPr/>
              </p:nvSpPr>
              <p:spPr bwMode="auto">
                <a:xfrm>
                  <a:off x="6642374" y="5489179"/>
                  <a:ext cx="8994" cy="28480"/>
                </a:xfrm>
                <a:custGeom>
                  <a:avLst/>
                  <a:gdLst>
                    <a:gd name="T0" fmla="*/ 4 w 5"/>
                    <a:gd name="T1" fmla="*/ 0 h 16"/>
                    <a:gd name="T2" fmla="*/ 0 w 5"/>
                    <a:gd name="T3" fmla="*/ 10 h 16"/>
                    <a:gd name="T4" fmla="*/ 0 w 5"/>
                    <a:gd name="T5" fmla="*/ 16 h 16"/>
                    <a:gd name="T6" fmla="*/ 4 w 5"/>
                    <a:gd name="T7" fmla="*/ 7 h 16"/>
                    <a:gd name="T8" fmla="*/ 5 w 5"/>
                    <a:gd name="T9" fmla="*/ 10 h 16"/>
                    <a:gd name="T10" fmla="*/ 5 w 5"/>
                    <a:gd name="T11" fmla="*/ 4 h 16"/>
                    <a:gd name="T12" fmla="*/ 4 w 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6">
                      <a:moveTo>
                        <a:pt x="4" y="0"/>
                      </a:moveTo>
                      <a:cubicBezTo>
                        <a:pt x="4" y="0"/>
                        <a:pt x="2" y="4"/>
                        <a:pt x="0" y="1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0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1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2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2" name="îṣlïḓè"/>
                <p:cNvSpPr/>
                <p:nvPr/>
              </p:nvSpPr>
              <p:spPr bwMode="auto">
                <a:xfrm>
                  <a:off x="6367315" y="5487680"/>
                  <a:ext cx="1499" cy="19486"/>
                </a:xfrm>
                <a:custGeom>
                  <a:avLst/>
                  <a:gdLst>
                    <a:gd name="T0" fmla="*/ 1 w 1"/>
                    <a:gd name="T1" fmla="*/ 0 h 11"/>
                    <a:gd name="T2" fmla="*/ 0 w 1"/>
                    <a:gd name="T3" fmla="*/ 4 h 11"/>
                    <a:gd name="T4" fmla="*/ 0 w 1"/>
                    <a:gd name="T5" fmla="*/ 11 h 11"/>
                    <a:gd name="T6" fmla="*/ 1 w 1"/>
                    <a:gd name="T7" fmla="*/ 7 h 11"/>
                    <a:gd name="T8" fmla="*/ 1 w 1"/>
                    <a:gd name="T9" fmla="*/ 9 h 11"/>
                    <a:gd name="T10" fmla="*/ 1 w 1"/>
                    <a:gd name="T11" fmla="*/ 3 h 11"/>
                    <a:gd name="T12" fmla="*/ 1 w 1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1" y="0"/>
                      </a:moveTo>
                      <a:cubicBezTo>
                        <a:pt x="1" y="0"/>
                        <a:pt x="1" y="2"/>
                        <a:pt x="0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8"/>
                        <a:pt x="1" y="7"/>
                        <a:pt x="1" y="7"/>
                      </a:cubicBezTo>
                      <a:cubicBezTo>
                        <a:pt x="1" y="7"/>
                        <a:pt x="1" y="8"/>
                        <a:pt x="1" y="9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3" name="iṥliḑe"/>
                <p:cNvSpPr/>
                <p:nvPr/>
              </p:nvSpPr>
              <p:spPr bwMode="auto">
                <a:xfrm>
                  <a:off x="5940861" y="5597104"/>
                  <a:ext cx="11242" cy="0"/>
                </a:xfrm>
                <a:custGeom>
                  <a:avLst/>
                  <a:gdLst>
                    <a:gd name="T0" fmla="*/ 6 w 6"/>
                    <a:gd name="T1" fmla="*/ 0 w 6"/>
                    <a:gd name="T2" fmla="*/ 1 w 6"/>
                    <a:gd name="T3" fmla="*/ 6 w 6"/>
                    <a:gd name="T4" fmla="*/ 6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6">
                      <a:moveTo>
                        <a:pt x="6" y="0"/>
                      </a:moveTo>
                      <a:cubicBezTo>
                        <a:pt x="4" y="0"/>
                        <a:pt x="2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4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cxnSp>
          <p:nvCxnSpPr>
            <p:cNvPr id="12" name="直接连接符 11"/>
            <p:cNvCxnSpPr/>
            <p:nvPr/>
          </p:nvCxnSpPr>
          <p:spPr>
            <a:xfrm>
              <a:off x="4673566" y="3949641"/>
              <a:ext cx="60953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šľïḋè"/>
            <p:cNvSpPr/>
            <p:nvPr/>
          </p:nvSpPr>
          <p:spPr>
            <a:xfrm>
              <a:off x="4673566" y="4429550"/>
              <a:ext cx="1680474" cy="67213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r>
                <a:rPr lang="en-US" altLang="zh-CN" sz="3200" dirty="0">
                  <a:solidFill>
                    <a:srgbClr val="D67283"/>
                  </a:solidFill>
                  <a:effectLst/>
                  <a:latin typeface="Impact" panose="020B0806030902050204" pitchFamily="34" charset="0"/>
                </a:rPr>
                <a:t>45%</a:t>
              </a:r>
              <a:endParaRPr lang="en-US" altLang="zh-CN" sz="3200" dirty="0">
                <a:solidFill>
                  <a:srgbClr val="D67283"/>
                </a:solidFill>
                <a:effectLst/>
                <a:latin typeface="Impact" panose="020B0806030902050204" pitchFamily="34" charset="0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7446671" y="5199638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šḻïḓê"/>
            <p:cNvSpPr/>
            <p:nvPr/>
          </p:nvSpPr>
          <p:spPr>
            <a:xfrm>
              <a:off x="8568575" y="4414983"/>
              <a:ext cx="1680474" cy="67213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r>
                <a:rPr lang="en-US" altLang="zh-CN" sz="3200" dirty="0">
                  <a:solidFill>
                    <a:srgbClr val="D67283"/>
                  </a:solidFill>
                  <a:effectLst/>
                  <a:latin typeface="Impact" panose="020B0806030902050204" pitchFamily="34" charset="0"/>
                </a:rPr>
                <a:t>55%</a:t>
              </a:r>
              <a:endParaRPr lang="en-US" altLang="zh-CN" sz="3200" dirty="0">
                <a:solidFill>
                  <a:srgbClr val="D67283"/>
                </a:solidFill>
                <a:effectLst/>
                <a:latin typeface="Impact" panose="020B0806030902050204" pitchFamily="34" charset="0"/>
              </a:endParaRPr>
            </a:p>
          </p:txBody>
        </p:sp>
      </p:grpSp>
      <p:sp>
        <p:nvSpPr>
          <p:cNvPr id="303" name="文本框 22"/>
          <p:cNvSpPr txBox="1"/>
          <p:nvPr/>
        </p:nvSpPr>
        <p:spPr>
          <a:xfrm>
            <a:off x="4784106" y="1794868"/>
            <a:ext cx="5460542" cy="1832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</a:t>
            </a:r>
            <a:r>
              <a:rPr lang="zh-CN" altLang="en-US" sz="1050" smtClean="0">
                <a:latin typeface="+mj-lt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Lorem ipsum dolor sit amet, consectetur adipiscing elit. Donec luctus nibh sit amet sem vulputate venenatis bibendum orci pulvinar.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4840955" y="4632681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8520507" y="4608882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4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09954" y="1393375"/>
            <a:ext cx="9314282" cy="237281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3374939">
            <a:off x="2531354" y="3394342"/>
            <a:ext cx="848888" cy="897356"/>
          </a:xfrm>
          <a:custGeom>
            <a:avLst/>
            <a:gdLst>
              <a:gd name="connsiteX0" fmla="*/ 118129 w 1767108"/>
              <a:gd name="connsiteY0" fmla="*/ 432228 h 1868002"/>
              <a:gd name="connsiteX1" fmla="*/ 404170 w 1767108"/>
              <a:gd name="connsiteY1" fmla="*/ 291261 h 1868002"/>
              <a:gd name="connsiteX2" fmla="*/ 511169 w 1767108"/>
              <a:gd name="connsiteY2" fmla="*/ 293309 h 1868002"/>
              <a:gd name="connsiteX3" fmla="*/ 536715 w 1767108"/>
              <a:gd name="connsiteY3" fmla="*/ 242636 h 1868002"/>
              <a:gd name="connsiteX4" fmla="*/ 592654 w 1767108"/>
              <a:gd name="connsiteY4" fmla="*/ 159512 h 1868002"/>
              <a:gd name="connsiteX5" fmla="*/ 868782 w 1767108"/>
              <a:gd name="connsiteY5" fmla="*/ 0 h 1868002"/>
              <a:gd name="connsiteX6" fmla="*/ 1061019 w 1767108"/>
              <a:gd name="connsiteY6" fmla="*/ 73399 h 1868002"/>
              <a:gd name="connsiteX7" fmla="*/ 1101449 w 1767108"/>
              <a:gd name="connsiteY7" fmla="*/ 110232 h 1868002"/>
              <a:gd name="connsiteX8" fmla="*/ 1110500 w 1767108"/>
              <a:gd name="connsiteY8" fmla="*/ 107771 h 1868002"/>
              <a:gd name="connsiteX9" fmla="*/ 1368863 w 1767108"/>
              <a:gd name="connsiteY9" fmla="*/ 144831 h 1868002"/>
              <a:gd name="connsiteX10" fmla="*/ 1501964 w 1767108"/>
              <a:gd name="connsiteY10" fmla="*/ 369350 h 1868002"/>
              <a:gd name="connsiteX11" fmla="*/ 1505426 w 1767108"/>
              <a:gd name="connsiteY11" fmla="*/ 396421 h 1868002"/>
              <a:gd name="connsiteX12" fmla="*/ 1552243 w 1767108"/>
              <a:gd name="connsiteY12" fmla="*/ 412121 h 1868002"/>
              <a:gd name="connsiteX13" fmla="*/ 1746471 w 1767108"/>
              <a:gd name="connsiteY13" fmla="*/ 586477 h 1868002"/>
              <a:gd name="connsiteX14" fmla="*/ 1649367 w 1767108"/>
              <a:gd name="connsiteY14" fmla="*/ 986116 h 1868002"/>
              <a:gd name="connsiteX15" fmla="*/ 1627477 w 1767108"/>
              <a:gd name="connsiteY15" fmla="*/ 1011522 h 1868002"/>
              <a:gd name="connsiteX16" fmla="*/ 1637863 w 1767108"/>
              <a:gd name="connsiteY16" fmla="*/ 1027713 h 1868002"/>
              <a:gd name="connsiteX17" fmla="*/ 1671298 w 1767108"/>
              <a:gd name="connsiteY17" fmla="*/ 1470062 h 1868002"/>
              <a:gd name="connsiteX18" fmla="*/ 1249821 w 1767108"/>
              <a:gd name="connsiteY18" fmla="*/ 1608437 h 1868002"/>
              <a:gd name="connsiteX19" fmla="*/ 1212741 w 1767108"/>
              <a:gd name="connsiteY19" fmla="*/ 1601778 h 1868002"/>
              <a:gd name="connsiteX20" fmla="*/ 1200850 w 1767108"/>
              <a:gd name="connsiteY20" fmla="*/ 1625366 h 1868002"/>
              <a:gd name="connsiteX21" fmla="*/ 868782 w 1767108"/>
              <a:gd name="connsiteY21" fmla="*/ 1868002 h 1868002"/>
              <a:gd name="connsiteX22" fmla="*/ 633374 w 1767108"/>
              <a:gd name="connsiteY22" fmla="*/ 1755273 h 1868002"/>
              <a:gd name="connsiteX23" fmla="*/ 610729 w 1767108"/>
              <a:gd name="connsiteY23" fmla="*/ 1729256 h 1868002"/>
              <a:gd name="connsiteX24" fmla="*/ 589392 w 1767108"/>
              <a:gd name="connsiteY24" fmla="*/ 1735059 h 1868002"/>
              <a:gd name="connsiteX25" fmla="*/ 331029 w 1767108"/>
              <a:gd name="connsiteY25" fmla="*/ 1697999 h 1868002"/>
              <a:gd name="connsiteX26" fmla="*/ 197927 w 1767108"/>
              <a:gd name="connsiteY26" fmla="*/ 1473481 h 1868002"/>
              <a:gd name="connsiteX27" fmla="*/ 197136 w 1767108"/>
              <a:gd name="connsiteY27" fmla="*/ 1467294 h 1868002"/>
              <a:gd name="connsiteX28" fmla="*/ 162009 w 1767108"/>
              <a:gd name="connsiteY28" fmla="*/ 1450789 h 1868002"/>
              <a:gd name="connsiteX29" fmla="*/ 20637 w 1767108"/>
              <a:gd name="connsiteY29" fmla="*/ 1301269 h 1868002"/>
              <a:gd name="connsiteX30" fmla="*/ 117741 w 1767108"/>
              <a:gd name="connsiteY30" fmla="*/ 901629 h 1868002"/>
              <a:gd name="connsiteX31" fmla="*/ 148027 w 1767108"/>
              <a:gd name="connsiteY31" fmla="*/ 866479 h 1868002"/>
              <a:gd name="connsiteX32" fmla="*/ 97345 w 1767108"/>
              <a:gd name="connsiteY32" fmla="*/ 750440 h 1868002"/>
              <a:gd name="connsiteX33" fmla="*/ 118129 w 1767108"/>
              <a:gd name="connsiteY33" fmla="*/ 432228 h 186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67108" h="1868002">
                <a:moveTo>
                  <a:pt x="118129" y="432228"/>
                </a:moveTo>
                <a:cubicBezTo>
                  <a:pt x="174957" y="347183"/>
                  <a:pt x="276643" y="300847"/>
                  <a:pt x="404170" y="291261"/>
                </a:cubicBezTo>
                <a:lnTo>
                  <a:pt x="511169" y="293309"/>
                </a:lnTo>
                <a:lnTo>
                  <a:pt x="536715" y="242636"/>
                </a:lnTo>
                <a:cubicBezTo>
                  <a:pt x="554255" y="212486"/>
                  <a:pt x="572949" y="184690"/>
                  <a:pt x="592654" y="159512"/>
                </a:cubicBezTo>
                <a:cubicBezTo>
                  <a:pt x="671477" y="58805"/>
                  <a:pt x="766498" y="0"/>
                  <a:pt x="868782" y="0"/>
                </a:cubicBezTo>
                <a:cubicBezTo>
                  <a:pt x="936971" y="0"/>
                  <a:pt x="1001933" y="26136"/>
                  <a:pt x="1061019" y="73399"/>
                </a:cubicBezTo>
                <a:lnTo>
                  <a:pt x="1101449" y="110232"/>
                </a:lnTo>
                <a:lnTo>
                  <a:pt x="1110500" y="107771"/>
                </a:lnTo>
                <a:cubicBezTo>
                  <a:pt x="1208626" y="86874"/>
                  <a:pt x="1297992" y="97475"/>
                  <a:pt x="1368863" y="144831"/>
                </a:cubicBezTo>
                <a:cubicBezTo>
                  <a:pt x="1439733" y="192187"/>
                  <a:pt x="1483723" y="270695"/>
                  <a:pt x="1501964" y="369350"/>
                </a:cubicBezTo>
                <a:lnTo>
                  <a:pt x="1505426" y="396421"/>
                </a:lnTo>
                <a:lnTo>
                  <a:pt x="1552243" y="412121"/>
                </a:lnTo>
                <a:cubicBezTo>
                  <a:pt x="1645441" y="449264"/>
                  <a:pt x="1713856" y="507727"/>
                  <a:pt x="1746471" y="586477"/>
                </a:cubicBezTo>
                <a:cubicBezTo>
                  <a:pt x="1795395" y="704601"/>
                  <a:pt x="1755087" y="847400"/>
                  <a:pt x="1649367" y="986116"/>
                </a:cubicBezTo>
                <a:lnTo>
                  <a:pt x="1627477" y="1011522"/>
                </a:lnTo>
                <a:lnTo>
                  <a:pt x="1637863" y="1027713"/>
                </a:lnTo>
                <a:cubicBezTo>
                  <a:pt x="1728742" y="1195928"/>
                  <a:pt x="1747068" y="1356669"/>
                  <a:pt x="1671298" y="1470062"/>
                </a:cubicBezTo>
                <a:cubicBezTo>
                  <a:pt x="1595528" y="1583455"/>
                  <a:pt x="1440009" y="1628032"/>
                  <a:pt x="1249821" y="1608437"/>
                </a:cubicBezTo>
                <a:lnTo>
                  <a:pt x="1212741" y="1601778"/>
                </a:lnTo>
                <a:lnTo>
                  <a:pt x="1200850" y="1625366"/>
                </a:lnTo>
                <a:cubicBezTo>
                  <a:pt x="1113144" y="1776120"/>
                  <a:pt x="996637" y="1868002"/>
                  <a:pt x="868782" y="1868002"/>
                </a:cubicBezTo>
                <a:cubicBezTo>
                  <a:pt x="783546" y="1868002"/>
                  <a:pt x="703352" y="1827166"/>
                  <a:pt x="633374" y="1755273"/>
                </a:cubicBezTo>
                <a:lnTo>
                  <a:pt x="610729" y="1729256"/>
                </a:lnTo>
                <a:lnTo>
                  <a:pt x="589392" y="1735059"/>
                </a:lnTo>
                <a:cubicBezTo>
                  <a:pt x="491265" y="1755956"/>
                  <a:pt x="401900" y="1745355"/>
                  <a:pt x="331029" y="1697999"/>
                </a:cubicBezTo>
                <a:cubicBezTo>
                  <a:pt x="260158" y="1650643"/>
                  <a:pt x="216169" y="1572135"/>
                  <a:pt x="197927" y="1473481"/>
                </a:cubicBezTo>
                <a:lnTo>
                  <a:pt x="197136" y="1467294"/>
                </a:lnTo>
                <a:lnTo>
                  <a:pt x="162009" y="1450789"/>
                </a:lnTo>
                <a:cubicBezTo>
                  <a:pt x="95734" y="1414285"/>
                  <a:pt x="46730" y="1364268"/>
                  <a:pt x="20637" y="1301269"/>
                </a:cubicBezTo>
                <a:cubicBezTo>
                  <a:pt x="-28287" y="1183144"/>
                  <a:pt x="12021" y="1040345"/>
                  <a:pt x="117741" y="901629"/>
                </a:cubicBezTo>
                <a:lnTo>
                  <a:pt x="148027" y="866479"/>
                </a:lnTo>
                <a:lnTo>
                  <a:pt x="97345" y="750440"/>
                </a:lnTo>
                <a:cubicBezTo>
                  <a:pt x="57403" y="628951"/>
                  <a:pt x="61302" y="517273"/>
                  <a:pt x="118129" y="432228"/>
                </a:cubicBezTo>
                <a:close/>
              </a:path>
            </a:pathLst>
          </a:custGeom>
          <a:solidFill>
            <a:srgbClr val="D67283"/>
          </a:solidFill>
          <a:ln w="3175">
            <a:solidFill>
              <a:srgbClr val="F2D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3374939">
            <a:off x="5662305" y="3394342"/>
            <a:ext cx="848888" cy="897356"/>
          </a:xfrm>
          <a:custGeom>
            <a:avLst/>
            <a:gdLst>
              <a:gd name="connsiteX0" fmla="*/ 118129 w 1767108"/>
              <a:gd name="connsiteY0" fmla="*/ 432228 h 1868002"/>
              <a:gd name="connsiteX1" fmla="*/ 404170 w 1767108"/>
              <a:gd name="connsiteY1" fmla="*/ 291261 h 1868002"/>
              <a:gd name="connsiteX2" fmla="*/ 511169 w 1767108"/>
              <a:gd name="connsiteY2" fmla="*/ 293309 h 1868002"/>
              <a:gd name="connsiteX3" fmla="*/ 536715 w 1767108"/>
              <a:gd name="connsiteY3" fmla="*/ 242636 h 1868002"/>
              <a:gd name="connsiteX4" fmla="*/ 592654 w 1767108"/>
              <a:gd name="connsiteY4" fmla="*/ 159512 h 1868002"/>
              <a:gd name="connsiteX5" fmla="*/ 868782 w 1767108"/>
              <a:gd name="connsiteY5" fmla="*/ 0 h 1868002"/>
              <a:gd name="connsiteX6" fmla="*/ 1061019 w 1767108"/>
              <a:gd name="connsiteY6" fmla="*/ 73399 h 1868002"/>
              <a:gd name="connsiteX7" fmla="*/ 1101449 w 1767108"/>
              <a:gd name="connsiteY7" fmla="*/ 110232 h 1868002"/>
              <a:gd name="connsiteX8" fmla="*/ 1110500 w 1767108"/>
              <a:gd name="connsiteY8" fmla="*/ 107771 h 1868002"/>
              <a:gd name="connsiteX9" fmla="*/ 1368863 w 1767108"/>
              <a:gd name="connsiteY9" fmla="*/ 144831 h 1868002"/>
              <a:gd name="connsiteX10" fmla="*/ 1501964 w 1767108"/>
              <a:gd name="connsiteY10" fmla="*/ 369350 h 1868002"/>
              <a:gd name="connsiteX11" fmla="*/ 1505426 w 1767108"/>
              <a:gd name="connsiteY11" fmla="*/ 396421 h 1868002"/>
              <a:gd name="connsiteX12" fmla="*/ 1552243 w 1767108"/>
              <a:gd name="connsiteY12" fmla="*/ 412121 h 1868002"/>
              <a:gd name="connsiteX13" fmla="*/ 1746471 w 1767108"/>
              <a:gd name="connsiteY13" fmla="*/ 586477 h 1868002"/>
              <a:gd name="connsiteX14" fmla="*/ 1649367 w 1767108"/>
              <a:gd name="connsiteY14" fmla="*/ 986116 h 1868002"/>
              <a:gd name="connsiteX15" fmla="*/ 1627477 w 1767108"/>
              <a:gd name="connsiteY15" fmla="*/ 1011522 h 1868002"/>
              <a:gd name="connsiteX16" fmla="*/ 1637863 w 1767108"/>
              <a:gd name="connsiteY16" fmla="*/ 1027713 h 1868002"/>
              <a:gd name="connsiteX17" fmla="*/ 1671298 w 1767108"/>
              <a:gd name="connsiteY17" fmla="*/ 1470062 h 1868002"/>
              <a:gd name="connsiteX18" fmla="*/ 1249821 w 1767108"/>
              <a:gd name="connsiteY18" fmla="*/ 1608437 h 1868002"/>
              <a:gd name="connsiteX19" fmla="*/ 1212741 w 1767108"/>
              <a:gd name="connsiteY19" fmla="*/ 1601778 h 1868002"/>
              <a:gd name="connsiteX20" fmla="*/ 1200850 w 1767108"/>
              <a:gd name="connsiteY20" fmla="*/ 1625366 h 1868002"/>
              <a:gd name="connsiteX21" fmla="*/ 868782 w 1767108"/>
              <a:gd name="connsiteY21" fmla="*/ 1868002 h 1868002"/>
              <a:gd name="connsiteX22" fmla="*/ 633374 w 1767108"/>
              <a:gd name="connsiteY22" fmla="*/ 1755273 h 1868002"/>
              <a:gd name="connsiteX23" fmla="*/ 610729 w 1767108"/>
              <a:gd name="connsiteY23" fmla="*/ 1729256 h 1868002"/>
              <a:gd name="connsiteX24" fmla="*/ 589392 w 1767108"/>
              <a:gd name="connsiteY24" fmla="*/ 1735059 h 1868002"/>
              <a:gd name="connsiteX25" fmla="*/ 331029 w 1767108"/>
              <a:gd name="connsiteY25" fmla="*/ 1697999 h 1868002"/>
              <a:gd name="connsiteX26" fmla="*/ 197927 w 1767108"/>
              <a:gd name="connsiteY26" fmla="*/ 1473481 h 1868002"/>
              <a:gd name="connsiteX27" fmla="*/ 197136 w 1767108"/>
              <a:gd name="connsiteY27" fmla="*/ 1467294 h 1868002"/>
              <a:gd name="connsiteX28" fmla="*/ 162009 w 1767108"/>
              <a:gd name="connsiteY28" fmla="*/ 1450789 h 1868002"/>
              <a:gd name="connsiteX29" fmla="*/ 20637 w 1767108"/>
              <a:gd name="connsiteY29" fmla="*/ 1301269 h 1868002"/>
              <a:gd name="connsiteX30" fmla="*/ 117741 w 1767108"/>
              <a:gd name="connsiteY30" fmla="*/ 901629 h 1868002"/>
              <a:gd name="connsiteX31" fmla="*/ 148027 w 1767108"/>
              <a:gd name="connsiteY31" fmla="*/ 866479 h 1868002"/>
              <a:gd name="connsiteX32" fmla="*/ 97345 w 1767108"/>
              <a:gd name="connsiteY32" fmla="*/ 750440 h 1868002"/>
              <a:gd name="connsiteX33" fmla="*/ 118129 w 1767108"/>
              <a:gd name="connsiteY33" fmla="*/ 432228 h 186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67108" h="1868002">
                <a:moveTo>
                  <a:pt x="118129" y="432228"/>
                </a:moveTo>
                <a:cubicBezTo>
                  <a:pt x="174957" y="347183"/>
                  <a:pt x="276643" y="300847"/>
                  <a:pt x="404170" y="291261"/>
                </a:cubicBezTo>
                <a:lnTo>
                  <a:pt x="511169" y="293309"/>
                </a:lnTo>
                <a:lnTo>
                  <a:pt x="536715" y="242636"/>
                </a:lnTo>
                <a:cubicBezTo>
                  <a:pt x="554255" y="212486"/>
                  <a:pt x="572949" y="184690"/>
                  <a:pt x="592654" y="159512"/>
                </a:cubicBezTo>
                <a:cubicBezTo>
                  <a:pt x="671477" y="58805"/>
                  <a:pt x="766498" y="0"/>
                  <a:pt x="868782" y="0"/>
                </a:cubicBezTo>
                <a:cubicBezTo>
                  <a:pt x="936971" y="0"/>
                  <a:pt x="1001933" y="26136"/>
                  <a:pt x="1061019" y="73399"/>
                </a:cubicBezTo>
                <a:lnTo>
                  <a:pt x="1101449" y="110232"/>
                </a:lnTo>
                <a:lnTo>
                  <a:pt x="1110500" y="107771"/>
                </a:lnTo>
                <a:cubicBezTo>
                  <a:pt x="1208626" y="86874"/>
                  <a:pt x="1297992" y="97475"/>
                  <a:pt x="1368863" y="144831"/>
                </a:cubicBezTo>
                <a:cubicBezTo>
                  <a:pt x="1439733" y="192187"/>
                  <a:pt x="1483723" y="270695"/>
                  <a:pt x="1501964" y="369350"/>
                </a:cubicBezTo>
                <a:lnTo>
                  <a:pt x="1505426" y="396421"/>
                </a:lnTo>
                <a:lnTo>
                  <a:pt x="1552243" y="412121"/>
                </a:lnTo>
                <a:cubicBezTo>
                  <a:pt x="1645441" y="449264"/>
                  <a:pt x="1713856" y="507727"/>
                  <a:pt x="1746471" y="586477"/>
                </a:cubicBezTo>
                <a:cubicBezTo>
                  <a:pt x="1795395" y="704601"/>
                  <a:pt x="1755087" y="847400"/>
                  <a:pt x="1649367" y="986116"/>
                </a:cubicBezTo>
                <a:lnTo>
                  <a:pt x="1627477" y="1011522"/>
                </a:lnTo>
                <a:lnTo>
                  <a:pt x="1637863" y="1027713"/>
                </a:lnTo>
                <a:cubicBezTo>
                  <a:pt x="1728742" y="1195928"/>
                  <a:pt x="1747068" y="1356669"/>
                  <a:pt x="1671298" y="1470062"/>
                </a:cubicBezTo>
                <a:cubicBezTo>
                  <a:pt x="1595528" y="1583455"/>
                  <a:pt x="1440009" y="1628032"/>
                  <a:pt x="1249821" y="1608437"/>
                </a:cubicBezTo>
                <a:lnTo>
                  <a:pt x="1212741" y="1601778"/>
                </a:lnTo>
                <a:lnTo>
                  <a:pt x="1200850" y="1625366"/>
                </a:lnTo>
                <a:cubicBezTo>
                  <a:pt x="1113144" y="1776120"/>
                  <a:pt x="996637" y="1868002"/>
                  <a:pt x="868782" y="1868002"/>
                </a:cubicBezTo>
                <a:cubicBezTo>
                  <a:pt x="783546" y="1868002"/>
                  <a:pt x="703352" y="1827166"/>
                  <a:pt x="633374" y="1755273"/>
                </a:cubicBezTo>
                <a:lnTo>
                  <a:pt x="610729" y="1729256"/>
                </a:lnTo>
                <a:lnTo>
                  <a:pt x="589392" y="1735059"/>
                </a:lnTo>
                <a:cubicBezTo>
                  <a:pt x="491265" y="1755956"/>
                  <a:pt x="401900" y="1745355"/>
                  <a:pt x="331029" y="1697999"/>
                </a:cubicBezTo>
                <a:cubicBezTo>
                  <a:pt x="260158" y="1650643"/>
                  <a:pt x="216169" y="1572135"/>
                  <a:pt x="197927" y="1473481"/>
                </a:cubicBezTo>
                <a:lnTo>
                  <a:pt x="197136" y="1467294"/>
                </a:lnTo>
                <a:lnTo>
                  <a:pt x="162009" y="1450789"/>
                </a:lnTo>
                <a:cubicBezTo>
                  <a:pt x="95734" y="1414285"/>
                  <a:pt x="46730" y="1364268"/>
                  <a:pt x="20637" y="1301269"/>
                </a:cubicBezTo>
                <a:cubicBezTo>
                  <a:pt x="-28287" y="1183144"/>
                  <a:pt x="12021" y="1040345"/>
                  <a:pt x="117741" y="901629"/>
                </a:cubicBezTo>
                <a:lnTo>
                  <a:pt x="148027" y="866479"/>
                </a:lnTo>
                <a:lnTo>
                  <a:pt x="97345" y="750440"/>
                </a:lnTo>
                <a:cubicBezTo>
                  <a:pt x="57403" y="628951"/>
                  <a:pt x="61302" y="517273"/>
                  <a:pt x="118129" y="432228"/>
                </a:cubicBezTo>
                <a:close/>
              </a:path>
            </a:pathLst>
          </a:custGeom>
          <a:solidFill>
            <a:schemeClr val="tx1"/>
          </a:solidFill>
          <a:ln w="3175">
            <a:solidFill>
              <a:srgbClr val="F2D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3374939">
            <a:off x="8793257" y="3394342"/>
            <a:ext cx="848888" cy="897356"/>
          </a:xfrm>
          <a:custGeom>
            <a:avLst/>
            <a:gdLst>
              <a:gd name="connsiteX0" fmla="*/ 118129 w 1767108"/>
              <a:gd name="connsiteY0" fmla="*/ 432228 h 1868002"/>
              <a:gd name="connsiteX1" fmla="*/ 404170 w 1767108"/>
              <a:gd name="connsiteY1" fmla="*/ 291261 h 1868002"/>
              <a:gd name="connsiteX2" fmla="*/ 511169 w 1767108"/>
              <a:gd name="connsiteY2" fmla="*/ 293309 h 1868002"/>
              <a:gd name="connsiteX3" fmla="*/ 536715 w 1767108"/>
              <a:gd name="connsiteY3" fmla="*/ 242636 h 1868002"/>
              <a:gd name="connsiteX4" fmla="*/ 592654 w 1767108"/>
              <a:gd name="connsiteY4" fmla="*/ 159512 h 1868002"/>
              <a:gd name="connsiteX5" fmla="*/ 868782 w 1767108"/>
              <a:gd name="connsiteY5" fmla="*/ 0 h 1868002"/>
              <a:gd name="connsiteX6" fmla="*/ 1061019 w 1767108"/>
              <a:gd name="connsiteY6" fmla="*/ 73399 h 1868002"/>
              <a:gd name="connsiteX7" fmla="*/ 1101449 w 1767108"/>
              <a:gd name="connsiteY7" fmla="*/ 110232 h 1868002"/>
              <a:gd name="connsiteX8" fmla="*/ 1110500 w 1767108"/>
              <a:gd name="connsiteY8" fmla="*/ 107771 h 1868002"/>
              <a:gd name="connsiteX9" fmla="*/ 1368863 w 1767108"/>
              <a:gd name="connsiteY9" fmla="*/ 144831 h 1868002"/>
              <a:gd name="connsiteX10" fmla="*/ 1501964 w 1767108"/>
              <a:gd name="connsiteY10" fmla="*/ 369350 h 1868002"/>
              <a:gd name="connsiteX11" fmla="*/ 1505426 w 1767108"/>
              <a:gd name="connsiteY11" fmla="*/ 396421 h 1868002"/>
              <a:gd name="connsiteX12" fmla="*/ 1552243 w 1767108"/>
              <a:gd name="connsiteY12" fmla="*/ 412121 h 1868002"/>
              <a:gd name="connsiteX13" fmla="*/ 1746471 w 1767108"/>
              <a:gd name="connsiteY13" fmla="*/ 586477 h 1868002"/>
              <a:gd name="connsiteX14" fmla="*/ 1649367 w 1767108"/>
              <a:gd name="connsiteY14" fmla="*/ 986116 h 1868002"/>
              <a:gd name="connsiteX15" fmla="*/ 1627477 w 1767108"/>
              <a:gd name="connsiteY15" fmla="*/ 1011522 h 1868002"/>
              <a:gd name="connsiteX16" fmla="*/ 1637863 w 1767108"/>
              <a:gd name="connsiteY16" fmla="*/ 1027713 h 1868002"/>
              <a:gd name="connsiteX17" fmla="*/ 1671298 w 1767108"/>
              <a:gd name="connsiteY17" fmla="*/ 1470062 h 1868002"/>
              <a:gd name="connsiteX18" fmla="*/ 1249821 w 1767108"/>
              <a:gd name="connsiteY18" fmla="*/ 1608437 h 1868002"/>
              <a:gd name="connsiteX19" fmla="*/ 1212741 w 1767108"/>
              <a:gd name="connsiteY19" fmla="*/ 1601778 h 1868002"/>
              <a:gd name="connsiteX20" fmla="*/ 1200850 w 1767108"/>
              <a:gd name="connsiteY20" fmla="*/ 1625366 h 1868002"/>
              <a:gd name="connsiteX21" fmla="*/ 868782 w 1767108"/>
              <a:gd name="connsiteY21" fmla="*/ 1868002 h 1868002"/>
              <a:gd name="connsiteX22" fmla="*/ 633374 w 1767108"/>
              <a:gd name="connsiteY22" fmla="*/ 1755273 h 1868002"/>
              <a:gd name="connsiteX23" fmla="*/ 610729 w 1767108"/>
              <a:gd name="connsiteY23" fmla="*/ 1729256 h 1868002"/>
              <a:gd name="connsiteX24" fmla="*/ 589392 w 1767108"/>
              <a:gd name="connsiteY24" fmla="*/ 1735059 h 1868002"/>
              <a:gd name="connsiteX25" fmla="*/ 331029 w 1767108"/>
              <a:gd name="connsiteY25" fmla="*/ 1697999 h 1868002"/>
              <a:gd name="connsiteX26" fmla="*/ 197927 w 1767108"/>
              <a:gd name="connsiteY26" fmla="*/ 1473481 h 1868002"/>
              <a:gd name="connsiteX27" fmla="*/ 197136 w 1767108"/>
              <a:gd name="connsiteY27" fmla="*/ 1467294 h 1868002"/>
              <a:gd name="connsiteX28" fmla="*/ 162009 w 1767108"/>
              <a:gd name="connsiteY28" fmla="*/ 1450789 h 1868002"/>
              <a:gd name="connsiteX29" fmla="*/ 20637 w 1767108"/>
              <a:gd name="connsiteY29" fmla="*/ 1301269 h 1868002"/>
              <a:gd name="connsiteX30" fmla="*/ 117741 w 1767108"/>
              <a:gd name="connsiteY30" fmla="*/ 901629 h 1868002"/>
              <a:gd name="connsiteX31" fmla="*/ 148027 w 1767108"/>
              <a:gd name="connsiteY31" fmla="*/ 866479 h 1868002"/>
              <a:gd name="connsiteX32" fmla="*/ 97345 w 1767108"/>
              <a:gd name="connsiteY32" fmla="*/ 750440 h 1868002"/>
              <a:gd name="connsiteX33" fmla="*/ 118129 w 1767108"/>
              <a:gd name="connsiteY33" fmla="*/ 432228 h 186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67108" h="1868002">
                <a:moveTo>
                  <a:pt x="118129" y="432228"/>
                </a:moveTo>
                <a:cubicBezTo>
                  <a:pt x="174957" y="347183"/>
                  <a:pt x="276643" y="300847"/>
                  <a:pt x="404170" y="291261"/>
                </a:cubicBezTo>
                <a:lnTo>
                  <a:pt x="511169" y="293309"/>
                </a:lnTo>
                <a:lnTo>
                  <a:pt x="536715" y="242636"/>
                </a:lnTo>
                <a:cubicBezTo>
                  <a:pt x="554255" y="212486"/>
                  <a:pt x="572949" y="184690"/>
                  <a:pt x="592654" y="159512"/>
                </a:cubicBezTo>
                <a:cubicBezTo>
                  <a:pt x="671477" y="58805"/>
                  <a:pt x="766498" y="0"/>
                  <a:pt x="868782" y="0"/>
                </a:cubicBezTo>
                <a:cubicBezTo>
                  <a:pt x="936971" y="0"/>
                  <a:pt x="1001933" y="26136"/>
                  <a:pt x="1061019" y="73399"/>
                </a:cubicBezTo>
                <a:lnTo>
                  <a:pt x="1101449" y="110232"/>
                </a:lnTo>
                <a:lnTo>
                  <a:pt x="1110500" y="107771"/>
                </a:lnTo>
                <a:cubicBezTo>
                  <a:pt x="1208626" y="86874"/>
                  <a:pt x="1297992" y="97475"/>
                  <a:pt x="1368863" y="144831"/>
                </a:cubicBezTo>
                <a:cubicBezTo>
                  <a:pt x="1439733" y="192187"/>
                  <a:pt x="1483723" y="270695"/>
                  <a:pt x="1501964" y="369350"/>
                </a:cubicBezTo>
                <a:lnTo>
                  <a:pt x="1505426" y="396421"/>
                </a:lnTo>
                <a:lnTo>
                  <a:pt x="1552243" y="412121"/>
                </a:lnTo>
                <a:cubicBezTo>
                  <a:pt x="1645441" y="449264"/>
                  <a:pt x="1713856" y="507727"/>
                  <a:pt x="1746471" y="586477"/>
                </a:cubicBezTo>
                <a:cubicBezTo>
                  <a:pt x="1795395" y="704601"/>
                  <a:pt x="1755087" y="847400"/>
                  <a:pt x="1649367" y="986116"/>
                </a:cubicBezTo>
                <a:lnTo>
                  <a:pt x="1627477" y="1011522"/>
                </a:lnTo>
                <a:lnTo>
                  <a:pt x="1637863" y="1027713"/>
                </a:lnTo>
                <a:cubicBezTo>
                  <a:pt x="1728742" y="1195928"/>
                  <a:pt x="1747068" y="1356669"/>
                  <a:pt x="1671298" y="1470062"/>
                </a:cubicBezTo>
                <a:cubicBezTo>
                  <a:pt x="1595528" y="1583455"/>
                  <a:pt x="1440009" y="1628032"/>
                  <a:pt x="1249821" y="1608437"/>
                </a:cubicBezTo>
                <a:lnTo>
                  <a:pt x="1212741" y="1601778"/>
                </a:lnTo>
                <a:lnTo>
                  <a:pt x="1200850" y="1625366"/>
                </a:lnTo>
                <a:cubicBezTo>
                  <a:pt x="1113144" y="1776120"/>
                  <a:pt x="996637" y="1868002"/>
                  <a:pt x="868782" y="1868002"/>
                </a:cubicBezTo>
                <a:cubicBezTo>
                  <a:pt x="783546" y="1868002"/>
                  <a:pt x="703352" y="1827166"/>
                  <a:pt x="633374" y="1755273"/>
                </a:cubicBezTo>
                <a:lnTo>
                  <a:pt x="610729" y="1729256"/>
                </a:lnTo>
                <a:lnTo>
                  <a:pt x="589392" y="1735059"/>
                </a:lnTo>
                <a:cubicBezTo>
                  <a:pt x="491265" y="1755956"/>
                  <a:pt x="401900" y="1745355"/>
                  <a:pt x="331029" y="1697999"/>
                </a:cubicBezTo>
                <a:cubicBezTo>
                  <a:pt x="260158" y="1650643"/>
                  <a:pt x="216169" y="1572135"/>
                  <a:pt x="197927" y="1473481"/>
                </a:cubicBezTo>
                <a:lnTo>
                  <a:pt x="197136" y="1467294"/>
                </a:lnTo>
                <a:lnTo>
                  <a:pt x="162009" y="1450789"/>
                </a:lnTo>
                <a:cubicBezTo>
                  <a:pt x="95734" y="1414285"/>
                  <a:pt x="46730" y="1364268"/>
                  <a:pt x="20637" y="1301269"/>
                </a:cubicBezTo>
                <a:cubicBezTo>
                  <a:pt x="-28287" y="1183144"/>
                  <a:pt x="12021" y="1040345"/>
                  <a:pt x="117741" y="901629"/>
                </a:cubicBezTo>
                <a:lnTo>
                  <a:pt x="148027" y="866479"/>
                </a:lnTo>
                <a:lnTo>
                  <a:pt x="97345" y="750440"/>
                </a:lnTo>
                <a:cubicBezTo>
                  <a:pt x="57403" y="628951"/>
                  <a:pt x="61302" y="517273"/>
                  <a:pt x="118129" y="432228"/>
                </a:cubicBezTo>
                <a:close/>
              </a:path>
            </a:pathLst>
          </a:custGeom>
          <a:solidFill>
            <a:srgbClr val="D67283"/>
          </a:solidFill>
          <a:ln w="3175">
            <a:solidFill>
              <a:srgbClr val="F2D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vector_319779"/>
          <p:cNvSpPr>
            <a:spLocks noChangeAspect="1"/>
          </p:cNvSpPr>
          <p:nvPr/>
        </p:nvSpPr>
        <p:spPr bwMode="auto">
          <a:xfrm>
            <a:off x="5837548" y="3648725"/>
            <a:ext cx="491504" cy="388590"/>
          </a:xfrm>
          <a:custGeom>
            <a:avLst/>
            <a:gdLst>
              <a:gd name="connsiteX0" fmla="*/ 520595 w 607639"/>
              <a:gd name="connsiteY0" fmla="*/ 279163 h 480409"/>
              <a:gd name="connsiteX1" fmla="*/ 550856 w 607639"/>
              <a:gd name="connsiteY1" fmla="*/ 298274 h 480409"/>
              <a:gd name="connsiteX2" fmla="*/ 555573 w 607639"/>
              <a:gd name="connsiteY2" fmla="*/ 328675 h 480409"/>
              <a:gd name="connsiteX3" fmla="*/ 582273 w 607639"/>
              <a:gd name="connsiteY3" fmla="*/ 328675 h 480409"/>
              <a:gd name="connsiteX4" fmla="*/ 607639 w 607639"/>
              <a:gd name="connsiteY4" fmla="*/ 353919 h 480409"/>
              <a:gd name="connsiteX5" fmla="*/ 607639 w 607639"/>
              <a:gd name="connsiteY5" fmla="*/ 455075 h 480409"/>
              <a:gd name="connsiteX6" fmla="*/ 582273 w 607639"/>
              <a:gd name="connsiteY6" fmla="*/ 480409 h 480409"/>
              <a:gd name="connsiteX7" fmla="*/ 480989 w 607639"/>
              <a:gd name="connsiteY7" fmla="*/ 480409 h 480409"/>
              <a:gd name="connsiteX8" fmla="*/ 455712 w 607639"/>
              <a:gd name="connsiteY8" fmla="*/ 455075 h 480409"/>
              <a:gd name="connsiteX9" fmla="*/ 455712 w 607639"/>
              <a:gd name="connsiteY9" fmla="*/ 353919 h 480409"/>
              <a:gd name="connsiteX10" fmla="*/ 480989 w 607639"/>
              <a:gd name="connsiteY10" fmla="*/ 328675 h 480409"/>
              <a:gd name="connsiteX11" fmla="*/ 504663 w 607639"/>
              <a:gd name="connsiteY11" fmla="*/ 328675 h 480409"/>
              <a:gd name="connsiteX12" fmla="*/ 501459 w 607639"/>
              <a:gd name="connsiteY12" fmla="*/ 309386 h 480409"/>
              <a:gd name="connsiteX13" fmla="*/ 520595 w 607639"/>
              <a:gd name="connsiteY13" fmla="*/ 279163 h 480409"/>
              <a:gd name="connsiteX14" fmla="*/ 87044 w 607639"/>
              <a:gd name="connsiteY14" fmla="*/ 279163 h 480409"/>
              <a:gd name="connsiteX15" fmla="*/ 106180 w 607639"/>
              <a:gd name="connsiteY15" fmla="*/ 309386 h 480409"/>
              <a:gd name="connsiteX16" fmla="*/ 102976 w 607639"/>
              <a:gd name="connsiteY16" fmla="*/ 328675 h 480409"/>
              <a:gd name="connsiteX17" fmla="*/ 126561 w 607639"/>
              <a:gd name="connsiteY17" fmla="*/ 328675 h 480409"/>
              <a:gd name="connsiteX18" fmla="*/ 151927 w 607639"/>
              <a:gd name="connsiteY18" fmla="*/ 353919 h 480409"/>
              <a:gd name="connsiteX19" fmla="*/ 151927 w 607639"/>
              <a:gd name="connsiteY19" fmla="*/ 455075 h 480409"/>
              <a:gd name="connsiteX20" fmla="*/ 126561 w 607639"/>
              <a:gd name="connsiteY20" fmla="*/ 480409 h 480409"/>
              <a:gd name="connsiteX21" fmla="*/ 25277 w 607639"/>
              <a:gd name="connsiteY21" fmla="*/ 480409 h 480409"/>
              <a:gd name="connsiteX22" fmla="*/ 0 w 607639"/>
              <a:gd name="connsiteY22" fmla="*/ 455075 h 480409"/>
              <a:gd name="connsiteX23" fmla="*/ 0 w 607639"/>
              <a:gd name="connsiteY23" fmla="*/ 353919 h 480409"/>
              <a:gd name="connsiteX24" fmla="*/ 25277 w 607639"/>
              <a:gd name="connsiteY24" fmla="*/ 328675 h 480409"/>
              <a:gd name="connsiteX25" fmla="*/ 52066 w 607639"/>
              <a:gd name="connsiteY25" fmla="*/ 328675 h 480409"/>
              <a:gd name="connsiteX26" fmla="*/ 56783 w 607639"/>
              <a:gd name="connsiteY26" fmla="*/ 298274 h 480409"/>
              <a:gd name="connsiteX27" fmla="*/ 87044 w 607639"/>
              <a:gd name="connsiteY27" fmla="*/ 279163 h 480409"/>
              <a:gd name="connsiteX28" fmla="*/ 444951 w 607639"/>
              <a:gd name="connsiteY28" fmla="*/ 152182 h 480409"/>
              <a:gd name="connsiteX29" fmla="*/ 463537 w 607639"/>
              <a:gd name="connsiteY29" fmla="*/ 157693 h 480409"/>
              <a:gd name="connsiteX30" fmla="*/ 502803 w 607639"/>
              <a:gd name="connsiteY30" fmla="*/ 197604 h 480409"/>
              <a:gd name="connsiteX31" fmla="*/ 498618 w 607639"/>
              <a:gd name="connsiteY31" fmla="*/ 233160 h 480409"/>
              <a:gd name="connsiteX32" fmla="*/ 482948 w 607639"/>
              <a:gd name="connsiteY32" fmla="*/ 238582 h 480409"/>
              <a:gd name="connsiteX33" fmla="*/ 463092 w 607639"/>
              <a:gd name="connsiteY33" fmla="*/ 228982 h 480409"/>
              <a:gd name="connsiteX34" fmla="*/ 431483 w 607639"/>
              <a:gd name="connsiteY34" fmla="*/ 196982 h 480409"/>
              <a:gd name="connsiteX35" fmla="*/ 427833 w 607639"/>
              <a:gd name="connsiteY35" fmla="*/ 161337 h 480409"/>
              <a:gd name="connsiteX36" fmla="*/ 444951 w 607639"/>
              <a:gd name="connsiteY36" fmla="*/ 152182 h 480409"/>
              <a:gd name="connsiteX37" fmla="*/ 162640 w 607639"/>
              <a:gd name="connsiteY37" fmla="*/ 152182 h 480409"/>
              <a:gd name="connsiteX38" fmla="*/ 179670 w 607639"/>
              <a:gd name="connsiteY38" fmla="*/ 161337 h 480409"/>
              <a:gd name="connsiteX39" fmla="*/ 176022 w 607639"/>
              <a:gd name="connsiteY39" fmla="*/ 196982 h 480409"/>
              <a:gd name="connsiteX40" fmla="*/ 144520 w 607639"/>
              <a:gd name="connsiteY40" fmla="*/ 228893 h 480409"/>
              <a:gd name="connsiteX41" fmla="*/ 124586 w 607639"/>
              <a:gd name="connsiteY41" fmla="*/ 238582 h 480409"/>
              <a:gd name="connsiteX42" fmla="*/ 108924 w 607639"/>
              <a:gd name="connsiteY42" fmla="*/ 233160 h 480409"/>
              <a:gd name="connsiteX43" fmla="*/ 104742 w 607639"/>
              <a:gd name="connsiteY43" fmla="*/ 197693 h 480409"/>
              <a:gd name="connsiteX44" fmla="*/ 144075 w 607639"/>
              <a:gd name="connsiteY44" fmla="*/ 157693 h 480409"/>
              <a:gd name="connsiteX45" fmla="*/ 162640 w 607639"/>
              <a:gd name="connsiteY45" fmla="*/ 152182 h 480409"/>
              <a:gd name="connsiteX46" fmla="*/ 253131 w 607639"/>
              <a:gd name="connsiteY46" fmla="*/ 0 h 480409"/>
              <a:gd name="connsiteX47" fmla="*/ 354419 w 607639"/>
              <a:gd name="connsiteY47" fmla="*/ 0 h 480409"/>
              <a:gd name="connsiteX48" fmla="*/ 379785 w 607639"/>
              <a:gd name="connsiteY48" fmla="*/ 25337 h 480409"/>
              <a:gd name="connsiteX49" fmla="*/ 379785 w 607639"/>
              <a:gd name="connsiteY49" fmla="*/ 50585 h 480409"/>
              <a:gd name="connsiteX50" fmla="*/ 513382 w 607639"/>
              <a:gd name="connsiteY50" fmla="*/ 50585 h 480409"/>
              <a:gd name="connsiteX51" fmla="*/ 556995 w 607639"/>
              <a:gd name="connsiteY51" fmla="*/ 25337 h 480409"/>
              <a:gd name="connsiteX52" fmla="*/ 607639 w 607639"/>
              <a:gd name="connsiteY52" fmla="*/ 75833 h 480409"/>
              <a:gd name="connsiteX53" fmla="*/ 556995 w 607639"/>
              <a:gd name="connsiteY53" fmla="*/ 126417 h 480409"/>
              <a:gd name="connsiteX54" fmla="*/ 513382 w 607639"/>
              <a:gd name="connsiteY54" fmla="*/ 101169 h 480409"/>
              <a:gd name="connsiteX55" fmla="*/ 379785 w 607639"/>
              <a:gd name="connsiteY55" fmla="*/ 101169 h 480409"/>
              <a:gd name="connsiteX56" fmla="*/ 379785 w 607639"/>
              <a:gd name="connsiteY56" fmla="*/ 121261 h 480409"/>
              <a:gd name="connsiteX57" fmla="*/ 382189 w 607639"/>
              <a:gd name="connsiteY57" fmla="*/ 138774 h 480409"/>
              <a:gd name="connsiteX58" fmla="*/ 357534 w 607639"/>
              <a:gd name="connsiteY58" fmla="*/ 158066 h 480409"/>
              <a:gd name="connsiteX59" fmla="*/ 351660 w 607639"/>
              <a:gd name="connsiteY59" fmla="*/ 157444 h 480409"/>
              <a:gd name="connsiteX60" fmla="*/ 306979 w 607639"/>
              <a:gd name="connsiteY60" fmla="*/ 151754 h 480409"/>
              <a:gd name="connsiteX61" fmla="*/ 306890 w 607639"/>
              <a:gd name="connsiteY61" fmla="*/ 151754 h 480409"/>
              <a:gd name="connsiteX62" fmla="*/ 300749 w 607639"/>
              <a:gd name="connsiteY62" fmla="*/ 151754 h 480409"/>
              <a:gd name="connsiteX63" fmla="*/ 300571 w 607639"/>
              <a:gd name="connsiteY63" fmla="*/ 151754 h 480409"/>
              <a:gd name="connsiteX64" fmla="*/ 255979 w 607639"/>
              <a:gd name="connsiteY64" fmla="*/ 157444 h 480409"/>
              <a:gd name="connsiteX65" fmla="*/ 250016 w 607639"/>
              <a:gd name="connsiteY65" fmla="*/ 158066 h 480409"/>
              <a:gd name="connsiteX66" fmla="*/ 225450 w 607639"/>
              <a:gd name="connsiteY66" fmla="*/ 138774 h 480409"/>
              <a:gd name="connsiteX67" fmla="*/ 227853 w 607639"/>
              <a:gd name="connsiteY67" fmla="*/ 121261 h 480409"/>
              <a:gd name="connsiteX68" fmla="*/ 227853 w 607639"/>
              <a:gd name="connsiteY68" fmla="*/ 101169 h 480409"/>
              <a:gd name="connsiteX69" fmla="*/ 94257 w 607639"/>
              <a:gd name="connsiteY69" fmla="*/ 101169 h 480409"/>
              <a:gd name="connsiteX70" fmla="*/ 50644 w 607639"/>
              <a:gd name="connsiteY70" fmla="*/ 126417 h 480409"/>
              <a:gd name="connsiteX71" fmla="*/ 0 w 607639"/>
              <a:gd name="connsiteY71" fmla="*/ 75833 h 480409"/>
              <a:gd name="connsiteX72" fmla="*/ 50644 w 607639"/>
              <a:gd name="connsiteY72" fmla="*/ 25337 h 480409"/>
              <a:gd name="connsiteX73" fmla="*/ 94257 w 607639"/>
              <a:gd name="connsiteY73" fmla="*/ 50585 h 480409"/>
              <a:gd name="connsiteX74" fmla="*/ 227853 w 607639"/>
              <a:gd name="connsiteY74" fmla="*/ 50585 h 480409"/>
              <a:gd name="connsiteX75" fmla="*/ 227853 w 607639"/>
              <a:gd name="connsiteY75" fmla="*/ 25337 h 480409"/>
              <a:gd name="connsiteX76" fmla="*/ 253131 w 607639"/>
              <a:gd name="connsiteY76" fmla="*/ 0 h 48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7639" h="480409">
                <a:moveTo>
                  <a:pt x="520595" y="279163"/>
                </a:moveTo>
                <a:cubicBezTo>
                  <a:pt x="534301" y="276052"/>
                  <a:pt x="547740" y="284585"/>
                  <a:pt x="550856" y="298274"/>
                </a:cubicBezTo>
                <a:cubicBezTo>
                  <a:pt x="553081" y="308230"/>
                  <a:pt x="554594" y="318363"/>
                  <a:pt x="555573" y="328675"/>
                </a:cubicBezTo>
                <a:lnTo>
                  <a:pt x="582273" y="328675"/>
                </a:lnTo>
                <a:cubicBezTo>
                  <a:pt x="596336" y="328675"/>
                  <a:pt x="607639" y="339964"/>
                  <a:pt x="607639" y="353919"/>
                </a:cubicBezTo>
                <a:lnTo>
                  <a:pt x="607639" y="455075"/>
                </a:lnTo>
                <a:cubicBezTo>
                  <a:pt x="607639" y="469031"/>
                  <a:pt x="596336" y="480409"/>
                  <a:pt x="582273" y="480409"/>
                </a:cubicBezTo>
                <a:lnTo>
                  <a:pt x="480989" y="480409"/>
                </a:lnTo>
                <a:cubicBezTo>
                  <a:pt x="467015" y="480409"/>
                  <a:pt x="455712" y="469031"/>
                  <a:pt x="455712" y="455075"/>
                </a:cubicBezTo>
                <a:lnTo>
                  <a:pt x="455712" y="353919"/>
                </a:lnTo>
                <a:cubicBezTo>
                  <a:pt x="455712" y="339964"/>
                  <a:pt x="467015" y="328675"/>
                  <a:pt x="480989" y="328675"/>
                </a:cubicBezTo>
                <a:lnTo>
                  <a:pt x="504663" y="328675"/>
                </a:lnTo>
                <a:cubicBezTo>
                  <a:pt x="503862" y="322186"/>
                  <a:pt x="502883" y="315697"/>
                  <a:pt x="501459" y="309386"/>
                </a:cubicBezTo>
                <a:cubicBezTo>
                  <a:pt x="498344" y="295697"/>
                  <a:pt x="506888" y="282185"/>
                  <a:pt x="520595" y="279163"/>
                </a:cubicBezTo>
                <a:close/>
                <a:moveTo>
                  <a:pt x="87044" y="279163"/>
                </a:moveTo>
                <a:cubicBezTo>
                  <a:pt x="100662" y="282185"/>
                  <a:pt x="109206" y="295697"/>
                  <a:pt x="106180" y="309386"/>
                </a:cubicBezTo>
                <a:cubicBezTo>
                  <a:pt x="104756" y="315697"/>
                  <a:pt x="103777" y="322186"/>
                  <a:pt x="102976" y="328675"/>
                </a:cubicBezTo>
                <a:lnTo>
                  <a:pt x="126561" y="328675"/>
                </a:lnTo>
                <a:cubicBezTo>
                  <a:pt x="140624" y="328675"/>
                  <a:pt x="151927" y="339964"/>
                  <a:pt x="151927" y="353919"/>
                </a:cubicBezTo>
                <a:lnTo>
                  <a:pt x="151927" y="455075"/>
                </a:lnTo>
                <a:cubicBezTo>
                  <a:pt x="151927" y="469031"/>
                  <a:pt x="140624" y="480409"/>
                  <a:pt x="126561" y="480409"/>
                </a:cubicBezTo>
                <a:lnTo>
                  <a:pt x="25277" y="480409"/>
                </a:lnTo>
                <a:cubicBezTo>
                  <a:pt x="11303" y="480409"/>
                  <a:pt x="0" y="469031"/>
                  <a:pt x="0" y="455075"/>
                </a:cubicBezTo>
                <a:lnTo>
                  <a:pt x="0" y="353919"/>
                </a:lnTo>
                <a:cubicBezTo>
                  <a:pt x="0" y="339964"/>
                  <a:pt x="11303" y="328675"/>
                  <a:pt x="25277" y="328675"/>
                </a:cubicBezTo>
                <a:lnTo>
                  <a:pt x="52066" y="328675"/>
                </a:lnTo>
                <a:cubicBezTo>
                  <a:pt x="53045" y="318363"/>
                  <a:pt x="54558" y="308230"/>
                  <a:pt x="56783" y="298274"/>
                </a:cubicBezTo>
                <a:cubicBezTo>
                  <a:pt x="59810" y="284585"/>
                  <a:pt x="73249" y="276052"/>
                  <a:pt x="87044" y="279163"/>
                </a:cubicBezTo>
                <a:close/>
                <a:moveTo>
                  <a:pt x="444951" y="152182"/>
                </a:moveTo>
                <a:cubicBezTo>
                  <a:pt x="451406" y="151515"/>
                  <a:pt x="458106" y="153293"/>
                  <a:pt x="463537" y="157693"/>
                </a:cubicBezTo>
                <a:cubicBezTo>
                  <a:pt x="478051" y="169515"/>
                  <a:pt x="491228" y="183026"/>
                  <a:pt x="502803" y="197604"/>
                </a:cubicBezTo>
                <a:cubicBezTo>
                  <a:pt x="511529" y="208626"/>
                  <a:pt x="509659" y="224538"/>
                  <a:pt x="498618" y="233160"/>
                </a:cubicBezTo>
                <a:cubicBezTo>
                  <a:pt x="493988" y="236804"/>
                  <a:pt x="488468" y="238582"/>
                  <a:pt x="482948" y="238582"/>
                </a:cubicBezTo>
                <a:cubicBezTo>
                  <a:pt x="475468" y="238582"/>
                  <a:pt x="468078" y="235293"/>
                  <a:pt x="463092" y="228982"/>
                </a:cubicBezTo>
                <a:cubicBezTo>
                  <a:pt x="453743" y="217160"/>
                  <a:pt x="443147" y="206404"/>
                  <a:pt x="431483" y="196982"/>
                </a:cubicBezTo>
                <a:cubicBezTo>
                  <a:pt x="420710" y="188093"/>
                  <a:pt x="419018" y="172182"/>
                  <a:pt x="427833" y="161337"/>
                </a:cubicBezTo>
                <a:cubicBezTo>
                  <a:pt x="432285" y="155960"/>
                  <a:pt x="438495" y="152849"/>
                  <a:pt x="444951" y="152182"/>
                </a:cubicBezTo>
                <a:close/>
                <a:moveTo>
                  <a:pt x="162640" y="152182"/>
                </a:moveTo>
                <a:cubicBezTo>
                  <a:pt x="169080" y="152849"/>
                  <a:pt x="175265" y="155960"/>
                  <a:pt x="179670" y="161337"/>
                </a:cubicBezTo>
                <a:cubicBezTo>
                  <a:pt x="188480" y="172182"/>
                  <a:pt x="186878" y="188093"/>
                  <a:pt x="176022" y="196982"/>
                </a:cubicBezTo>
                <a:cubicBezTo>
                  <a:pt x="164453" y="206404"/>
                  <a:pt x="153775" y="217160"/>
                  <a:pt x="144520" y="228893"/>
                </a:cubicBezTo>
                <a:cubicBezTo>
                  <a:pt x="139536" y="235293"/>
                  <a:pt x="132061" y="238582"/>
                  <a:pt x="124586" y="238582"/>
                </a:cubicBezTo>
                <a:cubicBezTo>
                  <a:pt x="119158" y="238582"/>
                  <a:pt x="113641" y="236804"/>
                  <a:pt x="108924" y="233160"/>
                </a:cubicBezTo>
                <a:cubicBezTo>
                  <a:pt x="97979" y="224538"/>
                  <a:pt x="96110" y="208626"/>
                  <a:pt x="104742" y="197693"/>
                </a:cubicBezTo>
                <a:cubicBezTo>
                  <a:pt x="116310" y="183026"/>
                  <a:pt x="129570" y="169515"/>
                  <a:pt x="144075" y="157693"/>
                </a:cubicBezTo>
                <a:cubicBezTo>
                  <a:pt x="149503" y="153293"/>
                  <a:pt x="156199" y="151515"/>
                  <a:pt x="162640" y="152182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5" y="11379"/>
                  <a:pt x="379785" y="25337"/>
                </a:cubicBezTo>
                <a:lnTo>
                  <a:pt x="379785" y="50585"/>
                </a:lnTo>
                <a:lnTo>
                  <a:pt x="513382" y="50585"/>
                </a:lnTo>
                <a:cubicBezTo>
                  <a:pt x="522105" y="35560"/>
                  <a:pt x="538304" y="25337"/>
                  <a:pt x="556995" y="25337"/>
                </a:cubicBezTo>
                <a:cubicBezTo>
                  <a:pt x="584943" y="25337"/>
                  <a:pt x="607639" y="47918"/>
                  <a:pt x="607639" y="75833"/>
                </a:cubicBezTo>
                <a:cubicBezTo>
                  <a:pt x="607639" y="103836"/>
                  <a:pt x="584943" y="126417"/>
                  <a:pt x="556995" y="126417"/>
                </a:cubicBezTo>
                <a:cubicBezTo>
                  <a:pt x="538304" y="126417"/>
                  <a:pt x="522105" y="116194"/>
                  <a:pt x="513382" y="101169"/>
                </a:cubicBezTo>
                <a:lnTo>
                  <a:pt x="379785" y="101169"/>
                </a:lnTo>
                <a:lnTo>
                  <a:pt x="379785" y="121261"/>
                </a:lnTo>
                <a:cubicBezTo>
                  <a:pt x="382456" y="126506"/>
                  <a:pt x="383613" y="132551"/>
                  <a:pt x="382189" y="138774"/>
                </a:cubicBezTo>
                <a:cubicBezTo>
                  <a:pt x="379340" y="150332"/>
                  <a:pt x="369016" y="158066"/>
                  <a:pt x="357534" y="158066"/>
                </a:cubicBezTo>
                <a:cubicBezTo>
                  <a:pt x="355576" y="158066"/>
                  <a:pt x="353618" y="157888"/>
                  <a:pt x="351660" y="157444"/>
                </a:cubicBezTo>
                <a:cubicBezTo>
                  <a:pt x="337152" y="153888"/>
                  <a:pt x="322110" y="152021"/>
                  <a:pt x="306979" y="151754"/>
                </a:cubicBezTo>
                <a:cubicBezTo>
                  <a:pt x="306979" y="151754"/>
                  <a:pt x="306979" y="151754"/>
                  <a:pt x="306890" y="151754"/>
                </a:cubicBezTo>
                <a:lnTo>
                  <a:pt x="300749" y="151754"/>
                </a:lnTo>
                <a:cubicBezTo>
                  <a:pt x="300660" y="151754"/>
                  <a:pt x="300660" y="151754"/>
                  <a:pt x="300571" y="151754"/>
                </a:cubicBezTo>
                <a:cubicBezTo>
                  <a:pt x="285440" y="152021"/>
                  <a:pt x="270487" y="153888"/>
                  <a:pt x="255979" y="157444"/>
                </a:cubicBezTo>
                <a:cubicBezTo>
                  <a:pt x="254021" y="157888"/>
                  <a:pt x="251974" y="158066"/>
                  <a:pt x="250016" y="158066"/>
                </a:cubicBezTo>
                <a:cubicBezTo>
                  <a:pt x="238623" y="158066"/>
                  <a:pt x="228299" y="150332"/>
                  <a:pt x="225450" y="138774"/>
                </a:cubicBezTo>
                <a:cubicBezTo>
                  <a:pt x="223937" y="132551"/>
                  <a:pt x="225094" y="126506"/>
                  <a:pt x="227853" y="121261"/>
                </a:cubicBezTo>
                <a:lnTo>
                  <a:pt x="227853" y="101169"/>
                </a:lnTo>
                <a:lnTo>
                  <a:pt x="94257" y="101169"/>
                </a:lnTo>
                <a:cubicBezTo>
                  <a:pt x="85445" y="116194"/>
                  <a:pt x="69335" y="126417"/>
                  <a:pt x="50644" y="126417"/>
                </a:cubicBezTo>
                <a:cubicBezTo>
                  <a:pt x="22696" y="126417"/>
                  <a:pt x="0" y="103836"/>
                  <a:pt x="0" y="75833"/>
                </a:cubicBezTo>
                <a:cubicBezTo>
                  <a:pt x="0" y="47918"/>
                  <a:pt x="22696" y="25337"/>
                  <a:pt x="50644" y="25337"/>
                </a:cubicBezTo>
                <a:cubicBezTo>
                  <a:pt x="69335" y="25337"/>
                  <a:pt x="85445" y="35560"/>
                  <a:pt x="94257" y="50585"/>
                </a:cubicBezTo>
                <a:lnTo>
                  <a:pt x="227853" y="50585"/>
                </a:lnTo>
                <a:lnTo>
                  <a:pt x="227853" y="25337"/>
                </a:lnTo>
                <a:cubicBezTo>
                  <a:pt x="227853" y="11379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" name="spam_95628"/>
          <p:cNvSpPr>
            <a:spLocks noChangeAspect="1"/>
          </p:cNvSpPr>
          <p:nvPr/>
        </p:nvSpPr>
        <p:spPr bwMode="auto">
          <a:xfrm>
            <a:off x="2732000" y="3620419"/>
            <a:ext cx="447596" cy="446759"/>
          </a:xfrm>
          <a:custGeom>
            <a:avLst/>
            <a:gdLst>
              <a:gd name="T0" fmla="*/ 2480 w 2480"/>
              <a:gd name="T1" fmla="*/ 324 h 2480"/>
              <a:gd name="T2" fmla="*/ 2156 w 2480"/>
              <a:gd name="T3" fmla="*/ 0 h 2480"/>
              <a:gd name="T4" fmla="*/ 324 w 2480"/>
              <a:gd name="T5" fmla="*/ 0 h 2480"/>
              <a:gd name="T6" fmla="*/ 0 w 2480"/>
              <a:gd name="T7" fmla="*/ 324 h 2480"/>
              <a:gd name="T8" fmla="*/ 0 w 2480"/>
              <a:gd name="T9" fmla="*/ 2156 h 2480"/>
              <a:gd name="T10" fmla="*/ 324 w 2480"/>
              <a:gd name="T11" fmla="*/ 2480 h 2480"/>
              <a:gd name="T12" fmla="*/ 2156 w 2480"/>
              <a:gd name="T13" fmla="*/ 2480 h 2480"/>
              <a:gd name="T14" fmla="*/ 2480 w 2480"/>
              <a:gd name="T15" fmla="*/ 2156 h 2480"/>
              <a:gd name="T16" fmla="*/ 2480 w 2480"/>
              <a:gd name="T17" fmla="*/ 324 h 2480"/>
              <a:gd name="T18" fmla="*/ 1231 w 2480"/>
              <a:gd name="T19" fmla="*/ 560 h 2480"/>
              <a:gd name="T20" fmla="*/ 1745 w 2480"/>
              <a:gd name="T21" fmla="*/ 811 h 2480"/>
              <a:gd name="T22" fmla="*/ 1244 w 2480"/>
              <a:gd name="T23" fmla="*/ 1312 h 2480"/>
              <a:gd name="T24" fmla="*/ 735 w 2480"/>
              <a:gd name="T25" fmla="*/ 803 h 2480"/>
              <a:gd name="T26" fmla="*/ 1231 w 2480"/>
              <a:gd name="T27" fmla="*/ 560 h 2480"/>
              <a:gd name="T28" fmla="*/ 600 w 2480"/>
              <a:gd name="T29" fmla="*/ 1196 h 2480"/>
              <a:gd name="T30" fmla="*/ 600 w 2480"/>
              <a:gd name="T31" fmla="*/ 955 h 2480"/>
              <a:gd name="T32" fmla="*/ 1101 w 2480"/>
              <a:gd name="T33" fmla="*/ 1453 h 2480"/>
              <a:gd name="T34" fmla="*/ 801 w 2480"/>
              <a:gd name="T35" fmla="*/ 1752 h 2480"/>
              <a:gd name="T36" fmla="*/ 600 w 2480"/>
              <a:gd name="T37" fmla="*/ 1196 h 2480"/>
              <a:gd name="T38" fmla="*/ 1231 w 2480"/>
              <a:gd name="T39" fmla="*/ 2000 h 2480"/>
              <a:gd name="T40" fmla="*/ 957 w 2480"/>
              <a:gd name="T41" fmla="*/ 1882 h 2480"/>
              <a:gd name="T42" fmla="*/ 1244 w 2480"/>
              <a:gd name="T43" fmla="*/ 1595 h 2480"/>
              <a:gd name="T44" fmla="*/ 1521 w 2480"/>
              <a:gd name="T45" fmla="*/ 1871 h 2480"/>
              <a:gd name="T46" fmla="*/ 1231 w 2480"/>
              <a:gd name="T47" fmla="*/ 2000 h 2480"/>
              <a:gd name="T48" fmla="*/ 1853 w 2480"/>
              <a:gd name="T49" fmla="*/ 1196 h 2480"/>
              <a:gd name="T50" fmla="*/ 1668 w 2480"/>
              <a:gd name="T51" fmla="*/ 1738 h 2480"/>
              <a:gd name="T52" fmla="*/ 1383 w 2480"/>
              <a:gd name="T53" fmla="*/ 1453 h 2480"/>
              <a:gd name="T54" fmla="*/ 1853 w 2480"/>
              <a:gd name="T55" fmla="*/ 981 h 2480"/>
              <a:gd name="T56" fmla="*/ 1853 w 2480"/>
              <a:gd name="T57" fmla="*/ 1196 h 2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80" h="2480">
                <a:moveTo>
                  <a:pt x="2480" y="324"/>
                </a:moveTo>
                <a:cubicBezTo>
                  <a:pt x="2480" y="145"/>
                  <a:pt x="2335" y="0"/>
                  <a:pt x="2156" y="0"/>
                </a:cubicBezTo>
                <a:lnTo>
                  <a:pt x="324" y="0"/>
                </a:lnTo>
                <a:cubicBezTo>
                  <a:pt x="145" y="0"/>
                  <a:pt x="0" y="145"/>
                  <a:pt x="0" y="324"/>
                </a:cubicBezTo>
                <a:lnTo>
                  <a:pt x="0" y="2156"/>
                </a:lnTo>
                <a:cubicBezTo>
                  <a:pt x="0" y="2335"/>
                  <a:pt x="145" y="2480"/>
                  <a:pt x="324" y="2480"/>
                </a:cubicBezTo>
                <a:lnTo>
                  <a:pt x="2156" y="2480"/>
                </a:lnTo>
                <a:cubicBezTo>
                  <a:pt x="2335" y="2480"/>
                  <a:pt x="2480" y="2335"/>
                  <a:pt x="2480" y="2156"/>
                </a:cubicBezTo>
                <a:lnTo>
                  <a:pt x="2480" y="324"/>
                </a:lnTo>
                <a:close/>
                <a:moveTo>
                  <a:pt x="1231" y="560"/>
                </a:moveTo>
                <a:lnTo>
                  <a:pt x="1745" y="811"/>
                </a:lnTo>
                <a:lnTo>
                  <a:pt x="1244" y="1312"/>
                </a:lnTo>
                <a:lnTo>
                  <a:pt x="735" y="803"/>
                </a:lnTo>
                <a:lnTo>
                  <a:pt x="1231" y="560"/>
                </a:lnTo>
                <a:close/>
                <a:moveTo>
                  <a:pt x="600" y="1196"/>
                </a:moveTo>
                <a:lnTo>
                  <a:pt x="600" y="955"/>
                </a:lnTo>
                <a:lnTo>
                  <a:pt x="1101" y="1453"/>
                </a:lnTo>
                <a:lnTo>
                  <a:pt x="801" y="1752"/>
                </a:lnTo>
                <a:cubicBezTo>
                  <a:pt x="690" y="1631"/>
                  <a:pt x="600" y="1453"/>
                  <a:pt x="600" y="1196"/>
                </a:cubicBezTo>
                <a:close/>
                <a:moveTo>
                  <a:pt x="1231" y="2000"/>
                </a:moveTo>
                <a:cubicBezTo>
                  <a:pt x="1231" y="2000"/>
                  <a:pt x="1100" y="1975"/>
                  <a:pt x="957" y="1882"/>
                </a:cubicBezTo>
                <a:lnTo>
                  <a:pt x="1244" y="1595"/>
                </a:lnTo>
                <a:lnTo>
                  <a:pt x="1521" y="1871"/>
                </a:lnTo>
                <a:cubicBezTo>
                  <a:pt x="1372" y="1973"/>
                  <a:pt x="1231" y="2000"/>
                  <a:pt x="1231" y="2000"/>
                </a:cubicBezTo>
                <a:close/>
                <a:moveTo>
                  <a:pt x="1853" y="1196"/>
                </a:moveTo>
                <a:cubicBezTo>
                  <a:pt x="1853" y="1443"/>
                  <a:pt x="1773" y="1617"/>
                  <a:pt x="1668" y="1738"/>
                </a:cubicBezTo>
                <a:lnTo>
                  <a:pt x="1383" y="1453"/>
                </a:lnTo>
                <a:lnTo>
                  <a:pt x="1853" y="981"/>
                </a:lnTo>
                <a:lnTo>
                  <a:pt x="1853" y="1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user_150800"/>
          <p:cNvSpPr>
            <a:spLocks noChangeAspect="1"/>
          </p:cNvSpPr>
          <p:nvPr/>
        </p:nvSpPr>
        <p:spPr bwMode="auto">
          <a:xfrm>
            <a:off x="8956451" y="3555406"/>
            <a:ext cx="522500" cy="550290"/>
          </a:xfrm>
          <a:custGeom>
            <a:avLst/>
            <a:gdLst>
              <a:gd name="connsiteX0" fmla="*/ 427604 w 556685"/>
              <a:gd name="connsiteY0" fmla="*/ 464932 h 586292"/>
              <a:gd name="connsiteX1" fmla="*/ 374450 w 556685"/>
              <a:gd name="connsiteY1" fmla="*/ 542299 h 586292"/>
              <a:gd name="connsiteX2" fmla="*/ 374450 w 556685"/>
              <a:gd name="connsiteY2" fmla="*/ 566571 h 586292"/>
              <a:gd name="connsiteX3" fmla="*/ 495943 w 556685"/>
              <a:gd name="connsiteY3" fmla="*/ 566571 h 586292"/>
              <a:gd name="connsiteX4" fmla="*/ 495943 w 556685"/>
              <a:gd name="connsiteY4" fmla="*/ 542299 h 586292"/>
              <a:gd name="connsiteX5" fmla="*/ 443549 w 556685"/>
              <a:gd name="connsiteY5" fmla="*/ 464932 h 586292"/>
              <a:gd name="connsiteX6" fmla="*/ 374450 w 556685"/>
              <a:gd name="connsiteY6" fmla="*/ 343571 h 586292"/>
              <a:gd name="connsiteX7" fmla="*/ 374450 w 556685"/>
              <a:gd name="connsiteY7" fmla="*/ 367843 h 586292"/>
              <a:gd name="connsiteX8" fmla="*/ 427604 w 556685"/>
              <a:gd name="connsiteY8" fmla="*/ 445210 h 586292"/>
              <a:gd name="connsiteX9" fmla="*/ 443549 w 556685"/>
              <a:gd name="connsiteY9" fmla="*/ 445210 h 586292"/>
              <a:gd name="connsiteX10" fmla="*/ 495943 w 556685"/>
              <a:gd name="connsiteY10" fmla="*/ 367843 h 586292"/>
              <a:gd name="connsiteX11" fmla="*/ 495943 w 556685"/>
              <a:gd name="connsiteY11" fmla="*/ 343571 h 586292"/>
              <a:gd name="connsiteX12" fmla="*/ 344077 w 556685"/>
              <a:gd name="connsiteY12" fmla="*/ 323850 h 586292"/>
              <a:gd name="connsiteX13" fmla="*/ 354708 w 556685"/>
              <a:gd name="connsiteY13" fmla="*/ 323850 h 586292"/>
              <a:gd name="connsiteX14" fmla="*/ 364579 w 556685"/>
              <a:gd name="connsiteY14" fmla="*/ 323850 h 586292"/>
              <a:gd name="connsiteX15" fmla="*/ 506574 w 556685"/>
              <a:gd name="connsiteY15" fmla="*/ 323850 h 586292"/>
              <a:gd name="connsiteX16" fmla="*/ 516445 w 556685"/>
              <a:gd name="connsiteY16" fmla="*/ 323850 h 586292"/>
              <a:gd name="connsiteX17" fmla="*/ 526316 w 556685"/>
              <a:gd name="connsiteY17" fmla="*/ 323850 h 586292"/>
              <a:gd name="connsiteX18" fmla="*/ 536947 w 556685"/>
              <a:gd name="connsiteY18" fmla="*/ 333711 h 586292"/>
              <a:gd name="connsiteX19" fmla="*/ 526316 w 556685"/>
              <a:gd name="connsiteY19" fmla="*/ 343571 h 586292"/>
              <a:gd name="connsiteX20" fmla="*/ 516445 w 556685"/>
              <a:gd name="connsiteY20" fmla="*/ 343571 h 586292"/>
              <a:gd name="connsiteX21" fmla="*/ 516445 w 556685"/>
              <a:gd name="connsiteY21" fmla="*/ 367843 h 586292"/>
              <a:gd name="connsiteX22" fmla="*/ 467848 w 556685"/>
              <a:gd name="connsiteY22" fmla="*/ 455071 h 586292"/>
              <a:gd name="connsiteX23" fmla="*/ 516445 w 556685"/>
              <a:gd name="connsiteY23" fmla="*/ 542299 h 586292"/>
              <a:gd name="connsiteX24" fmla="*/ 516445 w 556685"/>
              <a:gd name="connsiteY24" fmla="*/ 566571 h 586292"/>
              <a:gd name="connsiteX25" fmla="*/ 526316 w 556685"/>
              <a:gd name="connsiteY25" fmla="*/ 566571 h 586292"/>
              <a:gd name="connsiteX26" fmla="*/ 536947 w 556685"/>
              <a:gd name="connsiteY26" fmla="*/ 576431 h 586292"/>
              <a:gd name="connsiteX27" fmla="*/ 526316 w 556685"/>
              <a:gd name="connsiteY27" fmla="*/ 586292 h 586292"/>
              <a:gd name="connsiteX28" fmla="*/ 516445 w 556685"/>
              <a:gd name="connsiteY28" fmla="*/ 586292 h 586292"/>
              <a:gd name="connsiteX29" fmla="*/ 495943 w 556685"/>
              <a:gd name="connsiteY29" fmla="*/ 586292 h 586292"/>
              <a:gd name="connsiteX30" fmla="*/ 354708 w 556685"/>
              <a:gd name="connsiteY30" fmla="*/ 586292 h 586292"/>
              <a:gd name="connsiteX31" fmla="*/ 344077 w 556685"/>
              <a:gd name="connsiteY31" fmla="*/ 586292 h 586292"/>
              <a:gd name="connsiteX32" fmla="*/ 334206 w 556685"/>
              <a:gd name="connsiteY32" fmla="*/ 576431 h 586292"/>
              <a:gd name="connsiteX33" fmla="*/ 344077 w 556685"/>
              <a:gd name="connsiteY33" fmla="*/ 566571 h 586292"/>
              <a:gd name="connsiteX34" fmla="*/ 354708 w 556685"/>
              <a:gd name="connsiteY34" fmla="*/ 566571 h 586292"/>
              <a:gd name="connsiteX35" fmla="*/ 354708 w 556685"/>
              <a:gd name="connsiteY35" fmla="*/ 542299 h 586292"/>
              <a:gd name="connsiteX36" fmla="*/ 403305 w 556685"/>
              <a:gd name="connsiteY36" fmla="*/ 455071 h 586292"/>
              <a:gd name="connsiteX37" fmla="*/ 354708 w 556685"/>
              <a:gd name="connsiteY37" fmla="*/ 367843 h 586292"/>
              <a:gd name="connsiteX38" fmla="*/ 354708 w 556685"/>
              <a:gd name="connsiteY38" fmla="*/ 343571 h 586292"/>
              <a:gd name="connsiteX39" fmla="*/ 344077 w 556685"/>
              <a:gd name="connsiteY39" fmla="*/ 343571 h 586292"/>
              <a:gd name="connsiteX40" fmla="*/ 334206 w 556685"/>
              <a:gd name="connsiteY40" fmla="*/ 333711 h 586292"/>
              <a:gd name="connsiteX41" fmla="*/ 344077 w 556685"/>
              <a:gd name="connsiteY41" fmla="*/ 323850 h 586292"/>
              <a:gd name="connsiteX42" fmla="*/ 278722 w 556685"/>
              <a:gd name="connsiteY42" fmla="*/ 0 h 586292"/>
              <a:gd name="connsiteX43" fmla="*/ 556685 w 556685"/>
              <a:gd name="connsiteY43" fmla="*/ 278356 h 586292"/>
              <a:gd name="connsiteX44" fmla="*/ 546812 w 556685"/>
              <a:gd name="connsiteY44" fmla="*/ 293525 h 586292"/>
              <a:gd name="connsiteX45" fmla="*/ 536939 w 556685"/>
              <a:gd name="connsiteY45" fmla="*/ 293525 h 586292"/>
              <a:gd name="connsiteX46" fmla="*/ 536939 w 556685"/>
              <a:gd name="connsiteY46" fmla="*/ 278356 h 586292"/>
              <a:gd name="connsiteX47" fmla="*/ 278722 w 556685"/>
              <a:gd name="connsiteY47" fmla="*/ 20479 h 586292"/>
              <a:gd name="connsiteX48" fmla="*/ 20505 w 556685"/>
              <a:gd name="connsiteY48" fmla="*/ 278356 h 586292"/>
              <a:gd name="connsiteX49" fmla="*/ 102527 w 556685"/>
              <a:gd name="connsiteY49" fmla="*/ 466455 h 586292"/>
              <a:gd name="connsiteX50" fmla="*/ 122273 w 556685"/>
              <a:gd name="connsiteY50" fmla="*/ 452803 h 586292"/>
              <a:gd name="connsiteX51" fmla="*/ 214928 w 556685"/>
              <a:gd name="connsiteY51" fmla="*/ 412604 h 586292"/>
              <a:gd name="connsiteX52" fmla="*/ 220244 w 556685"/>
              <a:gd name="connsiteY52" fmla="*/ 404261 h 586292"/>
              <a:gd name="connsiteX53" fmla="*/ 157968 w 556685"/>
              <a:gd name="connsiteY53" fmla="*/ 404261 h 586292"/>
              <a:gd name="connsiteX54" fmla="*/ 112400 w 556685"/>
              <a:gd name="connsiteY54" fmla="*/ 393643 h 586292"/>
              <a:gd name="connsiteX55" fmla="*/ 96452 w 556685"/>
              <a:gd name="connsiteY55" fmla="*/ 377715 h 586292"/>
              <a:gd name="connsiteX56" fmla="*/ 100249 w 556685"/>
              <a:gd name="connsiteY56" fmla="*/ 358753 h 586292"/>
              <a:gd name="connsiteX57" fmla="*/ 159487 w 556685"/>
              <a:gd name="connsiteY57" fmla="*/ 204027 h 586292"/>
              <a:gd name="connsiteX58" fmla="*/ 274925 w 556685"/>
              <a:gd name="connsiteY58" fmla="*/ 89499 h 586292"/>
              <a:gd name="connsiteX59" fmla="*/ 385047 w 556685"/>
              <a:gd name="connsiteY59" fmla="*/ 160036 h 586292"/>
              <a:gd name="connsiteX60" fmla="*/ 397198 w 556685"/>
              <a:gd name="connsiteY60" fmla="*/ 215404 h 586292"/>
              <a:gd name="connsiteX61" fmla="*/ 416185 w 556685"/>
              <a:gd name="connsiteY61" fmla="*/ 293525 h 586292"/>
              <a:gd name="connsiteX62" fmla="*/ 324290 w 556685"/>
              <a:gd name="connsiteY62" fmla="*/ 293525 h 586292"/>
              <a:gd name="connsiteX63" fmla="*/ 324290 w 556685"/>
              <a:gd name="connsiteY63" fmla="*/ 367855 h 586292"/>
              <a:gd name="connsiteX64" fmla="*/ 356947 w 556685"/>
              <a:gd name="connsiteY64" fmla="*/ 455078 h 586292"/>
              <a:gd name="connsiteX65" fmla="*/ 324290 w 556685"/>
              <a:gd name="connsiteY65" fmla="*/ 542302 h 586292"/>
              <a:gd name="connsiteX66" fmla="*/ 324290 w 556685"/>
              <a:gd name="connsiteY66" fmla="*/ 552162 h 586292"/>
              <a:gd name="connsiteX67" fmla="*/ 278722 w 556685"/>
              <a:gd name="connsiteY67" fmla="*/ 555954 h 586292"/>
              <a:gd name="connsiteX68" fmla="*/ 277203 w 556685"/>
              <a:gd name="connsiteY68" fmla="*/ 555954 h 586292"/>
              <a:gd name="connsiteX69" fmla="*/ 274925 w 556685"/>
              <a:gd name="connsiteY69" fmla="*/ 555954 h 586292"/>
              <a:gd name="connsiteX70" fmla="*/ 257457 w 556685"/>
              <a:gd name="connsiteY70" fmla="*/ 555196 h 586292"/>
              <a:gd name="connsiteX71" fmla="*/ 245306 w 556685"/>
              <a:gd name="connsiteY71" fmla="*/ 554437 h 586292"/>
              <a:gd name="connsiteX72" fmla="*/ 234673 w 556685"/>
              <a:gd name="connsiteY72" fmla="*/ 552920 h 586292"/>
              <a:gd name="connsiteX73" fmla="*/ 96452 w 556685"/>
              <a:gd name="connsiteY73" fmla="*/ 489209 h 586292"/>
              <a:gd name="connsiteX74" fmla="*/ 88857 w 556685"/>
              <a:gd name="connsiteY74" fmla="*/ 483141 h 586292"/>
              <a:gd name="connsiteX75" fmla="*/ 89616 w 556685"/>
              <a:gd name="connsiteY75" fmla="*/ 482383 h 586292"/>
              <a:gd name="connsiteX76" fmla="*/ 0 w 556685"/>
              <a:gd name="connsiteY76" fmla="*/ 278356 h 586292"/>
              <a:gd name="connsiteX77" fmla="*/ 278722 w 556685"/>
              <a:gd name="connsiteY77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56685" h="586292">
                <a:moveTo>
                  <a:pt x="427604" y="464932"/>
                </a:moveTo>
                <a:cubicBezTo>
                  <a:pt x="394952" y="478585"/>
                  <a:pt x="374450" y="508925"/>
                  <a:pt x="374450" y="542299"/>
                </a:cubicBezTo>
                <a:lnTo>
                  <a:pt x="374450" y="566571"/>
                </a:lnTo>
                <a:lnTo>
                  <a:pt x="495943" y="566571"/>
                </a:lnTo>
                <a:lnTo>
                  <a:pt x="495943" y="542299"/>
                </a:lnTo>
                <a:cubicBezTo>
                  <a:pt x="495943" y="508925"/>
                  <a:pt x="475441" y="478585"/>
                  <a:pt x="443549" y="464932"/>
                </a:cubicBezTo>
                <a:close/>
                <a:moveTo>
                  <a:pt x="374450" y="343571"/>
                </a:moveTo>
                <a:lnTo>
                  <a:pt x="374450" y="367843"/>
                </a:lnTo>
                <a:cubicBezTo>
                  <a:pt x="374450" y="401217"/>
                  <a:pt x="394952" y="431557"/>
                  <a:pt x="427604" y="445210"/>
                </a:cubicBezTo>
                <a:lnTo>
                  <a:pt x="443549" y="445210"/>
                </a:lnTo>
                <a:cubicBezTo>
                  <a:pt x="475441" y="431557"/>
                  <a:pt x="495943" y="401217"/>
                  <a:pt x="495943" y="367843"/>
                </a:cubicBezTo>
                <a:lnTo>
                  <a:pt x="495943" y="343571"/>
                </a:lnTo>
                <a:close/>
                <a:moveTo>
                  <a:pt x="344077" y="323850"/>
                </a:moveTo>
                <a:lnTo>
                  <a:pt x="354708" y="323850"/>
                </a:lnTo>
                <a:lnTo>
                  <a:pt x="364579" y="323850"/>
                </a:lnTo>
                <a:lnTo>
                  <a:pt x="506574" y="323850"/>
                </a:lnTo>
                <a:lnTo>
                  <a:pt x="516445" y="323850"/>
                </a:lnTo>
                <a:lnTo>
                  <a:pt x="526316" y="323850"/>
                </a:lnTo>
                <a:cubicBezTo>
                  <a:pt x="532391" y="323850"/>
                  <a:pt x="536947" y="328401"/>
                  <a:pt x="536947" y="333711"/>
                </a:cubicBezTo>
                <a:cubicBezTo>
                  <a:pt x="536947" y="339020"/>
                  <a:pt x="532391" y="343571"/>
                  <a:pt x="526316" y="343571"/>
                </a:cubicBezTo>
                <a:lnTo>
                  <a:pt x="516445" y="343571"/>
                </a:lnTo>
                <a:lnTo>
                  <a:pt x="516445" y="367843"/>
                </a:lnTo>
                <a:cubicBezTo>
                  <a:pt x="516445" y="403493"/>
                  <a:pt x="497462" y="436108"/>
                  <a:pt x="467848" y="455071"/>
                </a:cubicBezTo>
                <a:cubicBezTo>
                  <a:pt x="497462" y="474034"/>
                  <a:pt x="516445" y="506649"/>
                  <a:pt x="516445" y="542299"/>
                </a:cubicBezTo>
                <a:lnTo>
                  <a:pt x="516445" y="566571"/>
                </a:lnTo>
                <a:lnTo>
                  <a:pt x="526316" y="566571"/>
                </a:lnTo>
                <a:cubicBezTo>
                  <a:pt x="532391" y="566571"/>
                  <a:pt x="536947" y="571122"/>
                  <a:pt x="536947" y="576431"/>
                </a:cubicBezTo>
                <a:cubicBezTo>
                  <a:pt x="536947" y="581741"/>
                  <a:pt x="532391" y="586292"/>
                  <a:pt x="526316" y="586292"/>
                </a:cubicBezTo>
                <a:lnTo>
                  <a:pt x="516445" y="586292"/>
                </a:lnTo>
                <a:lnTo>
                  <a:pt x="495943" y="586292"/>
                </a:lnTo>
                <a:lnTo>
                  <a:pt x="354708" y="586292"/>
                </a:lnTo>
                <a:lnTo>
                  <a:pt x="344077" y="586292"/>
                </a:lnTo>
                <a:cubicBezTo>
                  <a:pt x="338762" y="586292"/>
                  <a:pt x="334206" y="581741"/>
                  <a:pt x="334206" y="576431"/>
                </a:cubicBezTo>
                <a:cubicBezTo>
                  <a:pt x="334206" y="571122"/>
                  <a:pt x="338762" y="566571"/>
                  <a:pt x="344077" y="566571"/>
                </a:cubicBezTo>
                <a:lnTo>
                  <a:pt x="354708" y="566571"/>
                </a:lnTo>
                <a:lnTo>
                  <a:pt x="354708" y="542299"/>
                </a:lnTo>
                <a:cubicBezTo>
                  <a:pt x="354708" y="506649"/>
                  <a:pt x="372932" y="474034"/>
                  <a:pt x="403305" y="455071"/>
                </a:cubicBezTo>
                <a:cubicBezTo>
                  <a:pt x="372932" y="436108"/>
                  <a:pt x="354708" y="403493"/>
                  <a:pt x="354708" y="367843"/>
                </a:cubicBezTo>
                <a:lnTo>
                  <a:pt x="354708" y="343571"/>
                </a:lnTo>
                <a:lnTo>
                  <a:pt x="344077" y="343571"/>
                </a:lnTo>
                <a:cubicBezTo>
                  <a:pt x="338762" y="343571"/>
                  <a:pt x="334206" y="339020"/>
                  <a:pt x="334206" y="333711"/>
                </a:cubicBezTo>
                <a:cubicBezTo>
                  <a:pt x="334206" y="328401"/>
                  <a:pt x="338762" y="323850"/>
                  <a:pt x="344077" y="323850"/>
                </a:cubicBezTo>
                <a:close/>
                <a:moveTo>
                  <a:pt x="278722" y="0"/>
                </a:moveTo>
                <a:cubicBezTo>
                  <a:pt x="432133" y="0"/>
                  <a:pt x="556685" y="124388"/>
                  <a:pt x="556685" y="278356"/>
                </a:cubicBezTo>
                <a:cubicBezTo>
                  <a:pt x="556685" y="295801"/>
                  <a:pt x="546812" y="293525"/>
                  <a:pt x="546812" y="293525"/>
                </a:cubicBezTo>
                <a:lnTo>
                  <a:pt x="536939" y="293525"/>
                </a:lnTo>
                <a:cubicBezTo>
                  <a:pt x="536939" y="288216"/>
                  <a:pt x="536939" y="282907"/>
                  <a:pt x="536939" y="278356"/>
                </a:cubicBezTo>
                <a:cubicBezTo>
                  <a:pt x="536939" y="135765"/>
                  <a:pt x="420741" y="20479"/>
                  <a:pt x="278722" y="20479"/>
                </a:cubicBezTo>
                <a:cubicBezTo>
                  <a:pt x="135944" y="20479"/>
                  <a:pt x="20505" y="135765"/>
                  <a:pt x="20505" y="278356"/>
                </a:cubicBezTo>
                <a:cubicBezTo>
                  <a:pt x="20505" y="352686"/>
                  <a:pt x="51643" y="419431"/>
                  <a:pt x="102527" y="466455"/>
                </a:cubicBezTo>
                <a:cubicBezTo>
                  <a:pt x="108603" y="461146"/>
                  <a:pt x="114679" y="455837"/>
                  <a:pt x="122273" y="452803"/>
                </a:cubicBezTo>
                <a:lnTo>
                  <a:pt x="214928" y="412604"/>
                </a:lnTo>
                <a:cubicBezTo>
                  <a:pt x="215687" y="411846"/>
                  <a:pt x="217965" y="408054"/>
                  <a:pt x="220244" y="404261"/>
                </a:cubicBezTo>
                <a:lnTo>
                  <a:pt x="157968" y="404261"/>
                </a:lnTo>
                <a:cubicBezTo>
                  <a:pt x="156449" y="404261"/>
                  <a:pt x="132146" y="401986"/>
                  <a:pt x="112400" y="393643"/>
                </a:cubicBezTo>
                <a:cubicBezTo>
                  <a:pt x="103287" y="389850"/>
                  <a:pt x="97970" y="384541"/>
                  <a:pt x="96452" y="377715"/>
                </a:cubicBezTo>
                <a:cubicBezTo>
                  <a:pt x="94173" y="371647"/>
                  <a:pt x="95692" y="364821"/>
                  <a:pt x="100249" y="358753"/>
                </a:cubicBezTo>
                <a:cubicBezTo>
                  <a:pt x="117716" y="333724"/>
                  <a:pt x="158727" y="269255"/>
                  <a:pt x="159487" y="204027"/>
                </a:cubicBezTo>
                <a:cubicBezTo>
                  <a:pt x="159487" y="202510"/>
                  <a:pt x="163284" y="90257"/>
                  <a:pt x="274925" y="89499"/>
                </a:cubicBezTo>
                <a:cubicBezTo>
                  <a:pt x="339479" y="89499"/>
                  <a:pt x="370617" y="128180"/>
                  <a:pt x="385047" y="160036"/>
                </a:cubicBezTo>
                <a:cubicBezTo>
                  <a:pt x="391882" y="175205"/>
                  <a:pt x="396439" y="193408"/>
                  <a:pt x="397198" y="215404"/>
                </a:cubicBezTo>
                <a:cubicBezTo>
                  <a:pt x="399477" y="242708"/>
                  <a:pt x="406312" y="269255"/>
                  <a:pt x="416185" y="293525"/>
                </a:cubicBezTo>
                <a:lnTo>
                  <a:pt x="324290" y="293525"/>
                </a:lnTo>
                <a:lnTo>
                  <a:pt x="324290" y="367855"/>
                </a:lnTo>
                <a:cubicBezTo>
                  <a:pt x="324290" y="400469"/>
                  <a:pt x="336441" y="431566"/>
                  <a:pt x="356947" y="455078"/>
                </a:cubicBezTo>
                <a:cubicBezTo>
                  <a:pt x="336441" y="478591"/>
                  <a:pt x="324290" y="509688"/>
                  <a:pt x="324290" y="542302"/>
                </a:cubicBezTo>
                <a:lnTo>
                  <a:pt x="324290" y="552162"/>
                </a:lnTo>
                <a:cubicBezTo>
                  <a:pt x="309101" y="555196"/>
                  <a:pt x="293911" y="555954"/>
                  <a:pt x="278722" y="555954"/>
                </a:cubicBezTo>
                <a:cubicBezTo>
                  <a:pt x="277963" y="555954"/>
                  <a:pt x="277963" y="555954"/>
                  <a:pt x="277203" y="555954"/>
                </a:cubicBezTo>
                <a:cubicBezTo>
                  <a:pt x="276444" y="555954"/>
                  <a:pt x="275684" y="555954"/>
                  <a:pt x="274925" y="555954"/>
                </a:cubicBezTo>
                <a:cubicBezTo>
                  <a:pt x="268849" y="555954"/>
                  <a:pt x="263533" y="555954"/>
                  <a:pt x="257457" y="555196"/>
                </a:cubicBezTo>
                <a:cubicBezTo>
                  <a:pt x="253660" y="555196"/>
                  <a:pt x="249863" y="554437"/>
                  <a:pt x="245306" y="554437"/>
                </a:cubicBezTo>
                <a:cubicBezTo>
                  <a:pt x="242268" y="553679"/>
                  <a:pt x="238471" y="553679"/>
                  <a:pt x="234673" y="552920"/>
                </a:cubicBezTo>
                <a:cubicBezTo>
                  <a:pt x="183790" y="544577"/>
                  <a:pt x="135944" y="523340"/>
                  <a:pt x="96452" y="489209"/>
                </a:cubicBezTo>
                <a:lnTo>
                  <a:pt x="88857" y="483141"/>
                </a:lnTo>
                <a:lnTo>
                  <a:pt x="89616" y="482383"/>
                </a:lnTo>
                <a:cubicBezTo>
                  <a:pt x="34935" y="431566"/>
                  <a:pt x="0" y="358753"/>
                  <a:pt x="0" y="278356"/>
                </a:cubicBezTo>
                <a:cubicBezTo>
                  <a:pt x="0" y="124388"/>
                  <a:pt x="124552" y="0"/>
                  <a:pt x="2787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文本框 18"/>
          <p:cNvSpPr txBox="1"/>
          <p:nvPr/>
        </p:nvSpPr>
        <p:spPr>
          <a:xfrm>
            <a:off x="1703260" y="4538183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51717" y="4528118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00174" y="4514183"/>
            <a:ext cx="2505075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ea typeface="华文新魏" panose="02010800040101010101" charset="-122"/>
              </a:rPr>
              <a:t> 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strips dir="l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4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55847551-57b8-461f-81dd-4adeaa3270be" descr="WhEAAB+LCAAAAAAABADll8uO2jAUht/F7ezoyLcJITuuFYteNIzaRcXCk3jAbS4ocSoqlHevTS44YKZ0BxmJRXJ8jv3/J4dPyQ68l382HHhgEbFUTgRbpSyaSx6BHpgHwIvzMOyBkYgDEa8+pkm+yYD3Y9eUmSvfhVx/Y2HOdW0spGBheeud5Ndpn0Qsojyq0uA9VCG2NUIIlkERBCE30+ax5Onv5gSkY/vrhUzVAbMkjZhUB+5gcQeqJeA5/XtY6OKAb1VRDzyVsmo9lTzdAKtPvaBtDoOfeSYjHstD0VemWseVKovf07pDdiMHH/fjw8DSEdyHew/Vzos12/DPaiutt+qADiGwbNy11KqD1UXLd9E7K/iJb//Toq4wzdmex6vy9Qam+kqCTffSorwZxXESJum/R7FOO1n/8vIifP7IfXVsnfS4egaeCxFWP+UhzbO1ynw3m03HFPaHoBaNCtuU1btcOmVH+Zd0f19itl+5yLgc+gcX5f+njI9SsVrLmGdZFS6Vnp2vuZ/E1XipDOb/am7sk1c7aD28Mvj6w7t2jiCTI7jDHME3zRF8zRxBtD9wB/ihBRI6mcApsoIEdwgkDTtwix36rmEMfgsgoSZISIdBQm4aJOSqQYIIcl0HHYFk5AzHVpCQLoKEtEBCTJCQNwCSfuuNhHYYJPSmQUKvGSQuxMQhTosjD9SZnvmyoR3iSAMLan7Z0BZU6MUcWRZ/AaVxiqhaEQAA"/>
          <p:cNvGrpSpPr>
            <a:grpSpLocks noChangeAspect="1"/>
          </p:cNvGrpSpPr>
          <p:nvPr/>
        </p:nvGrpSpPr>
        <p:grpSpPr>
          <a:xfrm>
            <a:off x="2732881" y="1295480"/>
            <a:ext cx="6726238" cy="3074855"/>
            <a:chOff x="2732881" y="1679997"/>
            <a:chExt cx="6726238" cy="3074855"/>
          </a:xfrm>
        </p:grpSpPr>
        <p:sp>
          <p:nvSpPr>
            <p:cNvPr id="11" name="ExtraShape"/>
            <p:cNvSpPr/>
            <p:nvPr/>
          </p:nvSpPr>
          <p:spPr bwMode="auto">
            <a:xfrm>
              <a:off x="2732881" y="3163382"/>
              <a:ext cx="6726238" cy="42863"/>
            </a:xfrm>
            <a:prstGeom prst="rect">
              <a:avLst/>
            </a:prstGeom>
            <a:solidFill>
              <a:srgbClr val="BA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IconShape1"/>
            <p:cNvSpPr/>
            <p:nvPr/>
          </p:nvSpPr>
          <p:spPr bwMode="auto">
            <a:xfrm>
              <a:off x="3413922" y="1679997"/>
              <a:ext cx="506412" cy="505648"/>
            </a:xfrm>
            <a:custGeom>
              <a:avLst/>
              <a:gdLst>
                <a:gd name="connsiteX0" fmla="*/ 478844 w 607639"/>
                <a:gd name="connsiteY0" fmla="*/ 289671 h 606722"/>
                <a:gd name="connsiteX1" fmla="*/ 490923 w 607639"/>
                <a:gd name="connsiteY1" fmla="*/ 301742 h 606722"/>
                <a:gd name="connsiteX2" fmla="*/ 489946 w 607639"/>
                <a:gd name="connsiteY2" fmla="*/ 321535 h 606722"/>
                <a:gd name="connsiteX3" fmla="*/ 477867 w 607639"/>
                <a:gd name="connsiteY3" fmla="*/ 332363 h 606722"/>
                <a:gd name="connsiteX4" fmla="*/ 476624 w 607639"/>
                <a:gd name="connsiteY4" fmla="*/ 332274 h 606722"/>
                <a:gd name="connsiteX5" fmla="*/ 465878 w 607639"/>
                <a:gd name="connsiteY5" fmla="*/ 318961 h 606722"/>
                <a:gd name="connsiteX6" fmla="*/ 466766 w 607639"/>
                <a:gd name="connsiteY6" fmla="*/ 301742 h 606722"/>
                <a:gd name="connsiteX7" fmla="*/ 478844 w 607639"/>
                <a:gd name="connsiteY7" fmla="*/ 289671 h 606722"/>
                <a:gd name="connsiteX8" fmla="*/ 374639 w 607639"/>
                <a:gd name="connsiteY8" fmla="*/ 273809 h 606722"/>
                <a:gd name="connsiteX9" fmla="*/ 342159 w 607639"/>
                <a:gd name="connsiteY9" fmla="*/ 317988 h 606722"/>
                <a:gd name="connsiteX10" fmla="*/ 374639 w 607639"/>
                <a:gd name="connsiteY10" fmla="*/ 317988 h 606722"/>
                <a:gd name="connsiteX11" fmla="*/ 390479 w 607639"/>
                <a:gd name="connsiteY11" fmla="*/ 225363 h 606722"/>
                <a:gd name="connsiteX12" fmla="*/ 398844 w 607639"/>
                <a:gd name="connsiteY12" fmla="*/ 236830 h 606722"/>
                <a:gd name="connsiteX13" fmla="*/ 398844 w 607639"/>
                <a:gd name="connsiteY13" fmla="*/ 317988 h 606722"/>
                <a:gd name="connsiteX14" fmla="*/ 413972 w 607639"/>
                <a:gd name="connsiteY14" fmla="*/ 317988 h 606722"/>
                <a:gd name="connsiteX15" fmla="*/ 426074 w 607639"/>
                <a:gd name="connsiteY15" fmla="*/ 330077 h 606722"/>
                <a:gd name="connsiteX16" fmla="*/ 413972 w 607639"/>
                <a:gd name="connsiteY16" fmla="*/ 342167 h 606722"/>
                <a:gd name="connsiteX17" fmla="*/ 398844 w 607639"/>
                <a:gd name="connsiteY17" fmla="*/ 342167 h 606722"/>
                <a:gd name="connsiteX18" fmla="*/ 398844 w 607639"/>
                <a:gd name="connsiteY18" fmla="*/ 367412 h 606722"/>
                <a:gd name="connsiteX19" fmla="*/ 386742 w 607639"/>
                <a:gd name="connsiteY19" fmla="*/ 379501 h 606722"/>
                <a:gd name="connsiteX20" fmla="*/ 374639 w 607639"/>
                <a:gd name="connsiteY20" fmla="*/ 367412 h 606722"/>
                <a:gd name="connsiteX21" fmla="*/ 374639 w 607639"/>
                <a:gd name="connsiteY21" fmla="*/ 342167 h 606722"/>
                <a:gd name="connsiteX22" fmla="*/ 318310 w 607639"/>
                <a:gd name="connsiteY22" fmla="*/ 342167 h 606722"/>
                <a:gd name="connsiteX23" fmla="*/ 307454 w 607639"/>
                <a:gd name="connsiteY23" fmla="*/ 335589 h 606722"/>
                <a:gd name="connsiteX24" fmla="*/ 308522 w 607639"/>
                <a:gd name="connsiteY24" fmla="*/ 322966 h 606722"/>
                <a:gd name="connsiteX25" fmla="*/ 376953 w 607639"/>
                <a:gd name="connsiteY25" fmla="*/ 229719 h 606722"/>
                <a:gd name="connsiteX26" fmla="*/ 390479 w 607639"/>
                <a:gd name="connsiteY26" fmla="*/ 225363 h 606722"/>
                <a:gd name="connsiteX27" fmla="*/ 243140 w 607639"/>
                <a:gd name="connsiteY27" fmla="*/ 224751 h 606722"/>
                <a:gd name="connsiteX28" fmla="*/ 296106 w 607639"/>
                <a:gd name="connsiteY28" fmla="*/ 277638 h 606722"/>
                <a:gd name="connsiteX29" fmla="*/ 253822 w 607639"/>
                <a:gd name="connsiteY29" fmla="*/ 343680 h 606722"/>
                <a:gd name="connsiteX30" fmla="*/ 241004 w 607639"/>
                <a:gd name="connsiteY30" fmla="*/ 355324 h 606722"/>
                <a:gd name="connsiteX31" fmla="*/ 286314 w 607639"/>
                <a:gd name="connsiteY31" fmla="*/ 355324 h 606722"/>
                <a:gd name="connsiteX32" fmla="*/ 298421 w 607639"/>
                <a:gd name="connsiteY32" fmla="*/ 367413 h 606722"/>
                <a:gd name="connsiteX33" fmla="*/ 286314 w 607639"/>
                <a:gd name="connsiteY33" fmla="*/ 379501 h 606722"/>
                <a:gd name="connsiteX34" fmla="*/ 206909 w 607639"/>
                <a:gd name="connsiteY34" fmla="*/ 379501 h 606722"/>
                <a:gd name="connsiteX35" fmla="*/ 195426 w 607639"/>
                <a:gd name="connsiteY35" fmla="*/ 371235 h 606722"/>
                <a:gd name="connsiteX36" fmla="*/ 199788 w 607639"/>
                <a:gd name="connsiteY36" fmla="*/ 357724 h 606722"/>
                <a:gd name="connsiteX37" fmla="*/ 237265 w 607639"/>
                <a:gd name="connsiteY37" fmla="*/ 325992 h 606722"/>
                <a:gd name="connsiteX38" fmla="*/ 271893 w 607639"/>
                <a:gd name="connsiteY38" fmla="*/ 277638 h 606722"/>
                <a:gd name="connsiteX39" fmla="*/ 243140 w 607639"/>
                <a:gd name="connsiteY39" fmla="*/ 248928 h 606722"/>
                <a:gd name="connsiteX40" fmla="*/ 214387 w 607639"/>
                <a:gd name="connsiteY40" fmla="*/ 277638 h 606722"/>
                <a:gd name="connsiteX41" fmla="*/ 202281 w 607639"/>
                <a:gd name="connsiteY41" fmla="*/ 289726 h 606722"/>
                <a:gd name="connsiteX42" fmla="*/ 190174 w 607639"/>
                <a:gd name="connsiteY42" fmla="*/ 277638 h 606722"/>
                <a:gd name="connsiteX43" fmla="*/ 243140 w 607639"/>
                <a:gd name="connsiteY43" fmla="*/ 224751 h 606722"/>
                <a:gd name="connsiteX44" fmla="*/ 215503 w 607639"/>
                <a:gd name="connsiteY44" fmla="*/ 125651 h 606722"/>
                <a:gd name="connsiteX45" fmla="*/ 242471 w 607639"/>
                <a:gd name="connsiteY45" fmla="*/ 129028 h 606722"/>
                <a:gd name="connsiteX46" fmla="*/ 251283 w 607639"/>
                <a:gd name="connsiteY46" fmla="*/ 149824 h 606722"/>
                <a:gd name="connsiteX47" fmla="*/ 234906 w 607639"/>
                <a:gd name="connsiteY47" fmla="*/ 171420 h 606722"/>
                <a:gd name="connsiteX48" fmla="*/ 212388 w 607639"/>
                <a:gd name="connsiteY48" fmla="*/ 168665 h 606722"/>
                <a:gd name="connsiteX49" fmla="*/ 212121 w 607639"/>
                <a:gd name="connsiteY49" fmla="*/ 167954 h 606722"/>
                <a:gd name="connsiteX50" fmla="*/ 141630 w 607639"/>
                <a:gd name="connsiteY50" fmla="*/ 301704 h 606722"/>
                <a:gd name="connsiteX51" fmla="*/ 304240 w 607639"/>
                <a:gd name="connsiteY51" fmla="*/ 464070 h 606722"/>
                <a:gd name="connsiteX52" fmla="*/ 454924 w 607639"/>
                <a:gd name="connsiteY52" fmla="*/ 362847 h 606722"/>
                <a:gd name="connsiteX53" fmla="*/ 470678 w 607639"/>
                <a:gd name="connsiteY53" fmla="*/ 356181 h 606722"/>
                <a:gd name="connsiteX54" fmla="*/ 477264 w 607639"/>
                <a:gd name="connsiteY54" fmla="*/ 371911 h 606722"/>
                <a:gd name="connsiteX55" fmla="*/ 409710 w 607639"/>
                <a:gd name="connsiteY55" fmla="*/ 455627 h 606722"/>
                <a:gd name="connsiteX56" fmla="*/ 304240 w 607639"/>
                <a:gd name="connsiteY56" fmla="*/ 488243 h 606722"/>
                <a:gd name="connsiteX57" fmla="*/ 117421 w 607639"/>
                <a:gd name="connsiteY57" fmla="*/ 301704 h 606722"/>
                <a:gd name="connsiteX58" fmla="*/ 143054 w 607639"/>
                <a:gd name="connsiteY58" fmla="*/ 207412 h 606722"/>
                <a:gd name="connsiteX59" fmla="*/ 202509 w 607639"/>
                <a:gd name="connsiteY59" fmla="*/ 145292 h 606722"/>
                <a:gd name="connsiteX60" fmla="*/ 201797 w 607639"/>
                <a:gd name="connsiteY60" fmla="*/ 143692 h 606722"/>
                <a:gd name="connsiteX61" fmla="*/ 215503 w 607639"/>
                <a:gd name="connsiteY61" fmla="*/ 125651 h 606722"/>
                <a:gd name="connsiteX62" fmla="*/ 303774 w 607639"/>
                <a:gd name="connsiteY62" fmla="*/ 81683 h 606722"/>
                <a:gd name="connsiteX63" fmla="*/ 81791 w 607639"/>
                <a:gd name="connsiteY63" fmla="*/ 303317 h 606722"/>
                <a:gd name="connsiteX64" fmla="*/ 303774 w 607639"/>
                <a:gd name="connsiteY64" fmla="*/ 525039 h 606722"/>
                <a:gd name="connsiteX65" fmla="*/ 525847 w 607639"/>
                <a:gd name="connsiteY65" fmla="*/ 303317 h 606722"/>
                <a:gd name="connsiteX66" fmla="*/ 303774 w 607639"/>
                <a:gd name="connsiteY66" fmla="*/ 81683 h 606722"/>
                <a:gd name="connsiteX67" fmla="*/ 303774 w 607639"/>
                <a:gd name="connsiteY67" fmla="*/ 57511 h 606722"/>
                <a:gd name="connsiteX68" fmla="*/ 550057 w 607639"/>
                <a:gd name="connsiteY68" fmla="*/ 303317 h 606722"/>
                <a:gd name="connsiteX69" fmla="*/ 303774 w 607639"/>
                <a:gd name="connsiteY69" fmla="*/ 549211 h 606722"/>
                <a:gd name="connsiteX70" fmla="*/ 57581 w 607639"/>
                <a:gd name="connsiteY70" fmla="*/ 303317 h 606722"/>
                <a:gd name="connsiteX71" fmla="*/ 303774 w 607639"/>
                <a:gd name="connsiteY71" fmla="*/ 57511 h 606722"/>
                <a:gd name="connsiteX72" fmla="*/ 303775 w 607639"/>
                <a:gd name="connsiteY72" fmla="*/ 24173 h 606722"/>
                <a:gd name="connsiteX73" fmla="*/ 24209 w 607639"/>
                <a:gd name="connsiteY73" fmla="*/ 303317 h 606722"/>
                <a:gd name="connsiteX74" fmla="*/ 303775 w 607639"/>
                <a:gd name="connsiteY74" fmla="*/ 582549 h 606722"/>
                <a:gd name="connsiteX75" fmla="*/ 583430 w 607639"/>
                <a:gd name="connsiteY75" fmla="*/ 303317 h 606722"/>
                <a:gd name="connsiteX76" fmla="*/ 303775 w 607639"/>
                <a:gd name="connsiteY76" fmla="*/ 24173 h 606722"/>
                <a:gd name="connsiteX77" fmla="*/ 303775 w 607639"/>
                <a:gd name="connsiteY77" fmla="*/ 0 h 606722"/>
                <a:gd name="connsiteX78" fmla="*/ 518634 w 607639"/>
                <a:gd name="connsiteY78" fmla="*/ 88871 h 606722"/>
                <a:gd name="connsiteX79" fmla="*/ 607639 w 607639"/>
                <a:gd name="connsiteY79" fmla="*/ 303317 h 606722"/>
                <a:gd name="connsiteX80" fmla="*/ 518634 w 607639"/>
                <a:gd name="connsiteY80" fmla="*/ 517851 h 606722"/>
                <a:gd name="connsiteX81" fmla="*/ 303775 w 607639"/>
                <a:gd name="connsiteY81" fmla="*/ 606722 h 606722"/>
                <a:gd name="connsiteX82" fmla="*/ 89005 w 607639"/>
                <a:gd name="connsiteY82" fmla="*/ 517851 h 606722"/>
                <a:gd name="connsiteX83" fmla="*/ 0 w 607639"/>
                <a:gd name="connsiteY83" fmla="*/ 303317 h 606722"/>
                <a:gd name="connsiteX84" fmla="*/ 89005 w 607639"/>
                <a:gd name="connsiteY84" fmla="*/ 88871 h 606722"/>
                <a:gd name="connsiteX85" fmla="*/ 303775 w 607639"/>
                <a:gd name="connsiteY8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7639" h="606722">
                  <a:moveTo>
                    <a:pt x="478844" y="289671"/>
                  </a:moveTo>
                  <a:cubicBezTo>
                    <a:pt x="485505" y="289671"/>
                    <a:pt x="490923" y="295085"/>
                    <a:pt x="490923" y="301742"/>
                  </a:cubicBezTo>
                  <a:cubicBezTo>
                    <a:pt x="490923" y="308399"/>
                    <a:pt x="490568" y="315055"/>
                    <a:pt x="489946" y="321535"/>
                  </a:cubicBezTo>
                  <a:cubicBezTo>
                    <a:pt x="489236" y="327748"/>
                    <a:pt x="483996" y="332363"/>
                    <a:pt x="477867" y="332363"/>
                  </a:cubicBezTo>
                  <a:cubicBezTo>
                    <a:pt x="477512" y="332363"/>
                    <a:pt x="477068" y="332274"/>
                    <a:pt x="476624" y="332274"/>
                  </a:cubicBezTo>
                  <a:cubicBezTo>
                    <a:pt x="469963" y="331564"/>
                    <a:pt x="465167" y="325617"/>
                    <a:pt x="465878" y="318961"/>
                  </a:cubicBezTo>
                  <a:cubicBezTo>
                    <a:pt x="466499" y="313280"/>
                    <a:pt x="466766" y="307511"/>
                    <a:pt x="466766" y="301742"/>
                  </a:cubicBezTo>
                  <a:cubicBezTo>
                    <a:pt x="466766" y="295085"/>
                    <a:pt x="472183" y="289671"/>
                    <a:pt x="478844" y="289671"/>
                  </a:cubicBezTo>
                  <a:close/>
                  <a:moveTo>
                    <a:pt x="374639" y="273809"/>
                  </a:moveTo>
                  <a:lnTo>
                    <a:pt x="342159" y="317988"/>
                  </a:lnTo>
                  <a:lnTo>
                    <a:pt x="374639" y="317988"/>
                  </a:lnTo>
                  <a:close/>
                  <a:moveTo>
                    <a:pt x="390479" y="225363"/>
                  </a:moveTo>
                  <a:cubicBezTo>
                    <a:pt x="395462" y="226963"/>
                    <a:pt x="398844" y="231674"/>
                    <a:pt x="398844" y="236830"/>
                  </a:cubicBezTo>
                  <a:lnTo>
                    <a:pt x="398844" y="317988"/>
                  </a:lnTo>
                  <a:lnTo>
                    <a:pt x="413972" y="317988"/>
                  </a:lnTo>
                  <a:cubicBezTo>
                    <a:pt x="420646" y="317988"/>
                    <a:pt x="426074" y="323410"/>
                    <a:pt x="426074" y="330077"/>
                  </a:cubicBezTo>
                  <a:cubicBezTo>
                    <a:pt x="426074" y="336833"/>
                    <a:pt x="420646" y="342167"/>
                    <a:pt x="413972" y="342167"/>
                  </a:cubicBezTo>
                  <a:lnTo>
                    <a:pt x="398844" y="342167"/>
                  </a:lnTo>
                  <a:lnTo>
                    <a:pt x="398844" y="367412"/>
                  </a:lnTo>
                  <a:cubicBezTo>
                    <a:pt x="398844" y="374079"/>
                    <a:pt x="393416" y="379501"/>
                    <a:pt x="386742" y="379501"/>
                  </a:cubicBezTo>
                  <a:cubicBezTo>
                    <a:pt x="380068" y="379501"/>
                    <a:pt x="374639" y="374079"/>
                    <a:pt x="374639" y="367412"/>
                  </a:cubicBezTo>
                  <a:lnTo>
                    <a:pt x="374639" y="342167"/>
                  </a:lnTo>
                  <a:lnTo>
                    <a:pt x="318310" y="342167"/>
                  </a:lnTo>
                  <a:cubicBezTo>
                    <a:pt x="313683" y="342167"/>
                    <a:pt x="309500" y="339678"/>
                    <a:pt x="307454" y="335589"/>
                  </a:cubicBezTo>
                  <a:cubicBezTo>
                    <a:pt x="305407" y="331500"/>
                    <a:pt x="305852" y="326611"/>
                    <a:pt x="308522" y="322966"/>
                  </a:cubicBezTo>
                  <a:lnTo>
                    <a:pt x="376953" y="229719"/>
                  </a:lnTo>
                  <a:cubicBezTo>
                    <a:pt x="380068" y="225541"/>
                    <a:pt x="385496" y="223763"/>
                    <a:pt x="390479" y="225363"/>
                  </a:cubicBezTo>
                  <a:close/>
                  <a:moveTo>
                    <a:pt x="243140" y="224751"/>
                  </a:moveTo>
                  <a:cubicBezTo>
                    <a:pt x="272338" y="224751"/>
                    <a:pt x="296106" y="248483"/>
                    <a:pt x="296106" y="277638"/>
                  </a:cubicBezTo>
                  <a:cubicBezTo>
                    <a:pt x="296106" y="295060"/>
                    <a:pt x="282309" y="316659"/>
                    <a:pt x="253822" y="343680"/>
                  </a:cubicBezTo>
                  <a:cubicBezTo>
                    <a:pt x="249461" y="347858"/>
                    <a:pt x="245099" y="351769"/>
                    <a:pt x="241004" y="355324"/>
                  </a:cubicBezTo>
                  <a:lnTo>
                    <a:pt x="286314" y="355324"/>
                  </a:lnTo>
                  <a:cubicBezTo>
                    <a:pt x="292991" y="355324"/>
                    <a:pt x="298421" y="360746"/>
                    <a:pt x="298421" y="367413"/>
                  </a:cubicBezTo>
                  <a:cubicBezTo>
                    <a:pt x="298421" y="374079"/>
                    <a:pt x="292991" y="379501"/>
                    <a:pt x="286314" y="379501"/>
                  </a:cubicBezTo>
                  <a:lnTo>
                    <a:pt x="206909" y="379501"/>
                  </a:lnTo>
                  <a:cubicBezTo>
                    <a:pt x="201746" y="379501"/>
                    <a:pt x="197117" y="376123"/>
                    <a:pt x="195426" y="371235"/>
                  </a:cubicBezTo>
                  <a:cubicBezTo>
                    <a:pt x="193824" y="366257"/>
                    <a:pt x="195515" y="360746"/>
                    <a:pt x="199788" y="357724"/>
                  </a:cubicBezTo>
                  <a:cubicBezTo>
                    <a:pt x="199966" y="357546"/>
                    <a:pt x="218749" y="343591"/>
                    <a:pt x="237265" y="325992"/>
                  </a:cubicBezTo>
                  <a:cubicBezTo>
                    <a:pt x="269401" y="295415"/>
                    <a:pt x="271893" y="281282"/>
                    <a:pt x="271893" y="277638"/>
                  </a:cubicBezTo>
                  <a:cubicBezTo>
                    <a:pt x="271893" y="262083"/>
                    <a:pt x="258718" y="248928"/>
                    <a:pt x="243140" y="248928"/>
                  </a:cubicBezTo>
                  <a:cubicBezTo>
                    <a:pt x="227295" y="248928"/>
                    <a:pt x="214387" y="261816"/>
                    <a:pt x="214387" y="277638"/>
                  </a:cubicBezTo>
                  <a:cubicBezTo>
                    <a:pt x="214387" y="284304"/>
                    <a:pt x="208957" y="289726"/>
                    <a:pt x="202281" y="289726"/>
                  </a:cubicBezTo>
                  <a:cubicBezTo>
                    <a:pt x="195604" y="289726"/>
                    <a:pt x="190174" y="284304"/>
                    <a:pt x="190174" y="277638"/>
                  </a:cubicBezTo>
                  <a:cubicBezTo>
                    <a:pt x="190174" y="248483"/>
                    <a:pt x="213942" y="224751"/>
                    <a:pt x="243140" y="224751"/>
                  </a:cubicBezTo>
                  <a:close/>
                  <a:moveTo>
                    <a:pt x="215503" y="125651"/>
                  </a:moveTo>
                  <a:lnTo>
                    <a:pt x="242471" y="129028"/>
                  </a:lnTo>
                  <a:cubicBezTo>
                    <a:pt x="252440" y="130184"/>
                    <a:pt x="257335" y="141737"/>
                    <a:pt x="251283" y="149824"/>
                  </a:cubicBezTo>
                  <a:lnTo>
                    <a:pt x="234906" y="171420"/>
                  </a:lnTo>
                  <a:cubicBezTo>
                    <a:pt x="228765" y="179418"/>
                    <a:pt x="216304" y="177907"/>
                    <a:pt x="212388" y="168665"/>
                  </a:cubicBezTo>
                  <a:lnTo>
                    <a:pt x="212121" y="167954"/>
                  </a:lnTo>
                  <a:cubicBezTo>
                    <a:pt x="168331" y="198081"/>
                    <a:pt x="141630" y="248293"/>
                    <a:pt x="141630" y="301704"/>
                  </a:cubicBezTo>
                  <a:cubicBezTo>
                    <a:pt x="141630" y="391285"/>
                    <a:pt x="214524" y="464070"/>
                    <a:pt x="304240" y="464070"/>
                  </a:cubicBezTo>
                  <a:cubicBezTo>
                    <a:pt x="370726" y="464070"/>
                    <a:pt x="429825" y="424345"/>
                    <a:pt x="454924" y="362847"/>
                  </a:cubicBezTo>
                  <a:cubicBezTo>
                    <a:pt x="457416" y="356626"/>
                    <a:pt x="464447" y="353693"/>
                    <a:pt x="470678" y="356181"/>
                  </a:cubicBezTo>
                  <a:cubicBezTo>
                    <a:pt x="476819" y="358670"/>
                    <a:pt x="479845" y="365779"/>
                    <a:pt x="477264" y="371911"/>
                  </a:cubicBezTo>
                  <a:cubicBezTo>
                    <a:pt x="463468" y="405860"/>
                    <a:pt x="440060" y="434832"/>
                    <a:pt x="409710" y="455627"/>
                  </a:cubicBezTo>
                  <a:cubicBezTo>
                    <a:pt x="378559" y="476956"/>
                    <a:pt x="342067" y="488243"/>
                    <a:pt x="304240" y="488243"/>
                  </a:cubicBezTo>
                  <a:cubicBezTo>
                    <a:pt x="201174" y="488243"/>
                    <a:pt x="117421" y="404616"/>
                    <a:pt x="117421" y="301704"/>
                  </a:cubicBezTo>
                  <a:cubicBezTo>
                    <a:pt x="117421" y="268555"/>
                    <a:pt x="126321" y="235940"/>
                    <a:pt x="143054" y="207412"/>
                  </a:cubicBezTo>
                  <a:cubicBezTo>
                    <a:pt x="157740" y="182351"/>
                    <a:pt x="178211" y="161111"/>
                    <a:pt x="202509" y="145292"/>
                  </a:cubicBezTo>
                  <a:lnTo>
                    <a:pt x="201797" y="143692"/>
                  </a:lnTo>
                  <a:cubicBezTo>
                    <a:pt x="197880" y="134449"/>
                    <a:pt x="205446" y="124407"/>
                    <a:pt x="215503" y="125651"/>
                  </a:cubicBezTo>
                  <a:close/>
                  <a:moveTo>
                    <a:pt x="303774" y="81683"/>
                  </a:moveTo>
                  <a:cubicBezTo>
                    <a:pt x="181390" y="81683"/>
                    <a:pt x="81791" y="181125"/>
                    <a:pt x="81791" y="303317"/>
                  </a:cubicBezTo>
                  <a:cubicBezTo>
                    <a:pt x="81791" y="425597"/>
                    <a:pt x="181390" y="525039"/>
                    <a:pt x="303774" y="525039"/>
                  </a:cubicBezTo>
                  <a:cubicBezTo>
                    <a:pt x="426248" y="525039"/>
                    <a:pt x="525847" y="425597"/>
                    <a:pt x="525847" y="303317"/>
                  </a:cubicBezTo>
                  <a:cubicBezTo>
                    <a:pt x="525847" y="181125"/>
                    <a:pt x="426248" y="81683"/>
                    <a:pt x="303774" y="81683"/>
                  </a:cubicBezTo>
                  <a:close/>
                  <a:moveTo>
                    <a:pt x="303774" y="57511"/>
                  </a:moveTo>
                  <a:cubicBezTo>
                    <a:pt x="439599" y="57511"/>
                    <a:pt x="550057" y="167795"/>
                    <a:pt x="550057" y="303317"/>
                  </a:cubicBezTo>
                  <a:cubicBezTo>
                    <a:pt x="550057" y="438927"/>
                    <a:pt x="439599" y="549211"/>
                    <a:pt x="303774" y="549211"/>
                  </a:cubicBezTo>
                  <a:cubicBezTo>
                    <a:pt x="168039" y="549211"/>
                    <a:pt x="57581" y="438927"/>
                    <a:pt x="57581" y="303317"/>
                  </a:cubicBezTo>
                  <a:cubicBezTo>
                    <a:pt x="57581" y="167795"/>
                    <a:pt x="168039" y="57511"/>
                    <a:pt x="303774" y="57511"/>
                  </a:cubicBezTo>
                  <a:close/>
                  <a:moveTo>
                    <a:pt x="303775" y="24173"/>
                  </a:moveTo>
                  <a:cubicBezTo>
                    <a:pt x="149618" y="24173"/>
                    <a:pt x="24209" y="149392"/>
                    <a:pt x="24209" y="303317"/>
                  </a:cubicBezTo>
                  <a:cubicBezTo>
                    <a:pt x="24209" y="457241"/>
                    <a:pt x="149618" y="582549"/>
                    <a:pt x="303775" y="582549"/>
                  </a:cubicBezTo>
                  <a:cubicBezTo>
                    <a:pt x="457932" y="582549"/>
                    <a:pt x="583430" y="457241"/>
                    <a:pt x="583430" y="303317"/>
                  </a:cubicBezTo>
                  <a:cubicBezTo>
                    <a:pt x="583430" y="149392"/>
                    <a:pt x="457932" y="24173"/>
                    <a:pt x="303775" y="24173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rgbClr val="D672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BackShape1"/>
            <p:cNvSpPr/>
            <p:nvPr/>
          </p:nvSpPr>
          <p:spPr bwMode="auto">
            <a:xfrm>
              <a:off x="3635378" y="2214337"/>
              <a:ext cx="63500" cy="836613"/>
            </a:xfrm>
            <a:custGeom>
              <a:avLst/>
              <a:gdLst>
                <a:gd name="T0" fmla="*/ 0 w 16"/>
                <a:gd name="T1" fmla="*/ 202 h 210"/>
                <a:gd name="T2" fmla="*/ 8 w 16"/>
                <a:gd name="T3" fmla="*/ 195 h 210"/>
                <a:gd name="T4" fmla="*/ 8 w 16"/>
                <a:gd name="T5" fmla="*/ 195 h 210"/>
                <a:gd name="T6" fmla="*/ 16 w 16"/>
                <a:gd name="T7" fmla="*/ 202 h 210"/>
                <a:gd name="T8" fmla="*/ 16 w 16"/>
                <a:gd name="T9" fmla="*/ 202 h 210"/>
                <a:gd name="T10" fmla="*/ 8 w 16"/>
                <a:gd name="T11" fmla="*/ 210 h 210"/>
                <a:gd name="T12" fmla="*/ 8 w 16"/>
                <a:gd name="T13" fmla="*/ 210 h 210"/>
                <a:gd name="T14" fmla="*/ 0 w 16"/>
                <a:gd name="T15" fmla="*/ 202 h 210"/>
                <a:gd name="T16" fmla="*/ 0 w 16"/>
                <a:gd name="T17" fmla="*/ 164 h 210"/>
                <a:gd name="T18" fmla="*/ 8 w 16"/>
                <a:gd name="T19" fmla="*/ 156 h 210"/>
                <a:gd name="T20" fmla="*/ 8 w 16"/>
                <a:gd name="T21" fmla="*/ 156 h 210"/>
                <a:gd name="T22" fmla="*/ 16 w 16"/>
                <a:gd name="T23" fmla="*/ 164 h 210"/>
                <a:gd name="T24" fmla="*/ 16 w 16"/>
                <a:gd name="T25" fmla="*/ 164 h 210"/>
                <a:gd name="T26" fmla="*/ 8 w 16"/>
                <a:gd name="T27" fmla="*/ 171 h 210"/>
                <a:gd name="T28" fmla="*/ 8 w 16"/>
                <a:gd name="T29" fmla="*/ 171 h 210"/>
                <a:gd name="T30" fmla="*/ 0 w 16"/>
                <a:gd name="T31" fmla="*/ 164 h 210"/>
                <a:gd name="T32" fmla="*/ 0 w 16"/>
                <a:gd name="T33" fmla="*/ 125 h 210"/>
                <a:gd name="T34" fmla="*/ 8 w 16"/>
                <a:gd name="T35" fmla="*/ 117 h 210"/>
                <a:gd name="T36" fmla="*/ 8 w 16"/>
                <a:gd name="T37" fmla="*/ 117 h 210"/>
                <a:gd name="T38" fmla="*/ 16 w 16"/>
                <a:gd name="T39" fmla="*/ 125 h 210"/>
                <a:gd name="T40" fmla="*/ 16 w 16"/>
                <a:gd name="T41" fmla="*/ 125 h 210"/>
                <a:gd name="T42" fmla="*/ 8 w 16"/>
                <a:gd name="T43" fmla="*/ 132 h 210"/>
                <a:gd name="T44" fmla="*/ 8 w 16"/>
                <a:gd name="T45" fmla="*/ 132 h 210"/>
                <a:gd name="T46" fmla="*/ 0 w 16"/>
                <a:gd name="T47" fmla="*/ 125 h 210"/>
                <a:gd name="T48" fmla="*/ 0 w 16"/>
                <a:gd name="T49" fmla="*/ 86 h 210"/>
                <a:gd name="T50" fmla="*/ 8 w 16"/>
                <a:gd name="T51" fmla="*/ 78 h 210"/>
                <a:gd name="T52" fmla="*/ 8 w 16"/>
                <a:gd name="T53" fmla="*/ 78 h 210"/>
                <a:gd name="T54" fmla="*/ 16 w 16"/>
                <a:gd name="T55" fmla="*/ 86 h 210"/>
                <a:gd name="T56" fmla="*/ 16 w 16"/>
                <a:gd name="T57" fmla="*/ 86 h 210"/>
                <a:gd name="T58" fmla="*/ 8 w 16"/>
                <a:gd name="T59" fmla="*/ 94 h 210"/>
                <a:gd name="T60" fmla="*/ 8 w 16"/>
                <a:gd name="T61" fmla="*/ 94 h 210"/>
                <a:gd name="T62" fmla="*/ 0 w 16"/>
                <a:gd name="T63" fmla="*/ 86 h 210"/>
                <a:gd name="T64" fmla="*/ 0 w 16"/>
                <a:gd name="T65" fmla="*/ 47 h 210"/>
                <a:gd name="T66" fmla="*/ 8 w 16"/>
                <a:gd name="T67" fmla="*/ 39 h 210"/>
                <a:gd name="T68" fmla="*/ 8 w 16"/>
                <a:gd name="T69" fmla="*/ 39 h 210"/>
                <a:gd name="T70" fmla="*/ 16 w 16"/>
                <a:gd name="T71" fmla="*/ 47 h 210"/>
                <a:gd name="T72" fmla="*/ 16 w 16"/>
                <a:gd name="T73" fmla="*/ 47 h 210"/>
                <a:gd name="T74" fmla="*/ 8 w 16"/>
                <a:gd name="T75" fmla="*/ 55 h 210"/>
                <a:gd name="T76" fmla="*/ 8 w 16"/>
                <a:gd name="T77" fmla="*/ 55 h 210"/>
                <a:gd name="T78" fmla="*/ 0 w 16"/>
                <a:gd name="T79" fmla="*/ 47 h 210"/>
                <a:gd name="T80" fmla="*/ 0 w 16"/>
                <a:gd name="T81" fmla="*/ 8 h 210"/>
                <a:gd name="T82" fmla="*/ 8 w 16"/>
                <a:gd name="T83" fmla="*/ 0 h 210"/>
                <a:gd name="T84" fmla="*/ 8 w 16"/>
                <a:gd name="T85" fmla="*/ 0 h 210"/>
                <a:gd name="T86" fmla="*/ 16 w 16"/>
                <a:gd name="T87" fmla="*/ 8 h 210"/>
                <a:gd name="T88" fmla="*/ 16 w 16"/>
                <a:gd name="T89" fmla="*/ 8 h 210"/>
                <a:gd name="T90" fmla="*/ 8 w 16"/>
                <a:gd name="T91" fmla="*/ 16 h 210"/>
                <a:gd name="T92" fmla="*/ 8 w 16"/>
                <a:gd name="T93" fmla="*/ 16 h 210"/>
                <a:gd name="T94" fmla="*/ 0 w 16"/>
                <a:gd name="T9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" h="210">
                  <a:moveTo>
                    <a:pt x="0" y="202"/>
                  </a:moveTo>
                  <a:cubicBezTo>
                    <a:pt x="0" y="198"/>
                    <a:pt x="4" y="195"/>
                    <a:pt x="8" y="195"/>
                  </a:cubicBezTo>
                  <a:cubicBezTo>
                    <a:pt x="8" y="195"/>
                    <a:pt x="8" y="195"/>
                    <a:pt x="8" y="195"/>
                  </a:cubicBezTo>
                  <a:cubicBezTo>
                    <a:pt x="12" y="195"/>
                    <a:pt x="16" y="198"/>
                    <a:pt x="16" y="202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6" y="207"/>
                    <a:pt x="12" y="210"/>
                    <a:pt x="8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lose/>
                  <a:moveTo>
                    <a:pt x="0" y="164"/>
                  </a:moveTo>
                  <a:cubicBezTo>
                    <a:pt x="0" y="159"/>
                    <a:pt x="4" y="156"/>
                    <a:pt x="8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2" y="156"/>
                    <a:pt x="16" y="159"/>
                    <a:pt x="16" y="164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8"/>
                    <a:pt x="12" y="171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4" y="171"/>
                    <a:pt x="0" y="168"/>
                    <a:pt x="0" y="164"/>
                  </a:cubicBezTo>
                  <a:close/>
                  <a:moveTo>
                    <a:pt x="0" y="125"/>
                  </a:moveTo>
                  <a:cubicBezTo>
                    <a:pt x="0" y="120"/>
                    <a:pt x="4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2" y="117"/>
                    <a:pt x="16" y="120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9"/>
                    <a:pt x="12" y="132"/>
                    <a:pt x="8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4" y="132"/>
                    <a:pt x="0" y="129"/>
                    <a:pt x="0" y="125"/>
                  </a:cubicBezTo>
                  <a:close/>
                  <a:moveTo>
                    <a:pt x="0" y="86"/>
                  </a:moveTo>
                  <a:cubicBezTo>
                    <a:pt x="0" y="81"/>
                    <a:pt x="4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2" y="78"/>
                    <a:pt x="16" y="81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90"/>
                    <a:pt x="12" y="94"/>
                    <a:pt x="8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0" y="90"/>
                    <a:pt x="0" y="86"/>
                  </a:cubicBezTo>
                  <a:close/>
                  <a:moveTo>
                    <a:pt x="0" y="47"/>
                  </a:moveTo>
                  <a:cubicBezTo>
                    <a:pt x="0" y="43"/>
                    <a:pt x="4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39"/>
                    <a:pt x="16" y="43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51"/>
                    <a:pt x="12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7"/>
                  </a:cubicBezTo>
                  <a:close/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D67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ExtraShape1"/>
            <p:cNvSpPr/>
            <p:nvPr/>
          </p:nvSpPr>
          <p:spPr>
            <a:xfrm>
              <a:off x="3147231" y="3616623"/>
              <a:ext cx="1039794" cy="1039794"/>
            </a:xfrm>
            <a:prstGeom prst="ellipse">
              <a:avLst/>
            </a:prstGeom>
            <a:noFill/>
            <a:ln w="38100">
              <a:solidFill>
                <a:srgbClr val="B0BEC5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ValueShape1"/>
            <p:cNvSpPr/>
            <p:nvPr/>
          </p:nvSpPr>
          <p:spPr>
            <a:xfrm>
              <a:off x="3048797" y="3518189"/>
              <a:ext cx="1236662" cy="1236662"/>
            </a:xfrm>
            <a:prstGeom prst="blockArc">
              <a:avLst>
                <a:gd name="adj1" fmla="val 16200000"/>
                <a:gd name="adj2" fmla="val 9072000"/>
                <a:gd name="adj3" fmla="val 16669"/>
              </a:avLst>
            </a:prstGeom>
            <a:solidFill>
              <a:srgbClr val="D6728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ValueText1"/>
            <p:cNvSpPr/>
            <p:nvPr/>
          </p:nvSpPr>
          <p:spPr>
            <a:xfrm>
              <a:off x="3380563" y="4034071"/>
              <a:ext cx="573130" cy="257230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4800" smtClean="0">
                  <a:solidFill>
                    <a:srgbClr val="B0BEC5"/>
                  </a:solidFill>
                  <a:latin typeface="Impact" panose="020B0806030902050204" pitchFamily="34" charset="0"/>
                </a:rPr>
                <a:t>67%</a:t>
              </a:r>
              <a:endParaRPr lang="zh-CN" altLang="en-US" sz="4800" dirty="0">
                <a:solidFill>
                  <a:srgbClr val="B0BEC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IconShape2"/>
            <p:cNvSpPr/>
            <p:nvPr/>
          </p:nvSpPr>
          <p:spPr bwMode="auto">
            <a:xfrm>
              <a:off x="5053598" y="1701186"/>
              <a:ext cx="463971" cy="463270"/>
            </a:xfrm>
            <a:custGeom>
              <a:avLst/>
              <a:gdLst>
                <a:gd name="connsiteX0" fmla="*/ 294399 w 607639"/>
                <a:gd name="connsiteY0" fmla="*/ 197019 h 606722"/>
                <a:gd name="connsiteX1" fmla="*/ 313179 w 607639"/>
                <a:gd name="connsiteY1" fmla="*/ 197019 h 606722"/>
                <a:gd name="connsiteX2" fmla="*/ 313179 w 607639"/>
                <a:gd name="connsiteY2" fmla="*/ 299515 h 606722"/>
                <a:gd name="connsiteX3" fmla="*/ 373079 w 607639"/>
                <a:gd name="connsiteY3" fmla="*/ 359252 h 606722"/>
                <a:gd name="connsiteX4" fmla="*/ 359728 w 607639"/>
                <a:gd name="connsiteY4" fmla="*/ 372586 h 606722"/>
                <a:gd name="connsiteX5" fmla="*/ 294399 w 607639"/>
                <a:gd name="connsiteY5" fmla="*/ 307248 h 606722"/>
                <a:gd name="connsiteX6" fmla="*/ 303775 w 607639"/>
                <a:gd name="connsiteY6" fmla="*/ 150093 h 606722"/>
                <a:gd name="connsiteX7" fmla="*/ 303775 w 607639"/>
                <a:gd name="connsiteY7" fmla="*/ 168846 h 606722"/>
                <a:gd name="connsiteX8" fmla="*/ 169087 w 607639"/>
                <a:gd name="connsiteY8" fmla="*/ 303317 h 606722"/>
                <a:gd name="connsiteX9" fmla="*/ 303775 w 607639"/>
                <a:gd name="connsiteY9" fmla="*/ 437787 h 606722"/>
                <a:gd name="connsiteX10" fmla="*/ 438462 w 607639"/>
                <a:gd name="connsiteY10" fmla="*/ 303317 h 606722"/>
                <a:gd name="connsiteX11" fmla="*/ 375881 w 607639"/>
                <a:gd name="connsiteY11" fmla="*/ 189732 h 606722"/>
                <a:gd name="connsiteX12" fmla="*/ 375881 w 607639"/>
                <a:gd name="connsiteY12" fmla="*/ 228305 h 606722"/>
                <a:gd name="connsiteX13" fmla="*/ 357098 w 607639"/>
                <a:gd name="connsiteY13" fmla="*/ 228305 h 606722"/>
                <a:gd name="connsiteX14" fmla="*/ 357098 w 607639"/>
                <a:gd name="connsiteY14" fmla="*/ 162625 h 606722"/>
                <a:gd name="connsiteX15" fmla="*/ 422883 w 607639"/>
                <a:gd name="connsiteY15" fmla="*/ 162625 h 606722"/>
                <a:gd name="connsiteX16" fmla="*/ 422883 w 607639"/>
                <a:gd name="connsiteY16" fmla="*/ 181378 h 606722"/>
                <a:gd name="connsiteX17" fmla="*/ 396712 w 607639"/>
                <a:gd name="connsiteY17" fmla="*/ 181378 h 606722"/>
                <a:gd name="connsiteX18" fmla="*/ 457334 w 607639"/>
                <a:gd name="connsiteY18" fmla="*/ 303317 h 606722"/>
                <a:gd name="connsiteX19" fmla="*/ 303775 w 607639"/>
                <a:gd name="connsiteY19" fmla="*/ 456629 h 606722"/>
                <a:gd name="connsiteX20" fmla="*/ 150304 w 607639"/>
                <a:gd name="connsiteY20" fmla="*/ 303317 h 606722"/>
                <a:gd name="connsiteX21" fmla="*/ 303775 w 607639"/>
                <a:gd name="connsiteY21" fmla="*/ 150093 h 606722"/>
                <a:gd name="connsiteX22" fmla="*/ 294429 w 607639"/>
                <a:gd name="connsiteY22" fmla="*/ 68961 h 606722"/>
                <a:gd name="connsiteX23" fmla="*/ 135015 w 607639"/>
                <a:gd name="connsiteY23" fmla="*/ 140325 h 606722"/>
                <a:gd name="connsiteX24" fmla="*/ 172665 w 607639"/>
                <a:gd name="connsiteY24" fmla="*/ 177918 h 606722"/>
                <a:gd name="connsiteX25" fmla="*/ 159314 w 607639"/>
                <a:gd name="connsiteY25" fmla="*/ 191160 h 606722"/>
                <a:gd name="connsiteX26" fmla="*/ 122465 w 607639"/>
                <a:gd name="connsiteY26" fmla="*/ 154367 h 606722"/>
                <a:gd name="connsiteX27" fmla="*/ 69060 w 607639"/>
                <a:gd name="connsiteY27" fmla="*/ 293985 h 606722"/>
                <a:gd name="connsiteX28" fmla="*/ 122109 w 607639"/>
                <a:gd name="connsiteY28" fmla="*/ 293985 h 606722"/>
                <a:gd name="connsiteX29" fmla="*/ 122109 w 607639"/>
                <a:gd name="connsiteY29" fmla="*/ 312737 h 606722"/>
                <a:gd name="connsiteX30" fmla="*/ 69060 w 607639"/>
                <a:gd name="connsiteY30" fmla="*/ 312737 h 606722"/>
                <a:gd name="connsiteX31" fmla="*/ 122465 w 607639"/>
                <a:gd name="connsiteY31" fmla="*/ 452355 h 606722"/>
                <a:gd name="connsiteX32" fmla="*/ 159314 w 607639"/>
                <a:gd name="connsiteY32" fmla="*/ 415562 h 606722"/>
                <a:gd name="connsiteX33" fmla="*/ 172665 w 607639"/>
                <a:gd name="connsiteY33" fmla="*/ 428804 h 606722"/>
                <a:gd name="connsiteX34" fmla="*/ 135015 w 607639"/>
                <a:gd name="connsiteY34" fmla="*/ 466308 h 606722"/>
                <a:gd name="connsiteX35" fmla="*/ 294429 w 607639"/>
                <a:gd name="connsiteY35" fmla="*/ 537672 h 606722"/>
                <a:gd name="connsiteX36" fmla="*/ 294429 w 607639"/>
                <a:gd name="connsiteY36" fmla="*/ 484705 h 606722"/>
                <a:gd name="connsiteX37" fmla="*/ 313210 w 607639"/>
                <a:gd name="connsiteY37" fmla="*/ 484705 h 606722"/>
                <a:gd name="connsiteX38" fmla="*/ 313210 w 607639"/>
                <a:gd name="connsiteY38" fmla="*/ 537672 h 606722"/>
                <a:gd name="connsiteX39" fmla="*/ 472534 w 607639"/>
                <a:gd name="connsiteY39" fmla="*/ 466308 h 606722"/>
                <a:gd name="connsiteX40" fmla="*/ 434973 w 607639"/>
                <a:gd name="connsiteY40" fmla="*/ 428804 h 606722"/>
                <a:gd name="connsiteX41" fmla="*/ 448235 w 607639"/>
                <a:gd name="connsiteY41" fmla="*/ 415562 h 606722"/>
                <a:gd name="connsiteX42" fmla="*/ 485084 w 607639"/>
                <a:gd name="connsiteY42" fmla="*/ 452355 h 606722"/>
                <a:gd name="connsiteX43" fmla="*/ 538489 w 607639"/>
                <a:gd name="connsiteY43" fmla="*/ 312737 h 606722"/>
                <a:gd name="connsiteX44" fmla="*/ 485440 w 607639"/>
                <a:gd name="connsiteY44" fmla="*/ 312737 h 606722"/>
                <a:gd name="connsiteX45" fmla="*/ 485440 w 607639"/>
                <a:gd name="connsiteY45" fmla="*/ 293985 h 606722"/>
                <a:gd name="connsiteX46" fmla="*/ 538489 w 607639"/>
                <a:gd name="connsiteY46" fmla="*/ 293985 h 606722"/>
                <a:gd name="connsiteX47" fmla="*/ 485173 w 607639"/>
                <a:gd name="connsiteY47" fmla="*/ 154278 h 606722"/>
                <a:gd name="connsiteX48" fmla="*/ 448235 w 607639"/>
                <a:gd name="connsiteY48" fmla="*/ 191160 h 606722"/>
                <a:gd name="connsiteX49" fmla="*/ 434973 w 607639"/>
                <a:gd name="connsiteY49" fmla="*/ 177918 h 606722"/>
                <a:gd name="connsiteX50" fmla="*/ 472623 w 607639"/>
                <a:gd name="connsiteY50" fmla="*/ 140236 h 606722"/>
                <a:gd name="connsiteX51" fmla="*/ 313210 w 607639"/>
                <a:gd name="connsiteY51" fmla="*/ 69050 h 606722"/>
                <a:gd name="connsiteX52" fmla="*/ 313210 w 607639"/>
                <a:gd name="connsiteY52" fmla="*/ 121929 h 606722"/>
                <a:gd name="connsiteX53" fmla="*/ 294429 w 607639"/>
                <a:gd name="connsiteY53" fmla="*/ 121929 h 606722"/>
                <a:gd name="connsiteX54" fmla="*/ 303775 w 607639"/>
                <a:gd name="connsiteY54" fmla="*/ 50031 h 606722"/>
                <a:gd name="connsiteX55" fmla="*/ 492739 w 607639"/>
                <a:gd name="connsiteY55" fmla="*/ 134193 h 606722"/>
                <a:gd name="connsiteX56" fmla="*/ 557537 w 607639"/>
                <a:gd name="connsiteY56" fmla="*/ 303317 h 606722"/>
                <a:gd name="connsiteX57" fmla="*/ 303775 w 607639"/>
                <a:gd name="connsiteY57" fmla="*/ 556691 h 606722"/>
                <a:gd name="connsiteX58" fmla="*/ 50101 w 607639"/>
                <a:gd name="connsiteY58" fmla="*/ 303317 h 606722"/>
                <a:gd name="connsiteX59" fmla="*/ 303775 w 607639"/>
                <a:gd name="connsiteY59" fmla="*/ 50031 h 606722"/>
                <a:gd name="connsiteX60" fmla="*/ 303775 w 607639"/>
                <a:gd name="connsiteY60" fmla="*/ 18752 h 606722"/>
                <a:gd name="connsiteX61" fmla="*/ 102267 w 607639"/>
                <a:gd name="connsiteY61" fmla="*/ 102113 h 606722"/>
                <a:gd name="connsiteX62" fmla="*/ 18780 w 607639"/>
                <a:gd name="connsiteY62" fmla="*/ 303317 h 606722"/>
                <a:gd name="connsiteX63" fmla="*/ 102267 w 607639"/>
                <a:gd name="connsiteY63" fmla="*/ 504609 h 606722"/>
                <a:gd name="connsiteX64" fmla="*/ 303775 w 607639"/>
                <a:gd name="connsiteY64" fmla="*/ 587970 h 606722"/>
                <a:gd name="connsiteX65" fmla="*/ 505372 w 607639"/>
                <a:gd name="connsiteY65" fmla="*/ 504609 h 606722"/>
                <a:gd name="connsiteX66" fmla="*/ 588859 w 607639"/>
                <a:gd name="connsiteY66" fmla="*/ 303317 h 606722"/>
                <a:gd name="connsiteX67" fmla="*/ 505372 w 607639"/>
                <a:gd name="connsiteY67" fmla="*/ 102113 h 606722"/>
                <a:gd name="connsiteX68" fmla="*/ 303775 w 607639"/>
                <a:gd name="connsiteY68" fmla="*/ 18752 h 606722"/>
                <a:gd name="connsiteX69" fmla="*/ 303775 w 607639"/>
                <a:gd name="connsiteY69" fmla="*/ 0 h 606722"/>
                <a:gd name="connsiteX70" fmla="*/ 518634 w 607639"/>
                <a:gd name="connsiteY70" fmla="*/ 88871 h 606722"/>
                <a:gd name="connsiteX71" fmla="*/ 607639 w 607639"/>
                <a:gd name="connsiteY71" fmla="*/ 303317 h 606722"/>
                <a:gd name="connsiteX72" fmla="*/ 518634 w 607639"/>
                <a:gd name="connsiteY72" fmla="*/ 517851 h 606722"/>
                <a:gd name="connsiteX73" fmla="*/ 303775 w 607639"/>
                <a:gd name="connsiteY73" fmla="*/ 606722 h 606722"/>
                <a:gd name="connsiteX74" fmla="*/ 89005 w 607639"/>
                <a:gd name="connsiteY74" fmla="*/ 517851 h 606722"/>
                <a:gd name="connsiteX75" fmla="*/ 0 w 607639"/>
                <a:gd name="connsiteY75" fmla="*/ 303317 h 606722"/>
                <a:gd name="connsiteX76" fmla="*/ 89005 w 607639"/>
                <a:gd name="connsiteY76" fmla="*/ 88871 h 606722"/>
                <a:gd name="connsiteX77" fmla="*/ 303775 w 607639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606722">
                  <a:moveTo>
                    <a:pt x="294399" y="197019"/>
                  </a:moveTo>
                  <a:lnTo>
                    <a:pt x="313179" y="197019"/>
                  </a:lnTo>
                  <a:lnTo>
                    <a:pt x="313179" y="299515"/>
                  </a:lnTo>
                  <a:lnTo>
                    <a:pt x="373079" y="359252"/>
                  </a:lnTo>
                  <a:lnTo>
                    <a:pt x="359728" y="372586"/>
                  </a:lnTo>
                  <a:lnTo>
                    <a:pt x="294399" y="307248"/>
                  </a:lnTo>
                  <a:close/>
                  <a:moveTo>
                    <a:pt x="303775" y="150093"/>
                  </a:moveTo>
                  <a:lnTo>
                    <a:pt x="303775" y="168846"/>
                  </a:lnTo>
                  <a:cubicBezTo>
                    <a:pt x="229532" y="168846"/>
                    <a:pt x="169087" y="229193"/>
                    <a:pt x="169087" y="303317"/>
                  </a:cubicBezTo>
                  <a:cubicBezTo>
                    <a:pt x="169087" y="377529"/>
                    <a:pt x="229532" y="437787"/>
                    <a:pt x="303775" y="437787"/>
                  </a:cubicBezTo>
                  <a:cubicBezTo>
                    <a:pt x="378106" y="437787"/>
                    <a:pt x="438462" y="377529"/>
                    <a:pt x="438462" y="303317"/>
                  </a:cubicBezTo>
                  <a:cubicBezTo>
                    <a:pt x="438462" y="257278"/>
                    <a:pt x="414605" y="214351"/>
                    <a:pt x="375881" y="189732"/>
                  </a:cubicBezTo>
                  <a:lnTo>
                    <a:pt x="375881" y="228305"/>
                  </a:lnTo>
                  <a:lnTo>
                    <a:pt x="357098" y="228305"/>
                  </a:lnTo>
                  <a:lnTo>
                    <a:pt x="357098" y="162625"/>
                  </a:lnTo>
                  <a:lnTo>
                    <a:pt x="422883" y="162625"/>
                  </a:lnTo>
                  <a:lnTo>
                    <a:pt x="422883" y="181378"/>
                  </a:lnTo>
                  <a:lnTo>
                    <a:pt x="396712" y="181378"/>
                  </a:lnTo>
                  <a:cubicBezTo>
                    <a:pt x="434545" y="210174"/>
                    <a:pt x="457334" y="255234"/>
                    <a:pt x="457334" y="303317"/>
                  </a:cubicBezTo>
                  <a:cubicBezTo>
                    <a:pt x="457334" y="387838"/>
                    <a:pt x="388433" y="456629"/>
                    <a:pt x="303775" y="456629"/>
                  </a:cubicBezTo>
                  <a:cubicBezTo>
                    <a:pt x="219205" y="456629"/>
                    <a:pt x="150304" y="387838"/>
                    <a:pt x="150304" y="303317"/>
                  </a:cubicBezTo>
                  <a:cubicBezTo>
                    <a:pt x="150304" y="218884"/>
                    <a:pt x="219205" y="150093"/>
                    <a:pt x="303775" y="150093"/>
                  </a:cubicBezTo>
                  <a:close/>
                  <a:moveTo>
                    <a:pt x="294429" y="68961"/>
                  </a:moveTo>
                  <a:cubicBezTo>
                    <a:pt x="231945" y="71449"/>
                    <a:pt x="175781" y="98377"/>
                    <a:pt x="135015" y="140325"/>
                  </a:cubicBezTo>
                  <a:lnTo>
                    <a:pt x="172665" y="177918"/>
                  </a:lnTo>
                  <a:lnTo>
                    <a:pt x="159314" y="191160"/>
                  </a:lnTo>
                  <a:lnTo>
                    <a:pt x="122465" y="154367"/>
                  </a:lnTo>
                  <a:cubicBezTo>
                    <a:pt x="90867" y="192671"/>
                    <a:pt x="71196" y="241106"/>
                    <a:pt x="69060" y="293985"/>
                  </a:cubicBezTo>
                  <a:lnTo>
                    <a:pt x="122109" y="293985"/>
                  </a:lnTo>
                  <a:lnTo>
                    <a:pt x="122109" y="312737"/>
                  </a:lnTo>
                  <a:lnTo>
                    <a:pt x="69060" y="312737"/>
                  </a:lnTo>
                  <a:cubicBezTo>
                    <a:pt x="71196" y="365616"/>
                    <a:pt x="90867" y="414051"/>
                    <a:pt x="122465" y="452355"/>
                  </a:cubicBezTo>
                  <a:lnTo>
                    <a:pt x="159314" y="415562"/>
                  </a:lnTo>
                  <a:lnTo>
                    <a:pt x="172665" y="428804"/>
                  </a:lnTo>
                  <a:lnTo>
                    <a:pt x="135015" y="466308"/>
                  </a:lnTo>
                  <a:cubicBezTo>
                    <a:pt x="175781" y="508345"/>
                    <a:pt x="231945" y="535184"/>
                    <a:pt x="294429" y="537672"/>
                  </a:cubicBezTo>
                  <a:lnTo>
                    <a:pt x="294429" y="484705"/>
                  </a:lnTo>
                  <a:lnTo>
                    <a:pt x="313210" y="484705"/>
                  </a:lnTo>
                  <a:lnTo>
                    <a:pt x="313210" y="537672"/>
                  </a:lnTo>
                  <a:cubicBezTo>
                    <a:pt x="375604" y="535184"/>
                    <a:pt x="431857" y="508345"/>
                    <a:pt x="472534" y="466308"/>
                  </a:cubicBezTo>
                  <a:lnTo>
                    <a:pt x="434973" y="428804"/>
                  </a:lnTo>
                  <a:lnTo>
                    <a:pt x="448235" y="415562"/>
                  </a:lnTo>
                  <a:lnTo>
                    <a:pt x="485084" y="452355"/>
                  </a:lnTo>
                  <a:cubicBezTo>
                    <a:pt x="516682" y="414051"/>
                    <a:pt x="536442" y="365616"/>
                    <a:pt x="538489" y="312737"/>
                  </a:cubicBezTo>
                  <a:lnTo>
                    <a:pt x="485440" y="312737"/>
                  </a:lnTo>
                  <a:lnTo>
                    <a:pt x="485440" y="293985"/>
                  </a:lnTo>
                  <a:lnTo>
                    <a:pt x="538489" y="293985"/>
                  </a:lnTo>
                  <a:cubicBezTo>
                    <a:pt x="536442" y="242706"/>
                    <a:pt x="517750" y="193737"/>
                    <a:pt x="485173" y="154278"/>
                  </a:cubicBezTo>
                  <a:lnTo>
                    <a:pt x="448235" y="191160"/>
                  </a:lnTo>
                  <a:lnTo>
                    <a:pt x="434973" y="177918"/>
                  </a:lnTo>
                  <a:lnTo>
                    <a:pt x="472623" y="140236"/>
                  </a:lnTo>
                  <a:cubicBezTo>
                    <a:pt x="430611" y="96955"/>
                    <a:pt x="373379" y="71449"/>
                    <a:pt x="313210" y="69050"/>
                  </a:cubicBezTo>
                  <a:lnTo>
                    <a:pt x="313210" y="121929"/>
                  </a:lnTo>
                  <a:lnTo>
                    <a:pt x="294429" y="121929"/>
                  </a:lnTo>
                  <a:close/>
                  <a:moveTo>
                    <a:pt x="303775" y="50031"/>
                  </a:moveTo>
                  <a:cubicBezTo>
                    <a:pt x="375693" y="50031"/>
                    <a:pt x="444497" y="80692"/>
                    <a:pt x="492739" y="134193"/>
                  </a:cubicBezTo>
                  <a:cubicBezTo>
                    <a:pt x="534484" y="180673"/>
                    <a:pt x="557537" y="240662"/>
                    <a:pt x="557537" y="303317"/>
                  </a:cubicBezTo>
                  <a:cubicBezTo>
                    <a:pt x="557537" y="443024"/>
                    <a:pt x="443696" y="556691"/>
                    <a:pt x="303775" y="556691"/>
                  </a:cubicBezTo>
                  <a:cubicBezTo>
                    <a:pt x="163942" y="556691"/>
                    <a:pt x="50101" y="443024"/>
                    <a:pt x="50101" y="303317"/>
                  </a:cubicBezTo>
                  <a:cubicBezTo>
                    <a:pt x="50101" y="163698"/>
                    <a:pt x="163942" y="50031"/>
                    <a:pt x="303775" y="50031"/>
                  </a:cubicBezTo>
                  <a:close/>
                  <a:moveTo>
                    <a:pt x="303775" y="18752"/>
                  </a:moveTo>
                  <a:cubicBezTo>
                    <a:pt x="227675" y="18752"/>
                    <a:pt x="156115" y="48346"/>
                    <a:pt x="102267" y="102113"/>
                  </a:cubicBezTo>
                  <a:cubicBezTo>
                    <a:pt x="48419" y="155880"/>
                    <a:pt x="18780" y="227332"/>
                    <a:pt x="18780" y="303317"/>
                  </a:cubicBezTo>
                  <a:cubicBezTo>
                    <a:pt x="18780" y="379390"/>
                    <a:pt x="48419" y="450842"/>
                    <a:pt x="102267" y="504609"/>
                  </a:cubicBezTo>
                  <a:cubicBezTo>
                    <a:pt x="156115" y="558287"/>
                    <a:pt x="227675" y="587970"/>
                    <a:pt x="303775" y="587970"/>
                  </a:cubicBezTo>
                  <a:cubicBezTo>
                    <a:pt x="379964" y="587970"/>
                    <a:pt x="451524" y="558287"/>
                    <a:pt x="505372" y="504609"/>
                  </a:cubicBezTo>
                  <a:cubicBezTo>
                    <a:pt x="559131" y="450842"/>
                    <a:pt x="588859" y="379390"/>
                    <a:pt x="588859" y="303317"/>
                  </a:cubicBezTo>
                  <a:cubicBezTo>
                    <a:pt x="588859" y="227332"/>
                    <a:pt x="559131" y="155880"/>
                    <a:pt x="505372" y="102113"/>
                  </a:cubicBezTo>
                  <a:cubicBezTo>
                    <a:pt x="451524" y="48346"/>
                    <a:pt x="379964" y="18752"/>
                    <a:pt x="303775" y="18752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BackShape2"/>
            <p:cNvSpPr/>
            <p:nvPr/>
          </p:nvSpPr>
          <p:spPr bwMode="auto">
            <a:xfrm>
              <a:off x="5255421" y="2214337"/>
              <a:ext cx="60325" cy="836613"/>
            </a:xfrm>
            <a:custGeom>
              <a:avLst/>
              <a:gdLst>
                <a:gd name="T0" fmla="*/ 0 w 15"/>
                <a:gd name="T1" fmla="*/ 202 h 210"/>
                <a:gd name="T2" fmla="*/ 7 w 15"/>
                <a:gd name="T3" fmla="*/ 195 h 210"/>
                <a:gd name="T4" fmla="*/ 7 w 15"/>
                <a:gd name="T5" fmla="*/ 195 h 210"/>
                <a:gd name="T6" fmla="*/ 15 w 15"/>
                <a:gd name="T7" fmla="*/ 202 h 210"/>
                <a:gd name="T8" fmla="*/ 15 w 15"/>
                <a:gd name="T9" fmla="*/ 202 h 210"/>
                <a:gd name="T10" fmla="*/ 7 w 15"/>
                <a:gd name="T11" fmla="*/ 210 h 210"/>
                <a:gd name="T12" fmla="*/ 7 w 15"/>
                <a:gd name="T13" fmla="*/ 210 h 210"/>
                <a:gd name="T14" fmla="*/ 0 w 15"/>
                <a:gd name="T15" fmla="*/ 202 h 210"/>
                <a:gd name="T16" fmla="*/ 0 w 15"/>
                <a:gd name="T17" fmla="*/ 164 h 210"/>
                <a:gd name="T18" fmla="*/ 7 w 15"/>
                <a:gd name="T19" fmla="*/ 156 h 210"/>
                <a:gd name="T20" fmla="*/ 7 w 15"/>
                <a:gd name="T21" fmla="*/ 156 h 210"/>
                <a:gd name="T22" fmla="*/ 15 w 15"/>
                <a:gd name="T23" fmla="*/ 164 h 210"/>
                <a:gd name="T24" fmla="*/ 15 w 15"/>
                <a:gd name="T25" fmla="*/ 164 h 210"/>
                <a:gd name="T26" fmla="*/ 7 w 15"/>
                <a:gd name="T27" fmla="*/ 171 h 210"/>
                <a:gd name="T28" fmla="*/ 7 w 15"/>
                <a:gd name="T29" fmla="*/ 171 h 210"/>
                <a:gd name="T30" fmla="*/ 0 w 15"/>
                <a:gd name="T31" fmla="*/ 164 h 210"/>
                <a:gd name="T32" fmla="*/ 0 w 15"/>
                <a:gd name="T33" fmla="*/ 125 h 210"/>
                <a:gd name="T34" fmla="*/ 7 w 15"/>
                <a:gd name="T35" fmla="*/ 117 h 210"/>
                <a:gd name="T36" fmla="*/ 7 w 15"/>
                <a:gd name="T37" fmla="*/ 117 h 210"/>
                <a:gd name="T38" fmla="*/ 15 w 15"/>
                <a:gd name="T39" fmla="*/ 125 h 210"/>
                <a:gd name="T40" fmla="*/ 15 w 15"/>
                <a:gd name="T41" fmla="*/ 125 h 210"/>
                <a:gd name="T42" fmla="*/ 7 w 15"/>
                <a:gd name="T43" fmla="*/ 132 h 210"/>
                <a:gd name="T44" fmla="*/ 7 w 15"/>
                <a:gd name="T45" fmla="*/ 132 h 210"/>
                <a:gd name="T46" fmla="*/ 0 w 15"/>
                <a:gd name="T47" fmla="*/ 125 h 210"/>
                <a:gd name="T48" fmla="*/ 0 w 15"/>
                <a:gd name="T49" fmla="*/ 86 h 210"/>
                <a:gd name="T50" fmla="*/ 7 w 15"/>
                <a:gd name="T51" fmla="*/ 78 h 210"/>
                <a:gd name="T52" fmla="*/ 7 w 15"/>
                <a:gd name="T53" fmla="*/ 78 h 210"/>
                <a:gd name="T54" fmla="*/ 15 w 15"/>
                <a:gd name="T55" fmla="*/ 86 h 210"/>
                <a:gd name="T56" fmla="*/ 15 w 15"/>
                <a:gd name="T57" fmla="*/ 86 h 210"/>
                <a:gd name="T58" fmla="*/ 7 w 15"/>
                <a:gd name="T59" fmla="*/ 94 h 210"/>
                <a:gd name="T60" fmla="*/ 7 w 15"/>
                <a:gd name="T61" fmla="*/ 94 h 210"/>
                <a:gd name="T62" fmla="*/ 0 w 15"/>
                <a:gd name="T63" fmla="*/ 86 h 210"/>
                <a:gd name="T64" fmla="*/ 0 w 15"/>
                <a:gd name="T65" fmla="*/ 47 h 210"/>
                <a:gd name="T66" fmla="*/ 7 w 15"/>
                <a:gd name="T67" fmla="*/ 39 h 210"/>
                <a:gd name="T68" fmla="*/ 7 w 15"/>
                <a:gd name="T69" fmla="*/ 39 h 210"/>
                <a:gd name="T70" fmla="*/ 15 w 15"/>
                <a:gd name="T71" fmla="*/ 47 h 210"/>
                <a:gd name="T72" fmla="*/ 15 w 15"/>
                <a:gd name="T73" fmla="*/ 47 h 210"/>
                <a:gd name="T74" fmla="*/ 7 w 15"/>
                <a:gd name="T75" fmla="*/ 55 h 210"/>
                <a:gd name="T76" fmla="*/ 7 w 15"/>
                <a:gd name="T77" fmla="*/ 55 h 210"/>
                <a:gd name="T78" fmla="*/ 0 w 15"/>
                <a:gd name="T79" fmla="*/ 47 h 210"/>
                <a:gd name="T80" fmla="*/ 0 w 15"/>
                <a:gd name="T81" fmla="*/ 8 h 210"/>
                <a:gd name="T82" fmla="*/ 7 w 15"/>
                <a:gd name="T83" fmla="*/ 0 h 210"/>
                <a:gd name="T84" fmla="*/ 7 w 15"/>
                <a:gd name="T85" fmla="*/ 0 h 210"/>
                <a:gd name="T86" fmla="*/ 15 w 15"/>
                <a:gd name="T87" fmla="*/ 8 h 210"/>
                <a:gd name="T88" fmla="*/ 15 w 15"/>
                <a:gd name="T89" fmla="*/ 8 h 210"/>
                <a:gd name="T90" fmla="*/ 7 w 15"/>
                <a:gd name="T91" fmla="*/ 16 h 210"/>
                <a:gd name="T92" fmla="*/ 7 w 15"/>
                <a:gd name="T93" fmla="*/ 16 h 210"/>
                <a:gd name="T94" fmla="*/ 0 w 15"/>
                <a:gd name="T9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210">
                  <a:moveTo>
                    <a:pt x="0" y="202"/>
                  </a:moveTo>
                  <a:cubicBezTo>
                    <a:pt x="0" y="198"/>
                    <a:pt x="3" y="195"/>
                    <a:pt x="7" y="195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2" y="195"/>
                    <a:pt x="15" y="198"/>
                    <a:pt x="15" y="202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15" y="207"/>
                    <a:pt x="12" y="210"/>
                    <a:pt x="7" y="210"/>
                  </a:cubicBezTo>
                  <a:cubicBezTo>
                    <a:pt x="7" y="210"/>
                    <a:pt x="7" y="210"/>
                    <a:pt x="7" y="210"/>
                  </a:cubicBezTo>
                  <a:cubicBezTo>
                    <a:pt x="3" y="210"/>
                    <a:pt x="0" y="207"/>
                    <a:pt x="0" y="202"/>
                  </a:cubicBezTo>
                  <a:close/>
                  <a:moveTo>
                    <a:pt x="0" y="164"/>
                  </a:moveTo>
                  <a:cubicBezTo>
                    <a:pt x="0" y="159"/>
                    <a:pt x="3" y="156"/>
                    <a:pt x="7" y="156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12" y="156"/>
                    <a:pt x="15" y="159"/>
                    <a:pt x="15" y="164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15" y="168"/>
                    <a:pt x="12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3" y="171"/>
                    <a:pt x="0" y="168"/>
                    <a:pt x="0" y="164"/>
                  </a:cubicBezTo>
                  <a:close/>
                  <a:moveTo>
                    <a:pt x="0" y="125"/>
                  </a:moveTo>
                  <a:cubicBezTo>
                    <a:pt x="0" y="120"/>
                    <a:pt x="3" y="117"/>
                    <a:pt x="7" y="117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12" y="117"/>
                    <a:pt x="15" y="120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9"/>
                    <a:pt x="12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3" y="132"/>
                    <a:pt x="0" y="129"/>
                    <a:pt x="0" y="125"/>
                  </a:cubicBezTo>
                  <a:close/>
                  <a:moveTo>
                    <a:pt x="0" y="86"/>
                  </a:moveTo>
                  <a:cubicBezTo>
                    <a:pt x="0" y="81"/>
                    <a:pt x="3" y="78"/>
                    <a:pt x="7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12" y="78"/>
                    <a:pt x="15" y="81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90"/>
                    <a:pt x="12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4"/>
                    <a:pt x="0" y="90"/>
                    <a:pt x="0" y="86"/>
                  </a:cubicBezTo>
                  <a:close/>
                  <a:moveTo>
                    <a:pt x="0" y="47"/>
                  </a:moveTo>
                  <a:cubicBezTo>
                    <a:pt x="0" y="43"/>
                    <a:pt x="3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2" y="39"/>
                    <a:pt x="15" y="43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51"/>
                    <a:pt x="12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3" y="55"/>
                    <a:pt x="0" y="51"/>
                    <a:pt x="0" y="47"/>
                  </a:cubicBezTo>
                  <a:close/>
                  <a:moveTo>
                    <a:pt x="0" y="8"/>
                  </a:move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2"/>
                    <a:pt x="12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ExtraShape2"/>
            <p:cNvSpPr/>
            <p:nvPr/>
          </p:nvSpPr>
          <p:spPr>
            <a:xfrm>
              <a:off x="4765686" y="3616623"/>
              <a:ext cx="1039794" cy="1039794"/>
            </a:xfrm>
            <a:prstGeom prst="ellipse">
              <a:avLst/>
            </a:prstGeom>
            <a:noFill/>
            <a:ln w="38100">
              <a:solidFill>
                <a:srgbClr val="B0BEC5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ValueShape2"/>
            <p:cNvSpPr/>
            <p:nvPr/>
          </p:nvSpPr>
          <p:spPr>
            <a:xfrm>
              <a:off x="4667252" y="3518190"/>
              <a:ext cx="1236662" cy="1236662"/>
            </a:xfrm>
            <a:prstGeom prst="blockArc">
              <a:avLst>
                <a:gd name="adj1" fmla="val 16200000"/>
                <a:gd name="adj2" fmla="val 9936000"/>
                <a:gd name="adj3" fmla="val 1666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ValueText2"/>
            <p:cNvSpPr/>
            <p:nvPr/>
          </p:nvSpPr>
          <p:spPr>
            <a:xfrm>
              <a:off x="4999018" y="4034071"/>
              <a:ext cx="573130" cy="257230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4800" smtClean="0">
                  <a:solidFill>
                    <a:srgbClr val="B0BEC5"/>
                  </a:solidFill>
                  <a:latin typeface="Impact" panose="020B0806030902050204" pitchFamily="34" charset="0"/>
                </a:rPr>
                <a:t>71%</a:t>
              </a:r>
              <a:endParaRPr lang="zh-CN" altLang="en-US" sz="4800" dirty="0">
                <a:solidFill>
                  <a:srgbClr val="B0BEC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IconShape3"/>
            <p:cNvSpPr/>
            <p:nvPr/>
          </p:nvSpPr>
          <p:spPr bwMode="auto">
            <a:xfrm>
              <a:off x="6666707" y="1695849"/>
              <a:ext cx="474663" cy="473946"/>
            </a:xfrm>
            <a:custGeom>
              <a:avLst/>
              <a:gdLst>
                <a:gd name="connsiteX0" fmla="*/ 321637 w 607639"/>
                <a:gd name="connsiteY0" fmla="*/ 437083 h 606722"/>
                <a:gd name="connsiteX1" fmla="*/ 342736 w 607639"/>
                <a:gd name="connsiteY1" fmla="*/ 437083 h 606722"/>
                <a:gd name="connsiteX2" fmla="*/ 342736 w 607639"/>
                <a:gd name="connsiteY2" fmla="*/ 455712 h 606722"/>
                <a:gd name="connsiteX3" fmla="*/ 321637 w 607639"/>
                <a:gd name="connsiteY3" fmla="*/ 455712 h 606722"/>
                <a:gd name="connsiteX4" fmla="*/ 292988 w 607639"/>
                <a:gd name="connsiteY4" fmla="*/ 437083 h 606722"/>
                <a:gd name="connsiteX5" fmla="*/ 312958 w 607639"/>
                <a:gd name="connsiteY5" fmla="*/ 437083 h 606722"/>
                <a:gd name="connsiteX6" fmla="*/ 312958 w 607639"/>
                <a:gd name="connsiteY6" fmla="*/ 455712 h 606722"/>
                <a:gd name="connsiteX7" fmla="*/ 292988 w 607639"/>
                <a:gd name="connsiteY7" fmla="*/ 455712 h 606722"/>
                <a:gd name="connsiteX8" fmla="*/ 265679 w 607639"/>
                <a:gd name="connsiteY8" fmla="*/ 437083 h 606722"/>
                <a:gd name="connsiteX9" fmla="*/ 284308 w 607639"/>
                <a:gd name="connsiteY9" fmla="*/ 437083 h 606722"/>
                <a:gd name="connsiteX10" fmla="*/ 284308 w 607639"/>
                <a:gd name="connsiteY10" fmla="*/ 455712 h 606722"/>
                <a:gd name="connsiteX11" fmla="*/ 265679 w 607639"/>
                <a:gd name="connsiteY11" fmla="*/ 455712 h 606722"/>
                <a:gd name="connsiteX12" fmla="*/ 292988 w 607639"/>
                <a:gd name="connsiteY12" fmla="*/ 296728 h 606722"/>
                <a:gd name="connsiteX13" fmla="*/ 312958 w 607639"/>
                <a:gd name="connsiteY13" fmla="*/ 296728 h 606722"/>
                <a:gd name="connsiteX14" fmla="*/ 312958 w 607639"/>
                <a:gd name="connsiteY14" fmla="*/ 315428 h 606722"/>
                <a:gd name="connsiteX15" fmla="*/ 292988 w 607639"/>
                <a:gd name="connsiteY15" fmla="*/ 315428 h 606722"/>
                <a:gd name="connsiteX16" fmla="*/ 303755 w 607639"/>
                <a:gd name="connsiteY16" fmla="*/ 265288 h 606722"/>
                <a:gd name="connsiteX17" fmla="*/ 266194 w 607639"/>
                <a:gd name="connsiteY17" fmla="*/ 296750 h 606722"/>
                <a:gd name="connsiteX18" fmla="*/ 284262 w 607639"/>
                <a:gd name="connsiteY18" fmla="*/ 296750 h 606722"/>
                <a:gd name="connsiteX19" fmla="*/ 284262 w 607639"/>
                <a:gd name="connsiteY19" fmla="*/ 315326 h 606722"/>
                <a:gd name="connsiteX20" fmla="*/ 267618 w 607639"/>
                <a:gd name="connsiteY20" fmla="*/ 315326 h 606722"/>
                <a:gd name="connsiteX21" fmla="*/ 303755 w 607639"/>
                <a:gd name="connsiteY21" fmla="*/ 341455 h 606722"/>
                <a:gd name="connsiteX22" fmla="*/ 341939 w 607639"/>
                <a:gd name="connsiteY22" fmla="*/ 303327 h 606722"/>
                <a:gd name="connsiteX23" fmla="*/ 303755 w 607639"/>
                <a:gd name="connsiteY23" fmla="*/ 265288 h 606722"/>
                <a:gd name="connsiteX24" fmla="*/ 317818 w 607639"/>
                <a:gd name="connsiteY24" fmla="*/ 123441 h 606722"/>
                <a:gd name="connsiteX25" fmla="*/ 333038 w 607639"/>
                <a:gd name="connsiteY25" fmla="*/ 161480 h 606722"/>
                <a:gd name="connsiteX26" fmla="*/ 318441 w 607639"/>
                <a:gd name="connsiteY26" fmla="*/ 190632 h 606722"/>
                <a:gd name="connsiteX27" fmla="*/ 417595 w 607639"/>
                <a:gd name="connsiteY27" fmla="*/ 303327 h 606722"/>
                <a:gd name="connsiteX28" fmla="*/ 303755 w 607639"/>
                <a:gd name="connsiteY28" fmla="*/ 416823 h 606722"/>
                <a:gd name="connsiteX29" fmla="*/ 190627 w 607639"/>
                <a:gd name="connsiteY29" fmla="*/ 315326 h 606722"/>
                <a:gd name="connsiteX30" fmla="*/ 123604 w 607639"/>
                <a:gd name="connsiteY30" fmla="*/ 315326 h 606722"/>
                <a:gd name="connsiteX31" fmla="*/ 303755 w 607639"/>
                <a:gd name="connsiteY31" fmla="*/ 483569 h 606722"/>
                <a:gd name="connsiteX32" fmla="*/ 484440 w 607639"/>
                <a:gd name="connsiteY32" fmla="*/ 303238 h 606722"/>
                <a:gd name="connsiteX33" fmla="*/ 317818 w 607639"/>
                <a:gd name="connsiteY33" fmla="*/ 123441 h 606722"/>
                <a:gd name="connsiteX34" fmla="*/ 289959 w 607639"/>
                <a:gd name="connsiteY34" fmla="*/ 104155 h 606722"/>
                <a:gd name="connsiteX35" fmla="*/ 303755 w 607639"/>
                <a:gd name="connsiteY35" fmla="*/ 104155 h 606722"/>
                <a:gd name="connsiteX36" fmla="*/ 503131 w 607639"/>
                <a:gd name="connsiteY36" fmla="*/ 303149 h 606722"/>
                <a:gd name="connsiteX37" fmla="*/ 303755 w 607639"/>
                <a:gd name="connsiteY37" fmla="*/ 502144 h 606722"/>
                <a:gd name="connsiteX38" fmla="*/ 104824 w 607639"/>
                <a:gd name="connsiteY38" fmla="*/ 315414 h 606722"/>
                <a:gd name="connsiteX39" fmla="*/ 95122 w 607639"/>
                <a:gd name="connsiteY39" fmla="*/ 315414 h 606722"/>
                <a:gd name="connsiteX40" fmla="*/ 95122 w 607639"/>
                <a:gd name="connsiteY40" fmla="*/ 296750 h 606722"/>
                <a:gd name="connsiteX41" fmla="*/ 247324 w 607639"/>
                <a:gd name="connsiteY41" fmla="*/ 296750 h 606722"/>
                <a:gd name="connsiteX42" fmla="*/ 303755 w 607639"/>
                <a:gd name="connsiteY42" fmla="*/ 246624 h 606722"/>
                <a:gd name="connsiteX43" fmla="*/ 360630 w 607639"/>
                <a:gd name="connsiteY43" fmla="*/ 303327 h 606722"/>
                <a:gd name="connsiteX44" fmla="*/ 303755 w 607639"/>
                <a:gd name="connsiteY44" fmla="*/ 360119 h 606722"/>
                <a:gd name="connsiteX45" fmla="*/ 248214 w 607639"/>
                <a:gd name="connsiteY45" fmla="*/ 315326 h 606722"/>
                <a:gd name="connsiteX46" fmla="*/ 209407 w 607639"/>
                <a:gd name="connsiteY46" fmla="*/ 315326 h 606722"/>
                <a:gd name="connsiteX47" fmla="*/ 303755 w 607639"/>
                <a:gd name="connsiteY47" fmla="*/ 398159 h 606722"/>
                <a:gd name="connsiteX48" fmla="*/ 398904 w 607639"/>
                <a:gd name="connsiteY48" fmla="*/ 303327 h 606722"/>
                <a:gd name="connsiteX49" fmla="*/ 303755 w 607639"/>
                <a:gd name="connsiteY49" fmla="*/ 208496 h 606722"/>
                <a:gd name="connsiteX50" fmla="*/ 288713 w 607639"/>
                <a:gd name="connsiteY50" fmla="*/ 208496 h 606722"/>
                <a:gd name="connsiteX51" fmla="*/ 312567 w 607639"/>
                <a:gd name="connsiteY51" fmla="*/ 160680 h 606722"/>
                <a:gd name="connsiteX52" fmla="*/ 310450 w 607639"/>
                <a:gd name="connsiteY52" fmla="*/ 66154 h 606722"/>
                <a:gd name="connsiteX53" fmla="*/ 310450 w 607639"/>
                <a:gd name="connsiteY53" fmla="*/ 85528 h 606722"/>
                <a:gd name="connsiteX54" fmla="*/ 291761 w 607639"/>
                <a:gd name="connsiteY54" fmla="*/ 85528 h 606722"/>
                <a:gd name="connsiteX55" fmla="*/ 291761 w 607639"/>
                <a:gd name="connsiteY55" fmla="*/ 66421 h 606722"/>
                <a:gd name="connsiteX56" fmla="*/ 142607 w 607639"/>
                <a:gd name="connsiteY56" fmla="*/ 129253 h 606722"/>
                <a:gd name="connsiteX57" fmla="*/ 155956 w 607639"/>
                <a:gd name="connsiteY57" fmla="*/ 142495 h 606722"/>
                <a:gd name="connsiteX58" fmla="*/ 142696 w 607639"/>
                <a:gd name="connsiteY58" fmla="*/ 155736 h 606722"/>
                <a:gd name="connsiteX59" fmla="*/ 129436 w 607639"/>
                <a:gd name="connsiteY59" fmla="*/ 142406 h 606722"/>
                <a:gd name="connsiteX60" fmla="*/ 66250 w 607639"/>
                <a:gd name="connsiteY60" fmla="*/ 296776 h 606722"/>
                <a:gd name="connsiteX61" fmla="*/ 85295 w 607639"/>
                <a:gd name="connsiteY61" fmla="*/ 296776 h 606722"/>
                <a:gd name="connsiteX62" fmla="*/ 85295 w 607639"/>
                <a:gd name="connsiteY62" fmla="*/ 315350 h 606722"/>
                <a:gd name="connsiteX63" fmla="*/ 66517 w 607639"/>
                <a:gd name="connsiteY63" fmla="*/ 315350 h 606722"/>
                <a:gd name="connsiteX64" fmla="*/ 129436 w 607639"/>
                <a:gd name="connsiteY64" fmla="*/ 464387 h 606722"/>
                <a:gd name="connsiteX65" fmla="*/ 142696 w 607639"/>
                <a:gd name="connsiteY65" fmla="*/ 451057 h 606722"/>
                <a:gd name="connsiteX66" fmla="*/ 155956 w 607639"/>
                <a:gd name="connsiteY66" fmla="*/ 464209 h 606722"/>
                <a:gd name="connsiteX67" fmla="*/ 142607 w 607639"/>
                <a:gd name="connsiteY67" fmla="*/ 477540 h 606722"/>
                <a:gd name="connsiteX68" fmla="*/ 291761 w 607639"/>
                <a:gd name="connsiteY68" fmla="*/ 540372 h 606722"/>
                <a:gd name="connsiteX69" fmla="*/ 291761 w 607639"/>
                <a:gd name="connsiteY69" fmla="*/ 521620 h 606722"/>
                <a:gd name="connsiteX70" fmla="*/ 310450 w 607639"/>
                <a:gd name="connsiteY70" fmla="*/ 521620 h 606722"/>
                <a:gd name="connsiteX71" fmla="*/ 310450 w 607639"/>
                <a:gd name="connsiteY71" fmla="*/ 540550 h 606722"/>
                <a:gd name="connsiteX72" fmla="*/ 465032 w 607639"/>
                <a:gd name="connsiteY72" fmla="*/ 477540 h 606722"/>
                <a:gd name="connsiteX73" fmla="*/ 451683 w 607639"/>
                <a:gd name="connsiteY73" fmla="*/ 464209 h 606722"/>
                <a:gd name="connsiteX74" fmla="*/ 464854 w 607639"/>
                <a:gd name="connsiteY74" fmla="*/ 451057 h 606722"/>
                <a:gd name="connsiteX75" fmla="*/ 478203 w 607639"/>
                <a:gd name="connsiteY75" fmla="*/ 464387 h 606722"/>
                <a:gd name="connsiteX76" fmla="*/ 541122 w 607639"/>
                <a:gd name="connsiteY76" fmla="*/ 315350 h 606722"/>
                <a:gd name="connsiteX77" fmla="*/ 521900 w 607639"/>
                <a:gd name="connsiteY77" fmla="*/ 315350 h 606722"/>
                <a:gd name="connsiteX78" fmla="*/ 521900 w 607639"/>
                <a:gd name="connsiteY78" fmla="*/ 296776 h 606722"/>
                <a:gd name="connsiteX79" fmla="*/ 541300 w 607639"/>
                <a:gd name="connsiteY79" fmla="*/ 296776 h 606722"/>
                <a:gd name="connsiteX80" fmla="*/ 478203 w 607639"/>
                <a:gd name="connsiteY80" fmla="*/ 142406 h 606722"/>
                <a:gd name="connsiteX81" fmla="*/ 464854 w 607639"/>
                <a:gd name="connsiteY81" fmla="*/ 155736 h 606722"/>
                <a:gd name="connsiteX82" fmla="*/ 451683 w 607639"/>
                <a:gd name="connsiteY82" fmla="*/ 142495 h 606722"/>
                <a:gd name="connsiteX83" fmla="*/ 465032 w 607639"/>
                <a:gd name="connsiteY83" fmla="*/ 129253 h 606722"/>
                <a:gd name="connsiteX84" fmla="*/ 310450 w 607639"/>
                <a:gd name="connsiteY84" fmla="*/ 66154 h 606722"/>
                <a:gd name="connsiteX85" fmla="*/ 303775 w 607639"/>
                <a:gd name="connsiteY85" fmla="*/ 47491 h 606722"/>
                <a:gd name="connsiteX86" fmla="*/ 560078 w 607639"/>
                <a:gd name="connsiteY86" fmla="*/ 303352 h 606722"/>
                <a:gd name="connsiteX87" fmla="*/ 303775 w 607639"/>
                <a:gd name="connsiteY87" fmla="*/ 559302 h 606722"/>
                <a:gd name="connsiteX88" fmla="*/ 47561 w 607639"/>
                <a:gd name="connsiteY88" fmla="*/ 303352 h 606722"/>
                <a:gd name="connsiteX89" fmla="*/ 303775 w 607639"/>
                <a:gd name="connsiteY89" fmla="*/ 47491 h 606722"/>
                <a:gd name="connsiteX90" fmla="*/ 303775 w 607639"/>
                <a:gd name="connsiteY90" fmla="*/ 18663 h 606722"/>
                <a:gd name="connsiteX91" fmla="*/ 102178 w 607639"/>
                <a:gd name="connsiteY91" fmla="*/ 102024 h 606722"/>
                <a:gd name="connsiteX92" fmla="*/ 18691 w 607639"/>
                <a:gd name="connsiteY92" fmla="*/ 303317 h 606722"/>
                <a:gd name="connsiteX93" fmla="*/ 102178 w 607639"/>
                <a:gd name="connsiteY93" fmla="*/ 504698 h 606722"/>
                <a:gd name="connsiteX94" fmla="*/ 303775 w 607639"/>
                <a:gd name="connsiteY94" fmla="*/ 588059 h 606722"/>
                <a:gd name="connsiteX95" fmla="*/ 505461 w 607639"/>
                <a:gd name="connsiteY95" fmla="*/ 504698 h 606722"/>
                <a:gd name="connsiteX96" fmla="*/ 588948 w 607639"/>
                <a:gd name="connsiteY96" fmla="*/ 303317 h 606722"/>
                <a:gd name="connsiteX97" fmla="*/ 505461 w 607639"/>
                <a:gd name="connsiteY97" fmla="*/ 102024 h 606722"/>
                <a:gd name="connsiteX98" fmla="*/ 303775 w 607639"/>
                <a:gd name="connsiteY98" fmla="*/ 18663 h 606722"/>
                <a:gd name="connsiteX99" fmla="*/ 303775 w 607639"/>
                <a:gd name="connsiteY99" fmla="*/ 0 h 606722"/>
                <a:gd name="connsiteX100" fmla="*/ 518634 w 607639"/>
                <a:gd name="connsiteY100" fmla="*/ 88871 h 606722"/>
                <a:gd name="connsiteX101" fmla="*/ 607639 w 607639"/>
                <a:gd name="connsiteY101" fmla="*/ 303317 h 606722"/>
                <a:gd name="connsiteX102" fmla="*/ 518634 w 607639"/>
                <a:gd name="connsiteY102" fmla="*/ 517851 h 606722"/>
                <a:gd name="connsiteX103" fmla="*/ 303775 w 607639"/>
                <a:gd name="connsiteY103" fmla="*/ 606722 h 606722"/>
                <a:gd name="connsiteX104" fmla="*/ 89005 w 607639"/>
                <a:gd name="connsiteY104" fmla="*/ 517851 h 606722"/>
                <a:gd name="connsiteX105" fmla="*/ 0 w 607639"/>
                <a:gd name="connsiteY105" fmla="*/ 303317 h 606722"/>
                <a:gd name="connsiteX106" fmla="*/ 89005 w 607639"/>
                <a:gd name="connsiteY106" fmla="*/ 88871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321637" y="437083"/>
                  </a:moveTo>
                  <a:lnTo>
                    <a:pt x="342736" y="437083"/>
                  </a:lnTo>
                  <a:lnTo>
                    <a:pt x="342736" y="455712"/>
                  </a:lnTo>
                  <a:lnTo>
                    <a:pt x="321637" y="455712"/>
                  </a:lnTo>
                  <a:close/>
                  <a:moveTo>
                    <a:pt x="292988" y="437083"/>
                  </a:moveTo>
                  <a:lnTo>
                    <a:pt x="312958" y="437083"/>
                  </a:lnTo>
                  <a:lnTo>
                    <a:pt x="312958" y="455712"/>
                  </a:lnTo>
                  <a:lnTo>
                    <a:pt x="292988" y="455712"/>
                  </a:lnTo>
                  <a:close/>
                  <a:moveTo>
                    <a:pt x="265679" y="437083"/>
                  </a:moveTo>
                  <a:lnTo>
                    <a:pt x="284308" y="437083"/>
                  </a:lnTo>
                  <a:lnTo>
                    <a:pt x="284308" y="455712"/>
                  </a:lnTo>
                  <a:lnTo>
                    <a:pt x="265679" y="455712"/>
                  </a:lnTo>
                  <a:close/>
                  <a:moveTo>
                    <a:pt x="292988" y="296728"/>
                  </a:moveTo>
                  <a:lnTo>
                    <a:pt x="312958" y="296728"/>
                  </a:lnTo>
                  <a:lnTo>
                    <a:pt x="312958" y="315428"/>
                  </a:lnTo>
                  <a:lnTo>
                    <a:pt x="292988" y="315428"/>
                  </a:lnTo>
                  <a:close/>
                  <a:moveTo>
                    <a:pt x="303755" y="265288"/>
                  </a:moveTo>
                  <a:cubicBezTo>
                    <a:pt x="284974" y="265288"/>
                    <a:pt x="269398" y="278886"/>
                    <a:pt x="266194" y="296750"/>
                  </a:cubicBezTo>
                  <a:lnTo>
                    <a:pt x="284262" y="296750"/>
                  </a:lnTo>
                  <a:lnTo>
                    <a:pt x="284262" y="315326"/>
                  </a:lnTo>
                  <a:lnTo>
                    <a:pt x="267618" y="315326"/>
                  </a:lnTo>
                  <a:cubicBezTo>
                    <a:pt x="272602" y="330523"/>
                    <a:pt x="286932" y="341455"/>
                    <a:pt x="303755" y="341455"/>
                  </a:cubicBezTo>
                  <a:cubicBezTo>
                    <a:pt x="324850" y="341455"/>
                    <a:pt x="341939" y="324391"/>
                    <a:pt x="341939" y="303327"/>
                  </a:cubicBezTo>
                  <a:cubicBezTo>
                    <a:pt x="341939" y="282352"/>
                    <a:pt x="324850" y="265288"/>
                    <a:pt x="303755" y="265288"/>
                  </a:cubicBezTo>
                  <a:close/>
                  <a:moveTo>
                    <a:pt x="317818" y="123441"/>
                  </a:moveTo>
                  <a:lnTo>
                    <a:pt x="333038" y="161480"/>
                  </a:lnTo>
                  <a:lnTo>
                    <a:pt x="318441" y="190632"/>
                  </a:lnTo>
                  <a:cubicBezTo>
                    <a:pt x="374338" y="197831"/>
                    <a:pt x="417595" y="245646"/>
                    <a:pt x="417595" y="303327"/>
                  </a:cubicBezTo>
                  <a:cubicBezTo>
                    <a:pt x="417595" y="365985"/>
                    <a:pt x="366505" y="416823"/>
                    <a:pt x="303755" y="416823"/>
                  </a:cubicBezTo>
                  <a:cubicBezTo>
                    <a:pt x="245188" y="416823"/>
                    <a:pt x="196768" y="372740"/>
                    <a:pt x="190627" y="315326"/>
                  </a:cubicBezTo>
                  <a:lnTo>
                    <a:pt x="123604" y="315326"/>
                  </a:lnTo>
                  <a:cubicBezTo>
                    <a:pt x="130013" y="409001"/>
                    <a:pt x="208339" y="483569"/>
                    <a:pt x="303755" y="483569"/>
                  </a:cubicBezTo>
                  <a:cubicBezTo>
                    <a:pt x="403354" y="483569"/>
                    <a:pt x="484440" y="402691"/>
                    <a:pt x="484440" y="303238"/>
                  </a:cubicBezTo>
                  <a:cubicBezTo>
                    <a:pt x="484440" y="208496"/>
                    <a:pt x="410920" y="130640"/>
                    <a:pt x="317818" y="123441"/>
                  </a:cubicBezTo>
                  <a:close/>
                  <a:moveTo>
                    <a:pt x="289959" y="104155"/>
                  </a:moveTo>
                  <a:lnTo>
                    <a:pt x="303755" y="104155"/>
                  </a:lnTo>
                  <a:cubicBezTo>
                    <a:pt x="413679" y="104155"/>
                    <a:pt x="503131" y="193387"/>
                    <a:pt x="503131" y="303149"/>
                  </a:cubicBezTo>
                  <a:cubicBezTo>
                    <a:pt x="503131" y="412912"/>
                    <a:pt x="413679" y="502144"/>
                    <a:pt x="303755" y="502144"/>
                  </a:cubicBezTo>
                  <a:cubicBezTo>
                    <a:pt x="198014" y="502144"/>
                    <a:pt x="111232" y="420111"/>
                    <a:pt x="104824" y="315414"/>
                  </a:cubicBezTo>
                  <a:lnTo>
                    <a:pt x="95122" y="315414"/>
                  </a:lnTo>
                  <a:lnTo>
                    <a:pt x="95122" y="296750"/>
                  </a:lnTo>
                  <a:lnTo>
                    <a:pt x="247324" y="296750"/>
                  </a:lnTo>
                  <a:cubicBezTo>
                    <a:pt x="250618" y="268577"/>
                    <a:pt x="274739" y="246624"/>
                    <a:pt x="303755" y="246624"/>
                  </a:cubicBezTo>
                  <a:cubicBezTo>
                    <a:pt x="335085" y="246624"/>
                    <a:pt x="360630" y="272043"/>
                    <a:pt x="360630" y="303327"/>
                  </a:cubicBezTo>
                  <a:cubicBezTo>
                    <a:pt x="360630" y="334612"/>
                    <a:pt x="335085" y="360119"/>
                    <a:pt x="303755" y="360119"/>
                  </a:cubicBezTo>
                  <a:cubicBezTo>
                    <a:pt x="276608" y="360119"/>
                    <a:pt x="253822" y="340922"/>
                    <a:pt x="248214" y="315326"/>
                  </a:cubicBezTo>
                  <a:lnTo>
                    <a:pt x="209407" y="315326"/>
                  </a:lnTo>
                  <a:cubicBezTo>
                    <a:pt x="215460" y="362697"/>
                    <a:pt x="255424" y="398159"/>
                    <a:pt x="303755" y="398159"/>
                  </a:cubicBezTo>
                  <a:cubicBezTo>
                    <a:pt x="356269" y="398159"/>
                    <a:pt x="398904" y="355764"/>
                    <a:pt x="398904" y="303327"/>
                  </a:cubicBezTo>
                  <a:cubicBezTo>
                    <a:pt x="398904" y="250979"/>
                    <a:pt x="356269" y="208496"/>
                    <a:pt x="303755" y="208496"/>
                  </a:cubicBezTo>
                  <a:lnTo>
                    <a:pt x="288713" y="208496"/>
                  </a:lnTo>
                  <a:lnTo>
                    <a:pt x="312567" y="160680"/>
                  </a:lnTo>
                  <a:close/>
                  <a:moveTo>
                    <a:pt x="310450" y="66154"/>
                  </a:moveTo>
                  <a:lnTo>
                    <a:pt x="310450" y="85528"/>
                  </a:lnTo>
                  <a:lnTo>
                    <a:pt x="291761" y="85528"/>
                  </a:lnTo>
                  <a:lnTo>
                    <a:pt x="291761" y="66421"/>
                  </a:lnTo>
                  <a:cubicBezTo>
                    <a:pt x="234360" y="69265"/>
                    <a:pt x="182209" y="92638"/>
                    <a:pt x="142607" y="129253"/>
                  </a:cubicBezTo>
                  <a:lnTo>
                    <a:pt x="155956" y="142495"/>
                  </a:lnTo>
                  <a:lnTo>
                    <a:pt x="142696" y="155736"/>
                  </a:lnTo>
                  <a:lnTo>
                    <a:pt x="129436" y="142406"/>
                  </a:lnTo>
                  <a:cubicBezTo>
                    <a:pt x="91613" y="183198"/>
                    <a:pt x="67941" y="237321"/>
                    <a:pt x="66250" y="296776"/>
                  </a:cubicBezTo>
                  <a:lnTo>
                    <a:pt x="85295" y="296776"/>
                  </a:lnTo>
                  <a:lnTo>
                    <a:pt x="85295" y="315350"/>
                  </a:lnTo>
                  <a:lnTo>
                    <a:pt x="66517" y="315350"/>
                  </a:lnTo>
                  <a:cubicBezTo>
                    <a:pt x="69365" y="372761"/>
                    <a:pt x="92770" y="424751"/>
                    <a:pt x="129436" y="464387"/>
                  </a:cubicBezTo>
                  <a:lnTo>
                    <a:pt x="142696" y="451057"/>
                  </a:lnTo>
                  <a:lnTo>
                    <a:pt x="155956" y="464209"/>
                  </a:lnTo>
                  <a:lnTo>
                    <a:pt x="142607" y="477540"/>
                  </a:lnTo>
                  <a:cubicBezTo>
                    <a:pt x="182209" y="514155"/>
                    <a:pt x="234360" y="537528"/>
                    <a:pt x="291761" y="540372"/>
                  </a:cubicBezTo>
                  <a:lnTo>
                    <a:pt x="291761" y="521620"/>
                  </a:lnTo>
                  <a:lnTo>
                    <a:pt x="310450" y="521620"/>
                  </a:lnTo>
                  <a:lnTo>
                    <a:pt x="310450" y="540550"/>
                  </a:lnTo>
                  <a:cubicBezTo>
                    <a:pt x="369987" y="538950"/>
                    <a:pt x="424095" y="515311"/>
                    <a:pt x="465032" y="477540"/>
                  </a:cubicBezTo>
                  <a:lnTo>
                    <a:pt x="451683" y="464209"/>
                  </a:lnTo>
                  <a:lnTo>
                    <a:pt x="464854" y="451057"/>
                  </a:lnTo>
                  <a:lnTo>
                    <a:pt x="478203" y="464387"/>
                  </a:lnTo>
                  <a:cubicBezTo>
                    <a:pt x="514869" y="424751"/>
                    <a:pt x="538274" y="372761"/>
                    <a:pt x="541122" y="315350"/>
                  </a:cubicBezTo>
                  <a:lnTo>
                    <a:pt x="521900" y="315350"/>
                  </a:lnTo>
                  <a:lnTo>
                    <a:pt x="521900" y="296776"/>
                  </a:lnTo>
                  <a:lnTo>
                    <a:pt x="541300" y="296776"/>
                  </a:lnTo>
                  <a:cubicBezTo>
                    <a:pt x="539698" y="237321"/>
                    <a:pt x="516026" y="183198"/>
                    <a:pt x="478203" y="142406"/>
                  </a:cubicBezTo>
                  <a:lnTo>
                    <a:pt x="464854" y="155736"/>
                  </a:lnTo>
                  <a:lnTo>
                    <a:pt x="451683" y="142495"/>
                  </a:lnTo>
                  <a:lnTo>
                    <a:pt x="465032" y="129253"/>
                  </a:lnTo>
                  <a:cubicBezTo>
                    <a:pt x="424095" y="91482"/>
                    <a:pt x="369987" y="67843"/>
                    <a:pt x="310450" y="66154"/>
                  </a:cubicBezTo>
                  <a:close/>
                  <a:moveTo>
                    <a:pt x="303775" y="47491"/>
                  </a:moveTo>
                  <a:cubicBezTo>
                    <a:pt x="445098" y="47491"/>
                    <a:pt x="560078" y="162224"/>
                    <a:pt x="560078" y="303352"/>
                  </a:cubicBezTo>
                  <a:cubicBezTo>
                    <a:pt x="560078" y="444480"/>
                    <a:pt x="445098" y="559302"/>
                    <a:pt x="303775" y="559302"/>
                  </a:cubicBezTo>
                  <a:cubicBezTo>
                    <a:pt x="162452" y="559302"/>
                    <a:pt x="47561" y="444480"/>
                    <a:pt x="47561" y="303352"/>
                  </a:cubicBezTo>
                  <a:cubicBezTo>
                    <a:pt x="47561" y="162224"/>
                    <a:pt x="162452" y="47491"/>
                    <a:pt x="303775" y="47491"/>
                  </a:cubicBezTo>
                  <a:close/>
                  <a:moveTo>
                    <a:pt x="303775" y="18663"/>
                  </a:moveTo>
                  <a:cubicBezTo>
                    <a:pt x="227675" y="18663"/>
                    <a:pt x="156026" y="48257"/>
                    <a:pt x="102178" y="102024"/>
                  </a:cubicBezTo>
                  <a:cubicBezTo>
                    <a:pt x="48330" y="155791"/>
                    <a:pt x="18691" y="227332"/>
                    <a:pt x="18691" y="303317"/>
                  </a:cubicBezTo>
                  <a:cubicBezTo>
                    <a:pt x="18691" y="379390"/>
                    <a:pt x="48330" y="450931"/>
                    <a:pt x="102178" y="504698"/>
                  </a:cubicBezTo>
                  <a:cubicBezTo>
                    <a:pt x="156026" y="558465"/>
                    <a:pt x="227675" y="588059"/>
                    <a:pt x="303775" y="588059"/>
                  </a:cubicBezTo>
                  <a:cubicBezTo>
                    <a:pt x="379964" y="588059"/>
                    <a:pt x="451613" y="558465"/>
                    <a:pt x="505461" y="504698"/>
                  </a:cubicBezTo>
                  <a:cubicBezTo>
                    <a:pt x="559309" y="450931"/>
                    <a:pt x="588948" y="379390"/>
                    <a:pt x="588948" y="303317"/>
                  </a:cubicBezTo>
                  <a:cubicBezTo>
                    <a:pt x="588948" y="227332"/>
                    <a:pt x="559309" y="155791"/>
                    <a:pt x="505461" y="102024"/>
                  </a:cubicBezTo>
                  <a:cubicBezTo>
                    <a:pt x="451613" y="48257"/>
                    <a:pt x="379964" y="18663"/>
                    <a:pt x="303775" y="18663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rgbClr val="D672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8" name="BackShape3"/>
            <p:cNvSpPr/>
            <p:nvPr/>
          </p:nvSpPr>
          <p:spPr bwMode="auto">
            <a:xfrm>
              <a:off x="6872288" y="2214337"/>
              <a:ext cx="63500" cy="836613"/>
            </a:xfrm>
            <a:custGeom>
              <a:avLst/>
              <a:gdLst>
                <a:gd name="T0" fmla="*/ 0 w 16"/>
                <a:gd name="T1" fmla="*/ 202 h 210"/>
                <a:gd name="T2" fmla="*/ 8 w 16"/>
                <a:gd name="T3" fmla="*/ 195 h 210"/>
                <a:gd name="T4" fmla="*/ 8 w 16"/>
                <a:gd name="T5" fmla="*/ 195 h 210"/>
                <a:gd name="T6" fmla="*/ 16 w 16"/>
                <a:gd name="T7" fmla="*/ 202 h 210"/>
                <a:gd name="T8" fmla="*/ 16 w 16"/>
                <a:gd name="T9" fmla="*/ 202 h 210"/>
                <a:gd name="T10" fmla="*/ 8 w 16"/>
                <a:gd name="T11" fmla="*/ 210 h 210"/>
                <a:gd name="T12" fmla="*/ 8 w 16"/>
                <a:gd name="T13" fmla="*/ 210 h 210"/>
                <a:gd name="T14" fmla="*/ 0 w 16"/>
                <a:gd name="T15" fmla="*/ 202 h 210"/>
                <a:gd name="T16" fmla="*/ 0 w 16"/>
                <a:gd name="T17" fmla="*/ 164 h 210"/>
                <a:gd name="T18" fmla="*/ 8 w 16"/>
                <a:gd name="T19" fmla="*/ 156 h 210"/>
                <a:gd name="T20" fmla="*/ 8 w 16"/>
                <a:gd name="T21" fmla="*/ 156 h 210"/>
                <a:gd name="T22" fmla="*/ 16 w 16"/>
                <a:gd name="T23" fmla="*/ 164 h 210"/>
                <a:gd name="T24" fmla="*/ 16 w 16"/>
                <a:gd name="T25" fmla="*/ 164 h 210"/>
                <a:gd name="T26" fmla="*/ 8 w 16"/>
                <a:gd name="T27" fmla="*/ 171 h 210"/>
                <a:gd name="T28" fmla="*/ 8 w 16"/>
                <a:gd name="T29" fmla="*/ 171 h 210"/>
                <a:gd name="T30" fmla="*/ 0 w 16"/>
                <a:gd name="T31" fmla="*/ 164 h 210"/>
                <a:gd name="T32" fmla="*/ 0 w 16"/>
                <a:gd name="T33" fmla="*/ 125 h 210"/>
                <a:gd name="T34" fmla="*/ 8 w 16"/>
                <a:gd name="T35" fmla="*/ 117 h 210"/>
                <a:gd name="T36" fmla="*/ 8 w 16"/>
                <a:gd name="T37" fmla="*/ 117 h 210"/>
                <a:gd name="T38" fmla="*/ 16 w 16"/>
                <a:gd name="T39" fmla="*/ 125 h 210"/>
                <a:gd name="T40" fmla="*/ 16 w 16"/>
                <a:gd name="T41" fmla="*/ 125 h 210"/>
                <a:gd name="T42" fmla="*/ 8 w 16"/>
                <a:gd name="T43" fmla="*/ 132 h 210"/>
                <a:gd name="T44" fmla="*/ 8 w 16"/>
                <a:gd name="T45" fmla="*/ 132 h 210"/>
                <a:gd name="T46" fmla="*/ 0 w 16"/>
                <a:gd name="T47" fmla="*/ 125 h 210"/>
                <a:gd name="T48" fmla="*/ 0 w 16"/>
                <a:gd name="T49" fmla="*/ 86 h 210"/>
                <a:gd name="T50" fmla="*/ 8 w 16"/>
                <a:gd name="T51" fmla="*/ 78 h 210"/>
                <a:gd name="T52" fmla="*/ 8 w 16"/>
                <a:gd name="T53" fmla="*/ 78 h 210"/>
                <a:gd name="T54" fmla="*/ 16 w 16"/>
                <a:gd name="T55" fmla="*/ 86 h 210"/>
                <a:gd name="T56" fmla="*/ 16 w 16"/>
                <a:gd name="T57" fmla="*/ 86 h 210"/>
                <a:gd name="T58" fmla="*/ 8 w 16"/>
                <a:gd name="T59" fmla="*/ 94 h 210"/>
                <a:gd name="T60" fmla="*/ 8 w 16"/>
                <a:gd name="T61" fmla="*/ 94 h 210"/>
                <a:gd name="T62" fmla="*/ 0 w 16"/>
                <a:gd name="T63" fmla="*/ 86 h 210"/>
                <a:gd name="T64" fmla="*/ 0 w 16"/>
                <a:gd name="T65" fmla="*/ 47 h 210"/>
                <a:gd name="T66" fmla="*/ 8 w 16"/>
                <a:gd name="T67" fmla="*/ 39 h 210"/>
                <a:gd name="T68" fmla="*/ 8 w 16"/>
                <a:gd name="T69" fmla="*/ 39 h 210"/>
                <a:gd name="T70" fmla="*/ 16 w 16"/>
                <a:gd name="T71" fmla="*/ 47 h 210"/>
                <a:gd name="T72" fmla="*/ 16 w 16"/>
                <a:gd name="T73" fmla="*/ 47 h 210"/>
                <a:gd name="T74" fmla="*/ 8 w 16"/>
                <a:gd name="T75" fmla="*/ 55 h 210"/>
                <a:gd name="T76" fmla="*/ 8 w 16"/>
                <a:gd name="T77" fmla="*/ 55 h 210"/>
                <a:gd name="T78" fmla="*/ 0 w 16"/>
                <a:gd name="T79" fmla="*/ 47 h 210"/>
                <a:gd name="T80" fmla="*/ 0 w 16"/>
                <a:gd name="T81" fmla="*/ 8 h 210"/>
                <a:gd name="T82" fmla="*/ 8 w 16"/>
                <a:gd name="T83" fmla="*/ 0 h 210"/>
                <a:gd name="T84" fmla="*/ 8 w 16"/>
                <a:gd name="T85" fmla="*/ 0 h 210"/>
                <a:gd name="T86" fmla="*/ 16 w 16"/>
                <a:gd name="T87" fmla="*/ 8 h 210"/>
                <a:gd name="T88" fmla="*/ 16 w 16"/>
                <a:gd name="T89" fmla="*/ 8 h 210"/>
                <a:gd name="T90" fmla="*/ 8 w 16"/>
                <a:gd name="T91" fmla="*/ 16 h 210"/>
                <a:gd name="T92" fmla="*/ 8 w 16"/>
                <a:gd name="T93" fmla="*/ 16 h 210"/>
                <a:gd name="T94" fmla="*/ 0 w 16"/>
                <a:gd name="T9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" h="210">
                  <a:moveTo>
                    <a:pt x="0" y="202"/>
                  </a:moveTo>
                  <a:cubicBezTo>
                    <a:pt x="0" y="198"/>
                    <a:pt x="3" y="195"/>
                    <a:pt x="8" y="195"/>
                  </a:cubicBezTo>
                  <a:cubicBezTo>
                    <a:pt x="8" y="195"/>
                    <a:pt x="8" y="195"/>
                    <a:pt x="8" y="195"/>
                  </a:cubicBezTo>
                  <a:cubicBezTo>
                    <a:pt x="12" y="195"/>
                    <a:pt x="16" y="198"/>
                    <a:pt x="16" y="202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6" y="207"/>
                    <a:pt x="12" y="210"/>
                    <a:pt x="8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3" y="210"/>
                    <a:pt x="0" y="207"/>
                    <a:pt x="0" y="202"/>
                  </a:cubicBezTo>
                  <a:close/>
                  <a:moveTo>
                    <a:pt x="0" y="164"/>
                  </a:moveTo>
                  <a:cubicBezTo>
                    <a:pt x="0" y="159"/>
                    <a:pt x="3" y="156"/>
                    <a:pt x="8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2" y="156"/>
                    <a:pt x="16" y="159"/>
                    <a:pt x="16" y="164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8"/>
                    <a:pt x="12" y="171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3" y="171"/>
                    <a:pt x="0" y="168"/>
                    <a:pt x="0" y="164"/>
                  </a:cubicBezTo>
                  <a:close/>
                  <a:moveTo>
                    <a:pt x="0" y="125"/>
                  </a:moveTo>
                  <a:cubicBezTo>
                    <a:pt x="0" y="120"/>
                    <a:pt x="3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2" y="117"/>
                    <a:pt x="16" y="120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9"/>
                    <a:pt x="12" y="132"/>
                    <a:pt x="8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3" y="132"/>
                    <a:pt x="0" y="129"/>
                    <a:pt x="0" y="125"/>
                  </a:cubicBezTo>
                  <a:close/>
                  <a:moveTo>
                    <a:pt x="0" y="86"/>
                  </a:moveTo>
                  <a:cubicBezTo>
                    <a:pt x="0" y="81"/>
                    <a:pt x="3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2" y="78"/>
                    <a:pt x="16" y="81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90"/>
                    <a:pt x="12" y="94"/>
                    <a:pt x="8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3" y="94"/>
                    <a:pt x="0" y="90"/>
                    <a:pt x="0" y="86"/>
                  </a:cubicBezTo>
                  <a:close/>
                  <a:moveTo>
                    <a:pt x="0" y="47"/>
                  </a:moveTo>
                  <a:cubicBezTo>
                    <a:pt x="0" y="43"/>
                    <a:pt x="3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39"/>
                    <a:pt x="16" y="43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51"/>
                    <a:pt x="12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7"/>
                  </a:cubicBezTo>
                  <a:close/>
                  <a:moveTo>
                    <a:pt x="0" y="8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D67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ExtraShape3"/>
            <p:cNvSpPr/>
            <p:nvPr/>
          </p:nvSpPr>
          <p:spPr>
            <a:xfrm>
              <a:off x="6384141" y="3616623"/>
              <a:ext cx="1039794" cy="1039794"/>
            </a:xfrm>
            <a:prstGeom prst="ellipse">
              <a:avLst/>
            </a:prstGeom>
            <a:noFill/>
            <a:ln w="38100">
              <a:solidFill>
                <a:srgbClr val="B0BEC5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ValueShape3"/>
            <p:cNvSpPr/>
            <p:nvPr/>
          </p:nvSpPr>
          <p:spPr>
            <a:xfrm>
              <a:off x="6285707" y="3518190"/>
              <a:ext cx="1236662" cy="1236662"/>
            </a:xfrm>
            <a:prstGeom prst="blockArc">
              <a:avLst>
                <a:gd name="adj1" fmla="val 16200000"/>
                <a:gd name="adj2" fmla="val 5616000"/>
                <a:gd name="adj3" fmla="val 16669"/>
              </a:avLst>
            </a:prstGeom>
            <a:solidFill>
              <a:srgbClr val="D6728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ValueText3"/>
            <p:cNvSpPr/>
            <p:nvPr/>
          </p:nvSpPr>
          <p:spPr>
            <a:xfrm>
              <a:off x="6617473" y="4034071"/>
              <a:ext cx="573130" cy="257230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4800" smtClean="0">
                  <a:solidFill>
                    <a:srgbClr val="B0BEC5"/>
                  </a:solidFill>
                  <a:latin typeface="Impact" panose="020B0806030902050204" pitchFamily="34" charset="0"/>
                </a:rPr>
                <a:t>51%</a:t>
              </a:r>
              <a:endParaRPr lang="zh-CN" altLang="en-US" sz="4800" dirty="0">
                <a:solidFill>
                  <a:srgbClr val="B0BEC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IconShape4"/>
            <p:cNvSpPr/>
            <p:nvPr/>
          </p:nvSpPr>
          <p:spPr bwMode="auto">
            <a:xfrm>
              <a:off x="8290655" y="1689933"/>
              <a:ext cx="463677" cy="485776"/>
            </a:xfrm>
            <a:custGeom>
              <a:avLst/>
              <a:gdLst>
                <a:gd name="connsiteX0" fmla="*/ 290578 w 578851"/>
                <a:gd name="connsiteY0" fmla="*/ 322182 h 606439"/>
                <a:gd name="connsiteX1" fmla="*/ 267891 w 578851"/>
                <a:gd name="connsiteY1" fmla="*/ 344826 h 606439"/>
                <a:gd name="connsiteX2" fmla="*/ 290578 w 578851"/>
                <a:gd name="connsiteY2" fmla="*/ 367470 h 606439"/>
                <a:gd name="connsiteX3" fmla="*/ 313265 w 578851"/>
                <a:gd name="connsiteY3" fmla="*/ 344826 h 606439"/>
                <a:gd name="connsiteX4" fmla="*/ 290578 w 578851"/>
                <a:gd name="connsiteY4" fmla="*/ 322182 h 606439"/>
                <a:gd name="connsiteX5" fmla="*/ 289439 w 578851"/>
                <a:gd name="connsiteY5" fmla="*/ 210003 h 606439"/>
                <a:gd name="connsiteX6" fmla="*/ 302064 w 578851"/>
                <a:gd name="connsiteY6" fmla="*/ 222604 h 606439"/>
                <a:gd name="connsiteX7" fmla="*/ 302064 w 578851"/>
                <a:gd name="connsiteY7" fmla="*/ 298401 h 606439"/>
                <a:gd name="connsiteX8" fmla="*/ 338610 w 578851"/>
                <a:gd name="connsiteY8" fmla="*/ 344826 h 606439"/>
                <a:gd name="connsiteX9" fmla="*/ 290578 w 578851"/>
                <a:gd name="connsiteY9" fmla="*/ 392767 h 606439"/>
                <a:gd name="connsiteX10" fmla="*/ 242641 w 578851"/>
                <a:gd name="connsiteY10" fmla="*/ 344826 h 606439"/>
                <a:gd name="connsiteX11" fmla="*/ 276814 w 578851"/>
                <a:gd name="connsiteY11" fmla="*/ 298969 h 606439"/>
                <a:gd name="connsiteX12" fmla="*/ 276814 w 578851"/>
                <a:gd name="connsiteY12" fmla="*/ 222604 h 606439"/>
                <a:gd name="connsiteX13" fmla="*/ 289439 w 578851"/>
                <a:gd name="connsiteY13" fmla="*/ 210003 h 606439"/>
                <a:gd name="connsiteX14" fmla="*/ 285820 w 578851"/>
                <a:gd name="connsiteY14" fmla="*/ 164970 h 606439"/>
                <a:gd name="connsiteX15" fmla="*/ 105617 w 578851"/>
                <a:gd name="connsiteY15" fmla="*/ 344817 h 606439"/>
                <a:gd name="connsiteX16" fmla="*/ 285820 w 578851"/>
                <a:gd name="connsiteY16" fmla="*/ 524759 h 606439"/>
                <a:gd name="connsiteX17" fmla="*/ 466023 w 578851"/>
                <a:gd name="connsiteY17" fmla="*/ 344817 h 606439"/>
                <a:gd name="connsiteX18" fmla="*/ 285820 w 578851"/>
                <a:gd name="connsiteY18" fmla="*/ 164970 h 606439"/>
                <a:gd name="connsiteX19" fmla="*/ 276805 w 578851"/>
                <a:gd name="connsiteY19" fmla="*/ 108685 h 606439"/>
                <a:gd name="connsiteX20" fmla="*/ 49061 w 578851"/>
                <a:gd name="connsiteY20" fmla="*/ 344817 h 606439"/>
                <a:gd name="connsiteX21" fmla="*/ 285820 w 578851"/>
                <a:gd name="connsiteY21" fmla="*/ 581139 h 606439"/>
                <a:gd name="connsiteX22" fmla="*/ 522485 w 578851"/>
                <a:gd name="connsiteY22" fmla="*/ 344817 h 606439"/>
                <a:gd name="connsiteX23" fmla="*/ 302047 w 578851"/>
                <a:gd name="connsiteY23" fmla="*/ 109064 h 606439"/>
                <a:gd name="connsiteX24" fmla="*/ 302047 w 578851"/>
                <a:gd name="connsiteY24" fmla="*/ 140334 h 606439"/>
                <a:gd name="connsiteX25" fmla="*/ 491265 w 578851"/>
                <a:gd name="connsiteY25" fmla="*/ 344817 h 606439"/>
                <a:gd name="connsiteX26" fmla="*/ 285820 w 578851"/>
                <a:gd name="connsiteY26" fmla="*/ 549964 h 606439"/>
                <a:gd name="connsiteX27" fmla="*/ 80375 w 578851"/>
                <a:gd name="connsiteY27" fmla="*/ 344817 h 606439"/>
                <a:gd name="connsiteX28" fmla="*/ 276805 w 578851"/>
                <a:gd name="connsiteY28" fmla="*/ 139860 h 606439"/>
                <a:gd name="connsiteX29" fmla="*/ 340289 w 578851"/>
                <a:gd name="connsiteY29" fmla="*/ 25300 h 606439"/>
                <a:gd name="connsiteX30" fmla="*/ 340289 w 578851"/>
                <a:gd name="connsiteY30" fmla="*/ 57233 h 606439"/>
                <a:gd name="connsiteX31" fmla="*/ 363063 w 578851"/>
                <a:gd name="connsiteY31" fmla="*/ 57233 h 606439"/>
                <a:gd name="connsiteX32" fmla="*/ 381852 w 578851"/>
                <a:gd name="connsiteY32" fmla="*/ 42640 h 606439"/>
                <a:gd name="connsiteX33" fmla="*/ 381852 w 578851"/>
                <a:gd name="connsiteY33" fmla="*/ 37618 h 606439"/>
                <a:gd name="connsiteX34" fmla="*/ 363063 w 578851"/>
                <a:gd name="connsiteY34" fmla="*/ 25300 h 606439"/>
                <a:gd name="connsiteX35" fmla="*/ 263900 w 578851"/>
                <a:gd name="connsiteY35" fmla="*/ 25300 h 606439"/>
                <a:gd name="connsiteX36" fmla="*/ 263900 w 578851"/>
                <a:gd name="connsiteY36" fmla="*/ 57233 h 606439"/>
                <a:gd name="connsiteX37" fmla="*/ 314952 w 578851"/>
                <a:gd name="connsiteY37" fmla="*/ 57233 h 606439"/>
                <a:gd name="connsiteX38" fmla="*/ 314952 w 578851"/>
                <a:gd name="connsiteY38" fmla="*/ 25300 h 606439"/>
                <a:gd name="connsiteX39" fmla="*/ 215789 w 578851"/>
                <a:gd name="connsiteY39" fmla="*/ 25300 h 606439"/>
                <a:gd name="connsiteX40" fmla="*/ 206489 w 578851"/>
                <a:gd name="connsiteY40" fmla="*/ 37618 h 606439"/>
                <a:gd name="connsiteX41" fmla="*/ 206489 w 578851"/>
                <a:gd name="connsiteY41" fmla="*/ 42640 h 606439"/>
                <a:gd name="connsiteX42" fmla="*/ 215789 w 578851"/>
                <a:gd name="connsiteY42" fmla="*/ 57233 h 606439"/>
                <a:gd name="connsiteX43" fmla="*/ 238563 w 578851"/>
                <a:gd name="connsiteY43" fmla="*/ 57233 h 606439"/>
                <a:gd name="connsiteX44" fmla="*/ 238563 w 578851"/>
                <a:gd name="connsiteY44" fmla="*/ 25300 h 606439"/>
                <a:gd name="connsiteX45" fmla="*/ 215789 w 578851"/>
                <a:gd name="connsiteY45" fmla="*/ 0 h 606439"/>
                <a:gd name="connsiteX46" fmla="*/ 363063 w 578851"/>
                <a:gd name="connsiteY46" fmla="*/ 0 h 606439"/>
                <a:gd name="connsiteX47" fmla="*/ 407189 w 578851"/>
                <a:gd name="connsiteY47" fmla="*/ 37618 h 606439"/>
                <a:gd name="connsiteX48" fmla="*/ 407189 w 578851"/>
                <a:gd name="connsiteY48" fmla="*/ 42640 h 606439"/>
                <a:gd name="connsiteX49" fmla="*/ 363063 w 578851"/>
                <a:gd name="connsiteY49" fmla="*/ 82533 h 606439"/>
                <a:gd name="connsiteX50" fmla="*/ 302047 w 578851"/>
                <a:gd name="connsiteY50" fmla="*/ 82533 h 606439"/>
                <a:gd name="connsiteX51" fmla="*/ 302047 w 578851"/>
                <a:gd name="connsiteY51" fmla="*/ 83764 h 606439"/>
                <a:gd name="connsiteX52" fmla="*/ 457293 w 578851"/>
                <a:gd name="connsiteY52" fmla="*/ 147061 h 606439"/>
                <a:gd name="connsiteX53" fmla="*/ 495345 w 578851"/>
                <a:gd name="connsiteY53" fmla="*/ 109159 h 606439"/>
                <a:gd name="connsiteX54" fmla="*/ 457767 w 578851"/>
                <a:gd name="connsiteY54" fmla="*/ 71636 h 606439"/>
                <a:gd name="connsiteX55" fmla="*/ 457767 w 578851"/>
                <a:gd name="connsiteY55" fmla="*/ 53821 h 606439"/>
                <a:gd name="connsiteX56" fmla="*/ 475607 w 578851"/>
                <a:gd name="connsiteY56" fmla="*/ 53821 h 606439"/>
                <a:gd name="connsiteX57" fmla="*/ 575151 w 578851"/>
                <a:gd name="connsiteY57" fmla="*/ 153126 h 606439"/>
                <a:gd name="connsiteX58" fmla="*/ 575151 w 578851"/>
                <a:gd name="connsiteY58" fmla="*/ 170940 h 606439"/>
                <a:gd name="connsiteX59" fmla="*/ 566136 w 578851"/>
                <a:gd name="connsiteY59" fmla="*/ 174635 h 606439"/>
                <a:gd name="connsiteX60" fmla="*/ 557216 w 578851"/>
                <a:gd name="connsiteY60" fmla="*/ 170940 h 606439"/>
                <a:gd name="connsiteX61" fmla="*/ 513185 w 578851"/>
                <a:gd name="connsiteY61" fmla="*/ 126973 h 606439"/>
                <a:gd name="connsiteX62" fmla="*/ 475607 w 578851"/>
                <a:gd name="connsiteY62" fmla="*/ 164497 h 606439"/>
                <a:gd name="connsiteX63" fmla="*/ 547821 w 578851"/>
                <a:gd name="connsiteY63" fmla="*/ 344817 h 606439"/>
                <a:gd name="connsiteX64" fmla="*/ 285820 w 578851"/>
                <a:gd name="connsiteY64" fmla="*/ 606439 h 606439"/>
                <a:gd name="connsiteX65" fmla="*/ 23819 w 578851"/>
                <a:gd name="connsiteY65" fmla="*/ 344817 h 606439"/>
                <a:gd name="connsiteX66" fmla="*/ 99639 w 578851"/>
                <a:gd name="connsiteY66" fmla="*/ 160991 h 606439"/>
                <a:gd name="connsiteX67" fmla="*/ 65667 w 578851"/>
                <a:gd name="connsiteY67" fmla="*/ 126973 h 606439"/>
                <a:gd name="connsiteX68" fmla="*/ 21636 w 578851"/>
                <a:gd name="connsiteY68" fmla="*/ 170940 h 606439"/>
                <a:gd name="connsiteX69" fmla="*/ 12716 w 578851"/>
                <a:gd name="connsiteY69" fmla="*/ 174635 h 606439"/>
                <a:gd name="connsiteX70" fmla="*/ 3701 w 578851"/>
                <a:gd name="connsiteY70" fmla="*/ 170940 h 606439"/>
                <a:gd name="connsiteX71" fmla="*/ 3701 w 578851"/>
                <a:gd name="connsiteY71" fmla="*/ 153126 h 606439"/>
                <a:gd name="connsiteX72" fmla="*/ 56652 w 578851"/>
                <a:gd name="connsiteY72" fmla="*/ 100252 h 606439"/>
                <a:gd name="connsiteX73" fmla="*/ 56747 w 578851"/>
                <a:gd name="connsiteY73" fmla="*/ 100157 h 606439"/>
                <a:gd name="connsiteX74" fmla="*/ 103245 w 578851"/>
                <a:gd name="connsiteY74" fmla="*/ 53821 h 606439"/>
                <a:gd name="connsiteX75" fmla="*/ 121085 w 578851"/>
                <a:gd name="connsiteY75" fmla="*/ 53821 h 606439"/>
                <a:gd name="connsiteX76" fmla="*/ 121085 w 578851"/>
                <a:gd name="connsiteY76" fmla="*/ 71636 h 606439"/>
                <a:gd name="connsiteX77" fmla="*/ 83507 w 578851"/>
                <a:gd name="connsiteY77" fmla="*/ 109159 h 606439"/>
                <a:gd name="connsiteX78" fmla="*/ 118238 w 578851"/>
                <a:gd name="connsiteY78" fmla="*/ 143840 h 606439"/>
                <a:gd name="connsiteX79" fmla="*/ 276805 w 578851"/>
                <a:gd name="connsiteY79" fmla="*/ 83385 h 606439"/>
                <a:gd name="connsiteX80" fmla="*/ 276805 w 578851"/>
                <a:gd name="connsiteY80" fmla="*/ 82533 h 606439"/>
                <a:gd name="connsiteX81" fmla="*/ 215789 w 578851"/>
                <a:gd name="connsiteY81" fmla="*/ 82533 h 606439"/>
                <a:gd name="connsiteX82" fmla="*/ 181247 w 578851"/>
                <a:gd name="connsiteY82" fmla="*/ 42640 h 606439"/>
                <a:gd name="connsiteX83" fmla="*/ 181247 w 578851"/>
                <a:gd name="connsiteY83" fmla="*/ 37618 h 606439"/>
                <a:gd name="connsiteX84" fmla="*/ 215789 w 578851"/>
                <a:gd name="connsiteY84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78851" h="606439">
                  <a:moveTo>
                    <a:pt x="290578" y="322182"/>
                  </a:moveTo>
                  <a:cubicBezTo>
                    <a:pt x="278143" y="322182"/>
                    <a:pt x="267891" y="332319"/>
                    <a:pt x="267891" y="344826"/>
                  </a:cubicBezTo>
                  <a:cubicBezTo>
                    <a:pt x="267891" y="357332"/>
                    <a:pt x="278143" y="367470"/>
                    <a:pt x="290578" y="367470"/>
                  </a:cubicBezTo>
                  <a:cubicBezTo>
                    <a:pt x="303108" y="367470"/>
                    <a:pt x="313265" y="357332"/>
                    <a:pt x="313265" y="344826"/>
                  </a:cubicBezTo>
                  <a:cubicBezTo>
                    <a:pt x="313265" y="332319"/>
                    <a:pt x="303108" y="322182"/>
                    <a:pt x="290578" y="322182"/>
                  </a:cubicBezTo>
                  <a:close/>
                  <a:moveTo>
                    <a:pt x="289439" y="210003"/>
                  </a:moveTo>
                  <a:cubicBezTo>
                    <a:pt x="296463" y="210003"/>
                    <a:pt x="302064" y="215593"/>
                    <a:pt x="302064" y="222604"/>
                  </a:cubicBezTo>
                  <a:lnTo>
                    <a:pt x="302064" y="298401"/>
                  </a:lnTo>
                  <a:cubicBezTo>
                    <a:pt x="323042" y="303517"/>
                    <a:pt x="338610" y="322371"/>
                    <a:pt x="338610" y="344826"/>
                  </a:cubicBezTo>
                  <a:cubicBezTo>
                    <a:pt x="338610" y="371260"/>
                    <a:pt x="317062" y="392767"/>
                    <a:pt x="290578" y="392767"/>
                  </a:cubicBezTo>
                  <a:cubicBezTo>
                    <a:pt x="264094" y="392767"/>
                    <a:pt x="242641" y="371260"/>
                    <a:pt x="242641" y="344826"/>
                  </a:cubicBezTo>
                  <a:cubicBezTo>
                    <a:pt x="242641" y="323224"/>
                    <a:pt x="257070" y="304938"/>
                    <a:pt x="276814" y="298969"/>
                  </a:cubicBezTo>
                  <a:lnTo>
                    <a:pt x="276814" y="222604"/>
                  </a:lnTo>
                  <a:cubicBezTo>
                    <a:pt x="276814" y="215593"/>
                    <a:pt x="282415" y="210003"/>
                    <a:pt x="289439" y="210003"/>
                  </a:cubicBezTo>
                  <a:close/>
                  <a:moveTo>
                    <a:pt x="285820" y="164970"/>
                  </a:moveTo>
                  <a:cubicBezTo>
                    <a:pt x="186466" y="164970"/>
                    <a:pt x="105617" y="245608"/>
                    <a:pt x="105617" y="344817"/>
                  </a:cubicBezTo>
                  <a:cubicBezTo>
                    <a:pt x="105617" y="444027"/>
                    <a:pt x="186466" y="524759"/>
                    <a:pt x="285820" y="524759"/>
                  </a:cubicBezTo>
                  <a:cubicBezTo>
                    <a:pt x="385174" y="524759"/>
                    <a:pt x="466023" y="444027"/>
                    <a:pt x="466023" y="344817"/>
                  </a:cubicBezTo>
                  <a:cubicBezTo>
                    <a:pt x="466023" y="245608"/>
                    <a:pt x="385174" y="164970"/>
                    <a:pt x="285820" y="164970"/>
                  </a:cubicBezTo>
                  <a:close/>
                  <a:moveTo>
                    <a:pt x="276805" y="108685"/>
                  </a:moveTo>
                  <a:cubicBezTo>
                    <a:pt x="150407" y="113423"/>
                    <a:pt x="49061" y="217560"/>
                    <a:pt x="49061" y="344817"/>
                  </a:cubicBezTo>
                  <a:cubicBezTo>
                    <a:pt x="49061" y="475107"/>
                    <a:pt x="155247" y="581139"/>
                    <a:pt x="285820" y="581139"/>
                  </a:cubicBezTo>
                  <a:cubicBezTo>
                    <a:pt x="416299" y="581139"/>
                    <a:pt x="522485" y="475107"/>
                    <a:pt x="522485" y="344817"/>
                  </a:cubicBezTo>
                  <a:cubicBezTo>
                    <a:pt x="522485" y="219929"/>
                    <a:pt x="425029" y="117403"/>
                    <a:pt x="302047" y="109064"/>
                  </a:cubicBezTo>
                  <a:lnTo>
                    <a:pt x="302047" y="140334"/>
                  </a:lnTo>
                  <a:cubicBezTo>
                    <a:pt x="407853" y="148578"/>
                    <a:pt x="491265" y="237174"/>
                    <a:pt x="491265" y="344817"/>
                  </a:cubicBezTo>
                  <a:cubicBezTo>
                    <a:pt x="491265" y="457956"/>
                    <a:pt x="399123" y="549964"/>
                    <a:pt x="285820" y="549964"/>
                  </a:cubicBezTo>
                  <a:cubicBezTo>
                    <a:pt x="172517" y="549964"/>
                    <a:pt x="80375" y="457956"/>
                    <a:pt x="80375" y="344817"/>
                  </a:cubicBezTo>
                  <a:cubicBezTo>
                    <a:pt x="80375" y="234711"/>
                    <a:pt x="167678" y="144598"/>
                    <a:pt x="276805" y="139860"/>
                  </a:cubicBezTo>
                  <a:close/>
                  <a:moveTo>
                    <a:pt x="340289" y="25300"/>
                  </a:moveTo>
                  <a:lnTo>
                    <a:pt x="340289" y="57233"/>
                  </a:lnTo>
                  <a:lnTo>
                    <a:pt x="363063" y="57233"/>
                  </a:lnTo>
                  <a:cubicBezTo>
                    <a:pt x="372553" y="57233"/>
                    <a:pt x="381852" y="50031"/>
                    <a:pt x="381852" y="42640"/>
                  </a:cubicBezTo>
                  <a:lnTo>
                    <a:pt x="381852" y="37618"/>
                  </a:lnTo>
                  <a:cubicBezTo>
                    <a:pt x="381852" y="30322"/>
                    <a:pt x="371983" y="25300"/>
                    <a:pt x="363063" y="25300"/>
                  </a:cubicBezTo>
                  <a:close/>
                  <a:moveTo>
                    <a:pt x="263900" y="25300"/>
                  </a:moveTo>
                  <a:lnTo>
                    <a:pt x="263900" y="57233"/>
                  </a:lnTo>
                  <a:lnTo>
                    <a:pt x="314952" y="57233"/>
                  </a:lnTo>
                  <a:lnTo>
                    <a:pt x="314952" y="25300"/>
                  </a:lnTo>
                  <a:close/>
                  <a:moveTo>
                    <a:pt x="215789" y="25300"/>
                  </a:moveTo>
                  <a:cubicBezTo>
                    <a:pt x="211044" y="25300"/>
                    <a:pt x="206489" y="25300"/>
                    <a:pt x="206489" y="37618"/>
                  </a:cubicBezTo>
                  <a:lnTo>
                    <a:pt x="206489" y="42640"/>
                  </a:lnTo>
                  <a:cubicBezTo>
                    <a:pt x="206489" y="57233"/>
                    <a:pt x="212847" y="57233"/>
                    <a:pt x="215789" y="57233"/>
                  </a:cubicBezTo>
                  <a:lnTo>
                    <a:pt x="238563" y="57233"/>
                  </a:lnTo>
                  <a:lnTo>
                    <a:pt x="238563" y="25300"/>
                  </a:lnTo>
                  <a:close/>
                  <a:moveTo>
                    <a:pt x="215789" y="0"/>
                  </a:moveTo>
                  <a:lnTo>
                    <a:pt x="363063" y="0"/>
                  </a:lnTo>
                  <a:cubicBezTo>
                    <a:pt x="384699" y="0"/>
                    <a:pt x="407189" y="14024"/>
                    <a:pt x="407189" y="37618"/>
                  </a:cubicBezTo>
                  <a:lnTo>
                    <a:pt x="407189" y="42640"/>
                  </a:lnTo>
                  <a:cubicBezTo>
                    <a:pt x="407189" y="66140"/>
                    <a:pt x="383940" y="82533"/>
                    <a:pt x="363063" y="82533"/>
                  </a:cubicBezTo>
                  <a:lnTo>
                    <a:pt x="302047" y="82533"/>
                  </a:lnTo>
                  <a:lnTo>
                    <a:pt x="302047" y="83764"/>
                  </a:lnTo>
                  <a:cubicBezTo>
                    <a:pt x="359742" y="87270"/>
                    <a:pt x="413831" y="109254"/>
                    <a:pt x="457293" y="147061"/>
                  </a:cubicBezTo>
                  <a:lnTo>
                    <a:pt x="495345" y="109159"/>
                  </a:lnTo>
                  <a:lnTo>
                    <a:pt x="457767" y="71636"/>
                  </a:lnTo>
                  <a:cubicBezTo>
                    <a:pt x="452833" y="66708"/>
                    <a:pt x="452833" y="58749"/>
                    <a:pt x="457767" y="53821"/>
                  </a:cubicBezTo>
                  <a:cubicBezTo>
                    <a:pt x="462702" y="48894"/>
                    <a:pt x="470673" y="48894"/>
                    <a:pt x="475607" y="53821"/>
                  </a:cubicBezTo>
                  <a:lnTo>
                    <a:pt x="575151" y="153126"/>
                  </a:lnTo>
                  <a:cubicBezTo>
                    <a:pt x="580085" y="158053"/>
                    <a:pt x="580085" y="166013"/>
                    <a:pt x="575151" y="170940"/>
                  </a:cubicBezTo>
                  <a:cubicBezTo>
                    <a:pt x="572683" y="173404"/>
                    <a:pt x="569362" y="174635"/>
                    <a:pt x="566136" y="174635"/>
                  </a:cubicBezTo>
                  <a:cubicBezTo>
                    <a:pt x="562909" y="174635"/>
                    <a:pt x="559683" y="173404"/>
                    <a:pt x="557216" y="170940"/>
                  </a:cubicBezTo>
                  <a:lnTo>
                    <a:pt x="513185" y="126973"/>
                  </a:lnTo>
                  <a:lnTo>
                    <a:pt x="475607" y="164497"/>
                  </a:lnTo>
                  <a:cubicBezTo>
                    <a:pt x="522200" y="213296"/>
                    <a:pt x="547821" y="277162"/>
                    <a:pt x="547821" y="344817"/>
                  </a:cubicBezTo>
                  <a:cubicBezTo>
                    <a:pt x="547821" y="489036"/>
                    <a:pt x="430248" y="606439"/>
                    <a:pt x="285820" y="606439"/>
                  </a:cubicBezTo>
                  <a:cubicBezTo>
                    <a:pt x="141297" y="606439"/>
                    <a:pt x="23819" y="489036"/>
                    <a:pt x="23819" y="344817"/>
                  </a:cubicBezTo>
                  <a:cubicBezTo>
                    <a:pt x="23819" y="273182"/>
                    <a:pt x="52761" y="208274"/>
                    <a:pt x="99639" y="160991"/>
                  </a:cubicBezTo>
                  <a:lnTo>
                    <a:pt x="65667" y="126973"/>
                  </a:lnTo>
                  <a:lnTo>
                    <a:pt x="21636" y="170940"/>
                  </a:lnTo>
                  <a:cubicBezTo>
                    <a:pt x="19169" y="173404"/>
                    <a:pt x="15943" y="174635"/>
                    <a:pt x="12716" y="174635"/>
                  </a:cubicBezTo>
                  <a:cubicBezTo>
                    <a:pt x="9490" y="174635"/>
                    <a:pt x="6169" y="173404"/>
                    <a:pt x="3701" y="170940"/>
                  </a:cubicBezTo>
                  <a:cubicBezTo>
                    <a:pt x="-1233" y="166013"/>
                    <a:pt x="-1233" y="158053"/>
                    <a:pt x="3701" y="153126"/>
                  </a:cubicBezTo>
                  <a:lnTo>
                    <a:pt x="56652" y="100252"/>
                  </a:lnTo>
                  <a:cubicBezTo>
                    <a:pt x="56747" y="100157"/>
                    <a:pt x="56747" y="100157"/>
                    <a:pt x="56747" y="100157"/>
                  </a:cubicBezTo>
                  <a:lnTo>
                    <a:pt x="103245" y="53821"/>
                  </a:lnTo>
                  <a:cubicBezTo>
                    <a:pt x="108179" y="48894"/>
                    <a:pt x="116150" y="48894"/>
                    <a:pt x="121085" y="53821"/>
                  </a:cubicBezTo>
                  <a:cubicBezTo>
                    <a:pt x="126019" y="58749"/>
                    <a:pt x="126019" y="66708"/>
                    <a:pt x="121085" y="71636"/>
                  </a:cubicBezTo>
                  <a:lnTo>
                    <a:pt x="83507" y="109159"/>
                  </a:lnTo>
                  <a:lnTo>
                    <a:pt x="118238" y="143840"/>
                  </a:lnTo>
                  <a:cubicBezTo>
                    <a:pt x="161604" y="107832"/>
                    <a:pt x="216643" y="85470"/>
                    <a:pt x="276805" y="83385"/>
                  </a:cubicBezTo>
                  <a:lnTo>
                    <a:pt x="276805" y="82533"/>
                  </a:lnTo>
                  <a:lnTo>
                    <a:pt x="215789" y="82533"/>
                  </a:lnTo>
                  <a:cubicBezTo>
                    <a:pt x="194817" y="82533"/>
                    <a:pt x="181247" y="66898"/>
                    <a:pt x="181247" y="42640"/>
                  </a:cubicBezTo>
                  <a:lnTo>
                    <a:pt x="181247" y="37618"/>
                  </a:lnTo>
                  <a:cubicBezTo>
                    <a:pt x="181247" y="14024"/>
                    <a:pt x="194153" y="0"/>
                    <a:pt x="21578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BackShape4"/>
            <p:cNvSpPr/>
            <p:nvPr/>
          </p:nvSpPr>
          <p:spPr bwMode="auto">
            <a:xfrm>
              <a:off x="8489949" y="2214337"/>
              <a:ext cx="65088" cy="836613"/>
            </a:xfrm>
            <a:custGeom>
              <a:avLst/>
              <a:gdLst>
                <a:gd name="T0" fmla="*/ 0 w 16"/>
                <a:gd name="T1" fmla="*/ 202 h 210"/>
                <a:gd name="T2" fmla="*/ 8 w 16"/>
                <a:gd name="T3" fmla="*/ 195 h 210"/>
                <a:gd name="T4" fmla="*/ 8 w 16"/>
                <a:gd name="T5" fmla="*/ 195 h 210"/>
                <a:gd name="T6" fmla="*/ 16 w 16"/>
                <a:gd name="T7" fmla="*/ 202 h 210"/>
                <a:gd name="T8" fmla="*/ 16 w 16"/>
                <a:gd name="T9" fmla="*/ 202 h 210"/>
                <a:gd name="T10" fmla="*/ 8 w 16"/>
                <a:gd name="T11" fmla="*/ 210 h 210"/>
                <a:gd name="T12" fmla="*/ 8 w 16"/>
                <a:gd name="T13" fmla="*/ 210 h 210"/>
                <a:gd name="T14" fmla="*/ 0 w 16"/>
                <a:gd name="T15" fmla="*/ 202 h 210"/>
                <a:gd name="T16" fmla="*/ 0 w 16"/>
                <a:gd name="T17" fmla="*/ 164 h 210"/>
                <a:gd name="T18" fmla="*/ 8 w 16"/>
                <a:gd name="T19" fmla="*/ 156 h 210"/>
                <a:gd name="T20" fmla="*/ 8 w 16"/>
                <a:gd name="T21" fmla="*/ 156 h 210"/>
                <a:gd name="T22" fmla="*/ 16 w 16"/>
                <a:gd name="T23" fmla="*/ 164 h 210"/>
                <a:gd name="T24" fmla="*/ 16 w 16"/>
                <a:gd name="T25" fmla="*/ 164 h 210"/>
                <a:gd name="T26" fmla="*/ 8 w 16"/>
                <a:gd name="T27" fmla="*/ 171 h 210"/>
                <a:gd name="T28" fmla="*/ 8 w 16"/>
                <a:gd name="T29" fmla="*/ 171 h 210"/>
                <a:gd name="T30" fmla="*/ 0 w 16"/>
                <a:gd name="T31" fmla="*/ 164 h 210"/>
                <a:gd name="T32" fmla="*/ 0 w 16"/>
                <a:gd name="T33" fmla="*/ 125 h 210"/>
                <a:gd name="T34" fmla="*/ 8 w 16"/>
                <a:gd name="T35" fmla="*/ 117 h 210"/>
                <a:gd name="T36" fmla="*/ 8 w 16"/>
                <a:gd name="T37" fmla="*/ 117 h 210"/>
                <a:gd name="T38" fmla="*/ 16 w 16"/>
                <a:gd name="T39" fmla="*/ 125 h 210"/>
                <a:gd name="T40" fmla="*/ 16 w 16"/>
                <a:gd name="T41" fmla="*/ 125 h 210"/>
                <a:gd name="T42" fmla="*/ 8 w 16"/>
                <a:gd name="T43" fmla="*/ 132 h 210"/>
                <a:gd name="T44" fmla="*/ 8 w 16"/>
                <a:gd name="T45" fmla="*/ 132 h 210"/>
                <a:gd name="T46" fmla="*/ 0 w 16"/>
                <a:gd name="T47" fmla="*/ 125 h 210"/>
                <a:gd name="T48" fmla="*/ 0 w 16"/>
                <a:gd name="T49" fmla="*/ 86 h 210"/>
                <a:gd name="T50" fmla="*/ 8 w 16"/>
                <a:gd name="T51" fmla="*/ 78 h 210"/>
                <a:gd name="T52" fmla="*/ 8 w 16"/>
                <a:gd name="T53" fmla="*/ 78 h 210"/>
                <a:gd name="T54" fmla="*/ 16 w 16"/>
                <a:gd name="T55" fmla="*/ 86 h 210"/>
                <a:gd name="T56" fmla="*/ 16 w 16"/>
                <a:gd name="T57" fmla="*/ 86 h 210"/>
                <a:gd name="T58" fmla="*/ 8 w 16"/>
                <a:gd name="T59" fmla="*/ 94 h 210"/>
                <a:gd name="T60" fmla="*/ 8 w 16"/>
                <a:gd name="T61" fmla="*/ 94 h 210"/>
                <a:gd name="T62" fmla="*/ 0 w 16"/>
                <a:gd name="T63" fmla="*/ 86 h 210"/>
                <a:gd name="T64" fmla="*/ 0 w 16"/>
                <a:gd name="T65" fmla="*/ 47 h 210"/>
                <a:gd name="T66" fmla="*/ 8 w 16"/>
                <a:gd name="T67" fmla="*/ 39 h 210"/>
                <a:gd name="T68" fmla="*/ 8 w 16"/>
                <a:gd name="T69" fmla="*/ 39 h 210"/>
                <a:gd name="T70" fmla="*/ 16 w 16"/>
                <a:gd name="T71" fmla="*/ 47 h 210"/>
                <a:gd name="T72" fmla="*/ 16 w 16"/>
                <a:gd name="T73" fmla="*/ 47 h 210"/>
                <a:gd name="T74" fmla="*/ 8 w 16"/>
                <a:gd name="T75" fmla="*/ 55 h 210"/>
                <a:gd name="T76" fmla="*/ 8 w 16"/>
                <a:gd name="T77" fmla="*/ 55 h 210"/>
                <a:gd name="T78" fmla="*/ 0 w 16"/>
                <a:gd name="T79" fmla="*/ 47 h 210"/>
                <a:gd name="T80" fmla="*/ 0 w 16"/>
                <a:gd name="T81" fmla="*/ 8 h 210"/>
                <a:gd name="T82" fmla="*/ 8 w 16"/>
                <a:gd name="T83" fmla="*/ 0 h 210"/>
                <a:gd name="T84" fmla="*/ 8 w 16"/>
                <a:gd name="T85" fmla="*/ 0 h 210"/>
                <a:gd name="T86" fmla="*/ 16 w 16"/>
                <a:gd name="T87" fmla="*/ 8 h 210"/>
                <a:gd name="T88" fmla="*/ 16 w 16"/>
                <a:gd name="T89" fmla="*/ 8 h 210"/>
                <a:gd name="T90" fmla="*/ 8 w 16"/>
                <a:gd name="T91" fmla="*/ 16 h 210"/>
                <a:gd name="T92" fmla="*/ 8 w 16"/>
                <a:gd name="T93" fmla="*/ 16 h 210"/>
                <a:gd name="T94" fmla="*/ 0 w 16"/>
                <a:gd name="T9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" h="210">
                  <a:moveTo>
                    <a:pt x="0" y="202"/>
                  </a:moveTo>
                  <a:cubicBezTo>
                    <a:pt x="0" y="198"/>
                    <a:pt x="4" y="195"/>
                    <a:pt x="8" y="195"/>
                  </a:cubicBezTo>
                  <a:cubicBezTo>
                    <a:pt x="8" y="195"/>
                    <a:pt x="8" y="195"/>
                    <a:pt x="8" y="195"/>
                  </a:cubicBezTo>
                  <a:cubicBezTo>
                    <a:pt x="12" y="195"/>
                    <a:pt x="16" y="198"/>
                    <a:pt x="16" y="202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6" y="207"/>
                    <a:pt x="12" y="210"/>
                    <a:pt x="8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lose/>
                  <a:moveTo>
                    <a:pt x="0" y="164"/>
                  </a:moveTo>
                  <a:cubicBezTo>
                    <a:pt x="0" y="159"/>
                    <a:pt x="4" y="156"/>
                    <a:pt x="8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2" y="156"/>
                    <a:pt x="16" y="159"/>
                    <a:pt x="16" y="164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8"/>
                    <a:pt x="12" y="171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4" y="171"/>
                    <a:pt x="0" y="168"/>
                    <a:pt x="0" y="164"/>
                  </a:cubicBezTo>
                  <a:close/>
                  <a:moveTo>
                    <a:pt x="0" y="125"/>
                  </a:moveTo>
                  <a:cubicBezTo>
                    <a:pt x="0" y="120"/>
                    <a:pt x="4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2" y="117"/>
                    <a:pt x="16" y="120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9"/>
                    <a:pt x="12" y="132"/>
                    <a:pt x="8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4" y="132"/>
                    <a:pt x="0" y="129"/>
                    <a:pt x="0" y="125"/>
                  </a:cubicBezTo>
                  <a:close/>
                  <a:moveTo>
                    <a:pt x="0" y="86"/>
                  </a:moveTo>
                  <a:cubicBezTo>
                    <a:pt x="0" y="81"/>
                    <a:pt x="4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2" y="78"/>
                    <a:pt x="16" y="81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90"/>
                    <a:pt x="12" y="94"/>
                    <a:pt x="8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0" y="90"/>
                    <a:pt x="0" y="86"/>
                  </a:cubicBezTo>
                  <a:close/>
                  <a:moveTo>
                    <a:pt x="0" y="47"/>
                  </a:moveTo>
                  <a:cubicBezTo>
                    <a:pt x="0" y="43"/>
                    <a:pt x="4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39"/>
                    <a:pt x="16" y="43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51"/>
                    <a:pt x="12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7"/>
                  </a:cubicBezTo>
                  <a:close/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ExtraShape4"/>
            <p:cNvSpPr/>
            <p:nvPr/>
          </p:nvSpPr>
          <p:spPr>
            <a:xfrm>
              <a:off x="8002596" y="3616623"/>
              <a:ext cx="1039794" cy="1039794"/>
            </a:xfrm>
            <a:prstGeom prst="ellipse">
              <a:avLst/>
            </a:prstGeom>
            <a:noFill/>
            <a:ln w="38100">
              <a:solidFill>
                <a:srgbClr val="B0BEC5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ValueShape4"/>
            <p:cNvSpPr/>
            <p:nvPr/>
          </p:nvSpPr>
          <p:spPr>
            <a:xfrm>
              <a:off x="7904162" y="3518190"/>
              <a:ext cx="1236662" cy="1236662"/>
            </a:xfrm>
            <a:prstGeom prst="blockArc">
              <a:avLst>
                <a:gd name="adj1" fmla="val 16200000"/>
                <a:gd name="adj2" fmla="val 8640000"/>
                <a:gd name="adj3" fmla="val 1666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ValueText4"/>
            <p:cNvSpPr/>
            <p:nvPr/>
          </p:nvSpPr>
          <p:spPr>
            <a:xfrm>
              <a:off x="8235928" y="4034071"/>
              <a:ext cx="573130" cy="257230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4800" smtClean="0">
                  <a:solidFill>
                    <a:srgbClr val="B0BEC5"/>
                  </a:solidFill>
                  <a:latin typeface="Impact" panose="020B0806030902050204" pitchFamily="34" charset="0"/>
                </a:rPr>
                <a:t>65%</a:t>
              </a:r>
              <a:endParaRPr lang="zh-CN" altLang="en-US" sz="4800" dirty="0">
                <a:solidFill>
                  <a:srgbClr val="B0BEC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ExtraShape1"/>
            <p:cNvSpPr/>
            <p:nvPr/>
          </p:nvSpPr>
          <p:spPr>
            <a:xfrm>
              <a:off x="8446292" y="3105997"/>
              <a:ext cx="152402" cy="1524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ExtraShape2"/>
            <p:cNvSpPr/>
            <p:nvPr/>
          </p:nvSpPr>
          <p:spPr>
            <a:xfrm>
              <a:off x="6827837" y="3105997"/>
              <a:ext cx="152402" cy="1524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ExtraShape3"/>
            <p:cNvSpPr/>
            <p:nvPr/>
          </p:nvSpPr>
          <p:spPr>
            <a:xfrm>
              <a:off x="5209382" y="3105997"/>
              <a:ext cx="152402" cy="1524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ExtraShape4"/>
            <p:cNvSpPr/>
            <p:nvPr/>
          </p:nvSpPr>
          <p:spPr>
            <a:xfrm>
              <a:off x="3590927" y="3105997"/>
              <a:ext cx="152402" cy="1524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1" name="文本框 2"/>
          <p:cNvSpPr txBox="1"/>
          <p:nvPr/>
        </p:nvSpPr>
        <p:spPr>
          <a:xfrm>
            <a:off x="1454442" y="5194935"/>
            <a:ext cx="9283115" cy="818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ms-MY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Lorem ipsum dolor sit amet</a:t>
            </a:r>
            <a:r>
              <a:rPr lang="id-ID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 </a:t>
            </a:r>
            <a:r>
              <a:rPr lang="ms-MY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Lorem ipsum dolor sit amet, consectetur adipiscing elit. Praesent sodales odio sit amet odio tristique quis tempu</a:t>
            </a:r>
            <a:r>
              <a:rPr lang="id-ID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m.</a:t>
            </a:r>
            <a:r>
              <a:rPr lang="ms-MY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 Lorem ipsum dolor sit amet, consectetur adipiscing elit. Lorem ipsum dolor sit amet, consectetur adipiscing elit. Praesent sodales odio sit amet odio tristique quis tempu</a:t>
            </a:r>
            <a:r>
              <a:rPr lang="id-ID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m.</a:t>
            </a:r>
            <a:r>
              <a:rPr lang="ms-MY" sz="1050" dirty="0">
                <a:solidFill>
                  <a:schemeClr val="tx1"/>
                </a:solidFill>
                <a:latin typeface="+mj-lt"/>
                <a:ea typeface="华文细黑" panose="02010600040101010101" charset="-122"/>
                <a:cs typeface="Arial" panose="020B0604020202020204" pitchFamily="34" charset="0"/>
                <a:sym typeface="微软雅黑" panose="020B0503020204020204" charset="-122"/>
              </a:rPr>
              <a:t> Lorem ipsum dolor sit amet, consectetur adipiscing elit. Lorem ipsum dolor sit amet, </a:t>
            </a:r>
            <a:endParaRPr lang="ms-MY" altLang="en-US" sz="1050" dirty="0">
              <a:solidFill>
                <a:schemeClr val="tx1"/>
              </a:solidFill>
              <a:latin typeface="+mj-lt"/>
              <a:ea typeface="华文细黑" panose="02010600040101010101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42" name="文本框 4"/>
          <p:cNvSpPr txBox="1"/>
          <p:nvPr/>
        </p:nvSpPr>
        <p:spPr>
          <a:xfrm>
            <a:off x="4752340" y="4699067"/>
            <a:ext cx="2703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  <a:sym typeface="+mn-ea"/>
              </a:rPr>
              <a:t>ADD YOUR TITLE HERE</a:t>
            </a:r>
            <a:endParaRPr lang="en-US" altLang="zh-CN" sz="16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4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808162" y="1329690"/>
            <a:ext cx="8578850" cy="4199255"/>
            <a:chOff x="2703" y="2506"/>
            <a:chExt cx="13510" cy="6613"/>
          </a:xfrm>
          <a:solidFill>
            <a:schemeClr val="tx1">
              <a:alpha val="87000"/>
            </a:schemeClr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2712" y="8373"/>
              <a:ext cx="608" cy="609"/>
            </a:xfrm>
            <a:custGeom>
              <a:avLst/>
              <a:gdLst/>
              <a:ahLst/>
              <a:cxnLst>
                <a:cxn ang="0">
                  <a:pos x="263" y="275"/>
                </a:cxn>
                <a:cxn ang="0">
                  <a:pos x="234" y="270"/>
                </a:cxn>
                <a:cxn ang="0">
                  <a:pos x="172" y="232"/>
                </a:cxn>
                <a:cxn ang="0">
                  <a:pos x="121" y="243"/>
                </a:cxn>
                <a:cxn ang="0">
                  <a:pos x="98" y="241"/>
                </a:cxn>
                <a:cxn ang="0">
                  <a:pos x="63" y="228"/>
                </a:cxn>
                <a:cxn ang="0">
                  <a:pos x="36" y="208"/>
                </a:cxn>
                <a:cxn ang="0">
                  <a:pos x="15" y="179"/>
                </a:cxn>
                <a:cxn ang="0">
                  <a:pos x="2" y="147"/>
                </a:cxn>
                <a:cxn ang="0">
                  <a:pos x="0" y="121"/>
                </a:cxn>
                <a:cxn ang="0">
                  <a:pos x="5" y="85"/>
                </a:cxn>
                <a:cxn ang="0">
                  <a:pos x="22" y="52"/>
                </a:cxn>
                <a:cxn ang="0">
                  <a:pos x="45" y="27"/>
                </a:cxn>
                <a:cxn ang="0">
                  <a:pos x="74" y="9"/>
                </a:cxn>
                <a:cxn ang="0">
                  <a:pos x="111" y="0"/>
                </a:cxn>
                <a:cxn ang="0">
                  <a:pos x="134" y="0"/>
                </a:cxn>
                <a:cxn ang="0">
                  <a:pos x="170" y="9"/>
                </a:cxn>
                <a:cxn ang="0">
                  <a:pos x="199" y="27"/>
                </a:cxn>
                <a:cxn ang="0">
                  <a:pos x="223" y="52"/>
                </a:cxn>
                <a:cxn ang="0">
                  <a:pos x="239" y="85"/>
                </a:cxn>
                <a:cxn ang="0">
                  <a:pos x="245" y="121"/>
                </a:cxn>
                <a:cxn ang="0">
                  <a:pos x="239" y="156"/>
                </a:cxn>
                <a:cxn ang="0">
                  <a:pos x="272" y="234"/>
                </a:cxn>
                <a:cxn ang="0">
                  <a:pos x="279" y="252"/>
                </a:cxn>
                <a:cxn ang="0">
                  <a:pos x="272" y="270"/>
                </a:cxn>
                <a:cxn ang="0">
                  <a:pos x="105" y="36"/>
                </a:cxn>
                <a:cxn ang="0">
                  <a:pos x="60" y="60"/>
                </a:cxn>
                <a:cxn ang="0">
                  <a:pos x="36" y="103"/>
                </a:cxn>
                <a:cxn ang="0">
                  <a:pos x="36" y="139"/>
                </a:cxn>
                <a:cxn ang="0">
                  <a:pos x="60" y="183"/>
                </a:cxn>
                <a:cxn ang="0">
                  <a:pos x="105" y="206"/>
                </a:cxn>
                <a:cxn ang="0">
                  <a:pos x="140" y="206"/>
                </a:cxn>
                <a:cxn ang="0">
                  <a:pos x="183" y="183"/>
                </a:cxn>
                <a:cxn ang="0">
                  <a:pos x="208" y="139"/>
                </a:cxn>
                <a:cxn ang="0">
                  <a:pos x="208" y="103"/>
                </a:cxn>
                <a:cxn ang="0">
                  <a:pos x="183" y="60"/>
                </a:cxn>
                <a:cxn ang="0">
                  <a:pos x="140" y="36"/>
                </a:cxn>
                <a:cxn ang="0">
                  <a:pos x="158" y="139"/>
                </a:cxn>
                <a:cxn ang="0">
                  <a:pos x="80" y="138"/>
                </a:cxn>
                <a:cxn ang="0">
                  <a:pos x="71" y="121"/>
                </a:cxn>
                <a:cxn ang="0">
                  <a:pos x="74" y="109"/>
                </a:cxn>
                <a:cxn ang="0">
                  <a:pos x="158" y="103"/>
                </a:cxn>
                <a:cxn ang="0">
                  <a:pos x="170" y="109"/>
                </a:cxn>
                <a:cxn ang="0">
                  <a:pos x="174" y="121"/>
                </a:cxn>
                <a:cxn ang="0">
                  <a:pos x="163" y="138"/>
                </a:cxn>
              </a:cxnLst>
              <a:rect l="0" t="0" r="r" b="b"/>
              <a:pathLst>
                <a:path w="279" h="277">
                  <a:moveTo>
                    <a:pt x="272" y="270"/>
                  </a:moveTo>
                  <a:lnTo>
                    <a:pt x="272" y="270"/>
                  </a:lnTo>
                  <a:lnTo>
                    <a:pt x="263" y="275"/>
                  </a:lnTo>
                  <a:lnTo>
                    <a:pt x="252" y="277"/>
                  </a:lnTo>
                  <a:lnTo>
                    <a:pt x="243" y="275"/>
                  </a:lnTo>
                  <a:lnTo>
                    <a:pt x="234" y="270"/>
                  </a:lnTo>
                  <a:lnTo>
                    <a:pt x="189" y="225"/>
                  </a:lnTo>
                  <a:lnTo>
                    <a:pt x="189" y="225"/>
                  </a:lnTo>
                  <a:lnTo>
                    <a:pt x="172" y="232"/>
                  </a:lnTo>
                  <a:lnTo>
                    <a:pt x="158" y="239"/>
                  </a:lnTo>
                  <a:lnTo>
                    <a:pt x="140" y="243"/>
                  </a:lnTo>
                  <a:lnTo>
                    <a:pt x="121" y="243"/>
                  </a:lnTo>
                  <a:lnTo>
                    <a:pt x="121" y="243"/>
                  </a:lnTo>
                  <a:lnTo>
                    <a:pt x="111" y="243"/>
                  </a:lnTo>
                  <a:lnTo>
                    <a:pt x="98" y="241"/>
                  </a:lnTo>
                  <a:lnTo>
                    <a:pt x="85" y="237"/>
                  </a:lnTo>
                  <a:lnTo>
                    <a:pt x="74" y="234"/>
                  </a:lnTo>
                  <a:lnTo>
                    <a:pt x="63" y="228"/>
                  </a:lnTo>
                  <a:lnTo>
                    <a:pt x="54" y="223"/>
                  </a:lnTo>
                  <a:lnTo>
                    <a:pt x="45" y="216"/>
                  </a:lnTo>
                  <a:lnTo>
                    <a:pt x="36" y="208"/>
                  </a:lnTo>
                  <a:lnTo>
                    <a:pt x="27" y="199"/>
                  </a:lnTo>
                  <a:lnTo>
                    <a:pt x="22" y="190"/>
                  </a:lnTo>
                  <a:lnTo>
                    <a:pt x="15" y="179"/>
                  </a:lnTo>
                  <a:lnTo>
                    <a:pt x="9" y="168"/>
                  </a:lnTo>
                  <a:lnTo>
                    <a:pt x="5" y="157"/>
                  </a:lnTo>
                  <a:lnTo>
                    <a:pt x="2" y="147"/>
                  </a:lnTo>
                  <a:lnTo>
                    <a:pt x="0" y="134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09"/>
                  </a:lnTo>
                  <a:lnTo>
                    <a:pt x="2" y="96"/>
                  </a:lnTo>
                  <a:lnTo>
                    <a:pt x="5" y="85"/>
                  </a:lnTo>
                  <a:lnTo>
                    <a:pt x="9" y="74"/>
                  </a:lnTo>
                  <a:lnTo>
                    <a:pt x="15" y="63"/>
                  </a:lnTo>
                  <a:lnTo>
                    <a:pt x="22" y="52"/>
                  </a:lnTo>
                  <a:lnTo>
                    <a:pt x="27" y="43"/>
                  </a:lnTo>
                  <a:lnTo>
                    <a:pt x="36" y="34"/>
                  </a:lnTo>
                  <a:lnTo>
                    <a:pt x="45" y="27"/>
                  </a:lnTo>
                  <a:lnTo>
                    <a:pt x="54" y="20"/>
                  </a:lnTo>
                  <a:lnTo>
                    <a:pt x="63" y="14"/>
                  </a:lnTo>
                  <a:lnTo>
                    <a:pt x="74" y="9"/>
                  </a:lnTo>
                  <a:lnTo>
                    <a:pt x="85" y="5"/>
                  </a:lnTo>
                  <a:lnTo>
                    <a:pt x="98" y="2"/>
                  </a:lnTo>
                  <a:lnTo>
                    <a:pt x="11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34" y="0"/>
                  </a:lnTo>
                  <a:lnTo>
                    <a:pt x="147" y="2"/>
                  </a:lnTo>
                  <a:lnTo>
                    <a:pt x="158" y="5"/>
                  </a:lnTo>
                  <a:lnTo>
                    <a:pt x="170" y="9"/>
                  </a:lnTo>
                  <a:lnTo>
                    <a:pt x="181" y="14"/>
                  </a:lnTo>
                  <a:lnTo>
                    <a:pt x="190" y="20"/>
                  </a:lnTo>
                  <a:lnTo>
                    <a:pt x="199" y="27"/>
                  </a:lnTo>
                  <a:lnTo>
                    <a:pt x="208" y="34"/>
                  </a:lnTo>
                  <a:lnTo>
                    <a:pt x="216" y="43"/>
                  </a:lnTo>
                  <a:lnTo>
                    <a:pt x="223" y="52"/>
                  </a:lnTo>
                  <a:lnTo>
                    <a:pt x="230" y="63"/>
                  </a:lnTo>
                  <a:lnTo>
                    <a:pt x="236" y="74"/>
                  </a:lnTo>
                  <a:lnTo>
                    <a:pt x="239" y="85"/>
                  </a:lnTo>
                  <a:lnTo>
                    <a:pt x="241" y="96"/>
                  </a:lnTo>
                  <a:lnTo>
                    <a:pt x="243" y="109"/>
                  </a:lnTo>
                  <a:lnTo>
                    <a:pt x="245" y="121"/>
                  </a:lnTo>
                  <a:lnTo>
                    <a:pt x="245" y="121"/>
                  </a:lnTo>
                  <a:lnTo>
                    <a:pt x="243" y="139"/>
                  </a:lnTo>
                  <a:lnTo>
                    <a:pt x="239" y="156"/>
                  </a:lnTo>
                  <a:lnTo>
                    <a:pt x="234" y="172"/>
                  </a:lnTo>
                  <a:lnTo>
                    <a:pt x="225" y="187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7" y="243"/>
                  </a:lnTo>
                  <a:lnTo>
                    <a:pt x="279" y="252"/>
                  </a:lnTo>
                  <a:lnTo>
                    <a:pt x="277" y="261"/>
                  </a:lnTo>
                  <a:lnTo>
                    <a:pt x="272" y="270"/>
                  </a:lnTo>
                  <a:lnTo>
                    <a:pt x="272" y="270"/>
                  </a:lnTo>
                  <a:close/>
                  <a:moveTo>
                    <a:pt x="121" y="34"/>
                  </a:moveTo>
                  <a:lnTo>
                    <a:pt x="121" y="34"/>
                  </a:lnTo>
                  <a:lnTo>
                    <a:pt x="105" y="36"/>
                  </a:lnTo>
                  <a:lnTo>
                    <a:pt x="89" y="41"/>
                  </a:lnTo>
                  <a:lnTo>
                    <a:pt x="74" y="49"/>
                  </a:lnTo>
                  <a:lnTo>
                    <a:pt x="60" y="60"/>
                  </a:lnTo>
                  <a:lnTo>
                    <a:pt x="51" y="72"/>
                  </a:lnTo>
                  <a:lnTo>
                    <a:pt x="42" y="87"/>
                  </a:lnTo>
                  <a:lnTo>
                    <a:pt x="36" y="103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6" y="139"/>
                  </a:lnTo>
                  <a:lnTo>
                    <a:pt x="42" y="156"/>
                  </a:lnTo>
                  <a:lnTo>
                    <a:pt x="51" y="170"/>
                  </a:lnTo>
                  <a:lnTo>
                    <a:pt x="60" y="183"/>
                  </a:lnTo>
                  <a:lnTo>
                    <a:pt x="74" y="194"/>
                  </a:lnTo>
                  <a:lnTo>
                    <a:pt x="89" y="201"/>
                  </a:lnTo>
                  <a:lnTo>
                    <a:pt x="105" y="206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40" y="206"/>
                  </a:lnTo>
                  <a:lnTo>
                    <a:pt x="156" y="201"/>
                  </a:lnTo>
                  <a:lnTo>
                    <a:pt x="170" y="194"/>
                  </a:lnTo>
                  <a:lnTo>
                    <a:pt x="183" y="183"/>
                  </a:lnTo>
                  <a:lnTo>
                    <a:pt x="194" y="170"/>
                  </a:lnTo>
                  <a:lnTo>
                    <a:pt x="203" y="156"/>
                  </a:lnTo>
                  <a:lnTo>
                    <a:pt x="208" y="139"/>
                  </a:lnTo>
                  <a:lnTo>
                    <a:pt x="210" y="121"/>
                  </a:lnTo>
                  <a:lnTo>
                    <a:pt x="210" y="121"/>
                  </a:lnTo>
                  <a:lnTo>
                    <a:pt x="208" y="103"/>
                  </a:lnTo>
                  <a:lnTo>
                    <a:pt x="203" y="87"/>
                  </a:lnTo>
                  <a:lnTo>
                    <a:pt x="194" y="72"/>
                  </a:lnTo>
                  <a:lnTo>
                    <a:pt x="183" y="60"/>
                  </a:lnTo>
                  <a:lnTo>
                    <a:pt x="170" y="49"/>
                  </a:lnTo>
                  <a:lnTo>
                    <a:pt x="156" y="41"/>
                  </a:lnTo>
                  <a:lnTo>
                    <a:pt x="140" y="36"/>
                  </a:lnTo>
                  <a:lnTo>
                    <a:pt x="121" y="34"/>
                  </a:lnTo>
                  <a:lnTo>
                    <a:pt x="121" y="34"/>
                  </a:lnTo>
                  <a:close/>
                  <a:moveTo>
                    <a:pt x="158" y="139"/>
                  </a:moveTo>
                  <a:lnTo>
                    <a:pt x="87" y="139"/>
                  </a:lnTo>
                  <a:lnTo>
                    <a:pt x="87" y="139"/>
                  </a:lnTo>
                  <a:lnTo>
                    <a:pt x="80" y="138"/>
                  </a:lnTo>
                  <a:lnTo>
                    <a:pt x="74" y="134"/>
                  </a:lnTo>
                  <a:lnTo>
                    <a:pt x="71" y="128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4"/>
                  </a:lnTo>
                  <a:lnTo>
                    <a:pt x="74" y="109"/>
                  </a:lnTo>
                  <a:lnTo>
                    <a:pt x="80" y="105"/>
                  </a:lnTo>
                  <a:lnTo>
                    <a:pt x="87" y="103"/>
                  </a:lnTo>
                  <a:lnTo>
                    <a:pt x="158" y="103"/>
                  </a:lnTo>
                  <a:lnTo>
                    <a:pt x="158" y="103"/>
                  </a:lnTo>
                  <a:lnTo>
                    <a:pt x="163" y="105"/>
                  </a:lnTo>
                  <a:lnTo>
                    <a:pt x="170" y="109"/>
                  </a:lnTo>
                  <a:lnTo>
                    <a:pt x="174" y="114"/>
                  </a:lnTo>
                  <a:lnTo>
                    <a:pt x="174" y="121"/>
                  </a:lnTo>
                  <a:lnTo>
                    <a:pt x="174" y="121"/>
                  </a:lnTo>
                  <a:lnTo>
                    <a:pt x="174" y="128"/>
                  </a:lnTo>
                  <a:lnTo>
                    <a:pt x="170" y="134"/>
                  </a:lnTo>
                  <a:lnTo>
                    <a:pt x="163" y="138"/>
                  </a:lnTo>
                  <a:lnTo>
                    <a:pt x="158" y="139"/>
                  </a:lnTo>
                  <a:lnTo>
                    <a:pt x="158" y="1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12" name="Group 83"/>
            <p:cNvGrpSpPr/>
            <p:nvPr/>
          </p:nvGrpSpPr>
          <p:grpSpPr>
            <a:xfrm>
              <a:off x="4460" y="8365"/>
              <a:ext cx="627" cy="627"/>
              <a:chOff x="1787872" y="3796481"/>
              <a:chExt cx="296916" cy="296916"/>
            </a:xfrm>
            <a:grpFill/>
          </p:grpSpPr>
          <p:sp>
            <p:nvSpPr>
              <p:cNvPr id="124" name="Freeform 12"/>
              <p:cNvSpPr>
                <a:spLocks noEditPoints="1"/>
              </p:cNvSpPr>
              <p:nvPr/>
            </p:nvSpPr>
            <p:spPr bwMode="auto">
              <a:xfrm>
                <a:off x="1787872" y="3796481"/>
                <a:ext cx="296916" cy="296916"/>
              </a:xfrm>
              <a:custGeom>
                <a:avLst/>
                <a:gdLst/>
                <a:ahLst/>
                <a:cxnLst>
                  <a:cxn ang="0">
                    <a:pos x="221" y="189"/>
                  </a:cxn>
                  <a:cxn ang="0">
                    <a:pos x="241" y="140"/>
                  </a:cxn>
                  <a:cxn ang="0">
                    <a:pos x="243" y="109"/>
                  </a:cxn>
                  <a:cxn ang="0">
                    <a:pos x="234" y="73"/>
                  </a:cxn>
                  <a:cxn ang="0">
                    <a:pos x="221" y="53"/>
                  </a:cxn>
                  <a:cxn ang="0">
                    <a:pos x="207" y="35"/>
                  </a:cxn>
                  <a:cxn ang="0">
                    <a:pos x="179" y="15"/>
                  </a:cxn>
                  <a:cxn ang="0">
                    <a:pos x="158" y="6"/>
                  </a:cxn>
                  <a:cxn ang="0">
                    <a:pos x="121" y="0"/>
                  </a:cxn>
                  <a:cxn ang="0">
                    <a:pos x="98" y="2"/>
                  </a:cxn>
                  <a:cxn ang="0">
                    <a:pos x="74" y="9"/>
                  </a:cxn>
                  <a:cxn ang="0">
                    <a:pos x="44" y="27"/>
                  </a:cxn>
                  <a:cxn ang="0">
                    <a:pos x="27" y="44"/>
                  </a:cxn>
                  <a:cxn ang="0">
                    <a:pos x="9" y="73"/>
                  </a:cxn>
                  <a:cxn ang="0">
                    <a:pos x="2" y="96"/>
                  </a:cxn>
                  <a:cxn ang="0">
                    <a:pos x="0" y="120"/>
                  </a:cxn>
                  <a:cxn ang="0">
                    <a:pos x="5" y="156"/>
                  </a:cxn>
                  <a:cxn ang="0">
                    <a:pos x="15" y="178"/>
                  </a:cxn>
                  <a:cxn ang="0">
                    <a:pos x="36" y="207"/>
                  </a:cxn>
                  <a:cxn ang="0">
                    <a:pos x="53" y="221"/>
                  </a:cxn>
                  <a:cxn ang="0">
                    <a:pos x="74" y="232"/>
                  </a:cxn>
                  <a:cxn ang="0">
                    <a:pos x="109" y="241"/>
                  </a:cxn>
                  <a:cxn ang="0">
                    <a:pos x="140" y="241"/>
                  </a:cxn>
                  <a:cxn ang="0">
                    <a:pos x="190" y="220"/>
                  </a:cxn>
                  <a:cxn ang="0">
                    <a:pos x="256" y="285"/>
                  </a:cxn>
                  <a:cxn ang="0">
                    <a:pos x="274" y="285"/>
                  </a:cxn>
                  <a:cxn ang="0">
                    <a:pos x="285" y="272"/>
                  </a:cxn>
                  <a:cxn ang="0">
                    <a:pos x="285" y="256"/>
                  </a:cxn>
                  <a:cxn ang="0">
                    <a:pos x="176" y="174"/>
                  </a:cxn>
                  <a:cxn ang="0">
                    <a:pos x="150" y="192"/>
                  </a:cxn>
                  <a:cxn ang="0">
                    <a:pos x="121" y="198"/>
                  </a:cxn>
                  <a:cxn ang="0">
                    <a:pos x="80" y="185"/>
                  </a:cxn>
                  <a:cxn ang="0">
                    <a:pos x="56" y="163"/>
                  </a:cxn>
                  <a:cxn ang="0">
                    <a:pos x="44" y="120"/>
                  </a:cxn>
                  <a:cxn ang="0">
                    <a:pos x="51" y="91"/>
                  </a:cxn>
                  <a:cxn ang="0">
                    <a:pos x="67" y="65"/>
                  </a:cxn>
                  <a:cxn ang="0">
                    <a:pos x="107" y="45"/>
                  </a:cxn>
                  <a:cxn ang="0">
                    <a:pos x="136" y="45"/>
                  </a:cxn>
                  <a:cxn ang="0">
                    <a:pos x="176" y="65"/>
                  </a:cxn>
                  <a:cxn ang="0">
                    <a:pos x="192" y="91"/>
                  </a:cxn>
                  <a:cxn ang="0">
                    <a:pos x="199" y="120"/>
                  </a:cxn>
                  <a:cxn ang="0">
                    <a:pos x="187" y="163"/>
                  </a:cxn>
                </a:cxnLst>
                <a:rect l="0" t="0" r="r" b="b"/>
                <a:pathLst>
                  <a:path w="286" h="287">
                    <a:moveTo>
                      <a:pt x="281" y="249"/>
                    </a:moveTo>
                    <a:lnTo>
                      <a:pt x="221" y="189"/>
                    </a:lnTo>
                    <a:lnTo>
                      <a:pt x="221" y="189"/>
                    </a:lnTo>
                    <a:lnTo>
                      <a:pt x="230" y="174"/>
                    </a:lnTo>
                    <a:lnTo>
                      <a:pt x="237" y="156"/>
                    </a:lnTo>
                    <a:lnTo>
                      <a:pt x="241" y="140"/>
                    </a:lnTo>
                    <a:lnTo>
                      <a:pt x="243" y="120"/>
                    </a:lnTo>
                    <a:lnTo>
                      <a:pt x="243" y="120"/>
                    </a:lnTo>
                    <a:lnTo>
                      <a:pt x="243" y="109"/>
                    </a:lnTo>
                    <a:lnTo>
                      <a:pt x="241" y="96"/>
                    </a:lnTo>
                    <a:lnTo>
                      <a:pt x="237" y="85"/>
                    </a:lnTo>
                    <a:lnTo>
                      <a:pt x="234" y="73"/>
                    </a:lnTo>
                    <a:lnTo>
                      <a:pt x="234" y="73"/>
                    </a:lnTo>
                    <a:lnTo>
                      <a:pt x="228" y="62"/>
                    </a:lnTo>
                    <a:lnTo>
                      <a:pt x="221" y="53"/>
                    </a:lnTo>
                    <a:lnTo>
                      <a:pt x="216" y="44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199" y="27"/>
                    </a:lnTo>
                    <a:lnTo>
                      <a:pt x="190" y="20"/>
                    </a:lnTo>
                    <a:lnTo>
                      <a:pt x="179" y="15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58" y="6"/>
                    </a:lnTo>
                    <a:lnTo>
                      <a:pt x="145" y="2"/>
                    </a:lnTo>
                    <a:lnTo>
                      <a:pt x="134" y="0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09" y="0"/>
                    </a:lnTo>
                    <a:lnTo>
                      <a:pt x="98" y="2"/>
                    </a:lnTo>
                    <a:lnTo>
                      <a:pt x="85" y="6"/>
                    </a:lnTo>
                    <a:lnTo>
                      <a:pt x="74" y="9"/>
                    </a:lnTo>
                    <a:lnTo>
                      <a:pt x="74" y="9"/>
                    </a:lnTo>
                    <a:lnTo>
                      <a:pt x="63" y="15"/>
                    </a:lnTo>
                    <a:lnTo>
                      <a:pt x="53" y="20"/>
                    </a:lnTo>
                    <a:lnTo>
                      <a:pt x="44" y="27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27" y="44"/>
                    </a:lnTo>
                    <a:lnTo>
                      <a:pt x="22" y="53"/>
                    </a:lnTo>
                    <a:lnTo>
                      <a:pt x="15" y="62"/>
                    </a:lnTo>
                    <a:lnTo>
                      <a:pt x="9" y="73"/>
                    </a:lnTo>
                    <a:lnTo>
                      <a:pt x="9" y="73"/>
                    </a:lnTo>
                    <a:lnTo>
                      <a:pt x="5" y="85"/>
                    </a:lnTo>
                    <a:lnTo>
                      <a:pt x="2" y="96"/>
                    </a:lnTo>
                    <a:lnTo>
                      <a:pt x="0" y="109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0" y="132"/>
                    </a:lnTo>
                    <a:lnTo>
                      <a:pt x="2" y="145"/>
                    </a:lnTo>
                    <a:lnTo>
                      <a:pt x="5" y="156"/>
                    </a:lnTo>
                    <a:lnTo>
                      <a:pt x="9" y="167"/>
                    </a:lnTo>
                    <a:lnTo>
                      <a:pt x="9" y="167"/>
                    </a:lnTo>
                    <a:lnTo>
                      <a:pt x="15" y="178"/>
                    </a:lnTo>
                    <a:lnTo>
                      <a:pt x="22" y="189"/>
                    </a:lnTo>
                    <a:lnTo>
                      <a:pt x="27" y="198"/>
                    </a:lnTo>
                    <a:lnTo>
                      <a:pt x="36" y="207"/>
                    </a:lnTo>
                    <a:lnTo>
                      <a:pt x="36" y="207"/>
                    </a:lnTo>
                    <a:lnTo>
                      <a:pt x="44" y="214"/>
                    </a:lnTo>
                    <a:lnTo>
                      <a:pt x="53" y="221"/>
                    </a:lnTo>
                    <a:lnTo>
                      <a:pt x="63" y="227"/>
                    </a:lnTo>
                    <a:lnTo>
                      <a:pt x="74" y="232"/>
                    </a:lnTo>
                    <a:lnTo>
                      <a:pt x="74" y="232"/>
                    </a:lnTo>
                    <a:lnTo>
                      <a:pt x="85" y="236"/>
                    </a:lnTo>
                    <a:lnTo>
                      <a:pt x="98" y="239"/>
                    </a:lnTo>
                    <a:lnTo>
                      <a:pt x="109" y="241"/>
                    </a:lnTo>
                    <a:lnTo>
                      <a:pt x="121" y="241"/>
                    </a:lnTo>
                    <a:lnTo>
                      <a:pt x="121" y="241"/>
                    </a:lnTo>
                    <a:lnTo>
                      <a:pt x="140" y="241"/>
                    </a:lnTo>
                    <a:lnTo>
                      <a:pt x="158" y="236"/>
                    </a:lnTo>
                    <a:lnTo>
                      <a:pt x="174" y="230"/>
                    </a:lnTo>
                    <a:lnTo>
                      <a:pt x="190" y="220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56" y="285"/>
                    </a:lnTo>
                    <a:lnTo>
                      <a:pt x="265" y="287"/>
                    </a:lnTo>
                    <a:lnTo>
                      <a:pt x="265" y="287"/>
                    </a:lnTo>
                    <a:lnTo>
                      <a:pt x="274" y="285"/>
                    </a:lnTo>
                    <a:lnTo>
                      <a:pt x="281" y="279"/>
                    </a:lnTo>
                    <a:lnTo>
                      <a:pt x="281" y="279"/>
                    </a:lnTo>
                    <a:lnTo>
                      <a:pt x="285" y="272"/>
                    </a:lnTo>
                    <a:lnTo>
                      <a:pt x="286" y="263"/>
                    </a:lnTo>
                    <a:lnTo>
                      <a:pt x="286" y="263"/>
                    </a:lnTo>
                    <a:lnTo>
                      <a:pt x="285" y="256"/>
                    </a:lnTo>
                    <a:lnTo>
                      <a:pt x="281" y="249"/>
                    </a:lnTo>
                    <a:lnTo>
                      <a:pt x="281" y="249"/>
                    </a:lnTo>
                    <a:close/>
                    <a:moveTo>
                      <a:pt x="176" y="174"/>
                    </a:moveTo>
                    <a:lnTo>
                      <a:pt x="176" y="174"/>
                    </a:lnTo>
                    <a:lnTo>
                      <a:pt x="163" y="185"/>
                    </a:lnTo>
                    <a:lnTo>
                      <a:pt x="150" y="192"/>
                    </a:lnTo>
                    <a:lnTo>
                      <a:pt x="136" y="196"/>
                    </a:lnTo>
                    <a:lnTo>
                      <a:pt x="121" y="198"/>
                    </a:lnTo>
                    <a:lnTo>
                      <a:pt x="121" y="198"/>
                    </a:lnTo>
                    <a:lnTo>
                      <a:pt x="107" y="196"/>
                    </a:lnTo>
                    <a:lnTo>
                      <a:pt x="92" y="192"/>
                    </a:lnTo>
                    <a:lnTo>
                      <a:pt x="80" y="185"/>
                    </a:lnTo>
                    <a:lnTo>
                      <a:pt x="67" y="174"/>
                    </a:lnTo>
                    <a:lnTo>
                      <a:pt x="67" y="174"/>
                    </a:lnTo>
                    <a:lnTo>
                      <a:pt x="56" y="163"/>
                    </a:lnTo>
                    <a:lnTo>
                      <a:pt x="51" y="151"/>
                    </a:lnTo>
                    <a:lnTo>
                      <a:pt x="45" y="136"/>
                    </a:lnTo>
                    <a:lnTo>
                      <a:pt x="44" y="120"/>
                    </a:lnTo>
                    <a:lnTo>
                      <a:pt x="44" y="120"/>
                    </a:lnTo>
                    <a:lnTo>
                      <a:pt x="45" y="105"/>
                    </a:lnTo>
                    <a:lnTo>
                      <a:pt x="51" y="91"/>
                    </a:lnTo>
                    <a:lnTo>
                      <a:pt x="56" y="78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80" y="56"/>
                    </a:lnTo>
                    <a:lnTo>
                      <a:pt x="92" y="49"/>
                    </a:lnTo>
                    <a:lnTo>
                      <a:pt x="107" y="45"/>
                    </a:lnTo>
                    <a:lnTo>
                      <a:pt x="121" y="44"/>
                    </a:lnTo>
                    <a:lnTo>
                      <a:pt x="121" y="44"/>
                    </a:lnTo>
                    <a:lnTo>
                      <a:pt x="136" y="45"/>
                    </a:lnTo>
                    <a:lnTo>
                      <a:pt x="150" y="49"/>
                    </a:lnTo>
                    <a:lnTo>
                      <a:pt x="163" y="56"/>
                    </a:lnTo>
                    <a:lnTo>
                      <a:pt x="176" y="65"/>
                    </a:lnTo>
                    <a:lnTo>
                      <a:pt x="176" y="65"/>
                    </a:lnTo>
                    <a:lnTo>
                      <a:pt x="187" y="78"/>
                    </a:lnTo>
                    <a:lnTo>
                      <a:pt x="192" y="91"/>
                    </a:lnTo>
                    <a:lnTo>
                      <a:pt x="198" y="105"/>
                    </a:lnTo>
                    <a:lnTo>
                      <a:pt x="199" y="120"/>
                    </a:lnTo>
                    <a:lnTo>
                      <a:pt x="199" y="120"/>
                    </a:lnTo>
                    <a:lnTo>
                      <a:pt x="198" y="136"/>
                    </a:lnTo>
                    <a:lnTo>
                      <a:pt x="192" y="151"/>
                    </a:lnTo>
                    <a:lnTo>
                      <a:pt x="187" y="163"/>
                    </a:lnTo>
                    <a:lnTo>
                      <a:pt x="176" y="174"/>
                    </a:lnTo>
                    <a:lnTo>
                      <a:pt x="176" y="17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3"/>
              <p:cNvSpPr/>
              <p:nvPr/>
            </p:nvSpPr>
            <p:spPr bwMode="auto">
              <a:xfrm>
                <a:off x="1858467" y="3864999"/>
                <a:ext cx="112122" cy="114199"/>
              </a:xfrm>
              <a:custGeom>
                <a:avLst/>
                <a:gdLst/>
                <a:ahLst/>
                <a:cxnLst>
                  <a:cxn ang="0">
                    <a:pos x="103" y="44"/>
                  </a:cxn>
                  <a:cxn ang="0">
                    <a:pos x="65" y="44"/>
                  </a:cxn>
                  <a:cxn ang="0">
                    <a:pos x="65" y="6"/>
                  </a:cxn>
                  <a:cxn ang="0">
                    <a:pos x="65" y="6"/>
                  </a:cxn>
                  <a:cxn ang="0">
                    <a:pos x="64" y="2"/>
                  </a:cxn>
                  <a:cxn ang="0">
                    <a:pos x="64" y="2"/>
                  </a:cxn>
                  <a:cxn ang="0">
                    <a:pos x="60" y="0"/>
                  </a:cxn>
                  <a:cxn ang="0">
                    <a:pos x="49" y="0"/>
                  </a:cxn>
                  <a:cxn ang="0">
                    <a:pos x="49" y="0"/>
                  </a:cxn>
                  <a:cxn ang="0">
                    <a:pos x="45" y="2"/>
                  </a:cxn>
                  <a:cxn ang="0">
                    <a:pos x="45" y="2"/>
                  </a:cxn>
                  <a:cxn ang="0">
                    <a:pos x="44" y="6"/>
                  </a:cxn>
                  <a:cxn ang="0">
                    <a:pos x="44" y="4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2" y="46"/>
                  </a:cxn>
                  <a:cxn ang="0">
                    <a:pos x="2" y="46"/>
                  </a:cxn>
                  <a:cxn ang="0">
                    <a:pos x="0" y="49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66"/>
                  </a:cxn>
                  <a:cxn ang="0">
                    <a:pos x="2" y="66"/>
                  </a:cxn>
                  <a:cxn ang="0">
                    <a:pos x="6" y="66"/>
                  </a:cxn>
                  <a:cxn ang="0">
                    <a:pos x="44" y="66"/>
                  </a:cxn>
                  <a:cxn ang="0">
                    <a:pos x="44" y="106"/>
                  </a:cxn>
                  <a:cxn ang="0">
                    <a:pos x="44" y="106"/>
                  </a:cxn>
                  <a:cxn ang="0">
                    <a:pos x="45" y="109"/>
                  </a:cxn>
                  <a:cxn ang="0">
                    <a:pos x="45" y="109"/>
                  </a:cxn>
                  <a:cxn ang="0">
                    <a:pos x="49" y="111"/>
                  </a:cxn>
                  <a:cxn ang="0">
                    <a:pos x="60" y="111"/>
                  </a:cxn>
                  <a:cxn ang="0">
                    <a:pos x="60" y="111"/>
                  </a:cxn>
                  <a:cxn ang="0">
                    <a:pos x="64" y="109"/>
                  </a:cxn>
                  <a:cxn ang="0">
                    <a:pos x="64" y="109"/>
                  </a:cxn>
                  <a:cxn ang="0">
                    <a:pos x="65" y="106"/>
                  </a:cxn>
                  <a:cxn ang="0">
                    <a:pos x="65" y="66"/>
                  </a:cxn>
                  <a:cxn ang="0">
                    <a:pos x="103" y="66"/>
                  </a:cxn>
                  <a:cxn ang="0">
                    <a:pos x="103" y="66"/>
                  </a:cxn>
                  <a:cxn ang="0">
                    <a:pos x="107" y="66"/>
                  </a:cxn>
                  <a:cxn ang="0">
                    <a:pos x="107" y="66"/>
                  </a:cxn>
                  <a:cxn ang="0">
                    <a:pos x="109" y="60"/>
                  </a:cxn>
                  <a:cxn ang="0">
                    <a:pos x="109" y="49"/>
                  </a:cxn>
                  <a:cxn ang="0">
                    <a:pos x="109" y="49"/>
                  </a:cxn>
                  <a:cxn ang="0">
                    <a:pos x="107" y="46"/>
                  </a:cxn>
                  <a:cxn ang="0">
                    <a:pos x="107" y="46"/>
                  </a:cxn>
                  <a:cxn ang="0">
                    <a:pos x="103" y="44"/>
                  </a:cxn>
                  <a:cxn ang="0">
                    <a:pos x="103" y="44"/>
                  </a:cxn>
                </a:cxnLst>
                <a:rect l="0" t="0" r="r" b="b"/>
                <a:pathLst>
                  <a:path w="109" h="111">
                    <a:moveTo>
                      <a:pt x="103" y="44"/>
                    </a:moveTo>
                    <a:lnTo>
                      <a:pt x="65" y="44"/>
                    </a:lnTo>
                    <a:lnTo>
                      <a:pt x="65" y="6"/>
                    </a:lnTo>
                    <a:lnTo>
                      <a:pt x="65" y="6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0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4" y="6"/>
                    </a:lnTo>
                    <a:lnTo>
                      <a:pt x="44" y="4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6" y="66"/>
                    </a:lnTo>
                    <a:lnTo>
                      <a:pt x="44" y="66"/>
                    </a:lnTo>
                    <a:lnTo>
                      <a:pt x="44" y="106"/>
                    </a:lnTo>
                    <a:lnTo>
                      <a:pt x="44" y="106"/>
                    </a:lnTo>
                    <a:lnTo>
                      <a:pt x="45" y="109"/>
                    </a:lnTo>
                    <a:lnTo>
                      <a:pt x="45" y="109"/>
                    </a:lnTo>
                    <a:lnTo>
                      <a:pt x="49" y="111"/>
                    </a:lnTo>
                    <a:lnTo>
                      <a:pt x="60" y="111"/>
                    </a:lnTo>
                    <a:lnTo>
                      <a:pt x="60" y="111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5" y="106"/>
                    </a:lnTo>
                    <a:lnTo>
                      <a:pt x="65" y="66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7" y="66"/>
                    </a:lnTo>
                    <a:lnTo>
                      <a:pt x="107" y="66"/>
                    </a:lnTo>
                    <a:lnTo>
                      <a:pt x="109" y="60"/>
                    </a:lnTo>
                    <a:lnTo>
                      <a:pt x="109" y="49"/>
                    </a:lnTo>
                    <a:lnTo>
                      <a:pt x="109" y="49"/>
                    </a:lnTo>
                    <a:lnTo>
                      <a:pt x="107" y="46"/>
                    </a:lnTo>
                    <a:lnTo>
                      <a:pt x="107" y="46"/>
                    </a:lnTo>
                    <a:lnTo>
                      <a:pt x="103" y="44"/>
                    </a:lnTo>
                    <a:lnTo>
                      <a:pt x="103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84"/>
            <p:cNvGrpSpPr/>
            <p:nvPr/>
          </p:nvGrpSpPr>
          <p:grpSpPr>
            <a:xfrm>
              <a:off x="6273" y="8383"/>
              <a:ext cx="628" cy="592"/>
              <a:chOff x="2578955" y="3804786"/>
              <a:chExt cx="296915" cy="280306"/>
            </a:xfrm>
            <a:grpFill/>
          </p:grpSpPr>
          <p:sp>
            <p:nvSpPr>
              <p:cNvPr id="115" name="Freeform 14"/>
              <p:cNvSpPr>
                <a:spLocks noEditPoints="1"/>
              </p:cNvSpPr>
              <p:nvPr/>
            </p:nvSpPr>
            <p:spPr bwMode="auto">
              <a:xfrm>
                <a:off x="2578955" y="3914831"/>
                <a:ext cx="85130" cy="170259"/>
              </a:xfrm>
              <a:custGeom>
                <a:avLst/>
                <a:gdLst/>
                <a:ahLst/>
                <a:cxnLst>
                  <a:cxn ang="0">
                    <a:pos x="64" y="20"/>
                  </a:cxn>
                  <a:cxn ang="0">
                    <a:pos x="64" y="71"/>
                  </a:cxn>
                  <a:cxn ang="0">
                    <a:pos x="20" y="71"/>
                  </a:cxn>
                  <a:cxn ang="0">
                    <a:pos x="20" y="20"/>
                  </a:cxn>
                  <a:cxn ang="0">
                    <a:pos x="64" y="20"/>
                  </a:cxn>
                  <a:cxn ang="0">
                    <a:pos x="7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8"/>
                  </a:cxn>
                  <a:cxn ang="0">
                    <a:pos x="0" y="158"/>
                  </a:cxn>
                  <a:cxn ang="0">
                    <a:pos x="0" y="158"/>
                  </a:cxn>
                  <a:cxn ang="0">
                    <a:pos x="2" y="162"/>
                  </a:cxn>
                  <a:cxn ang="0">
                    <a:pos x="8" y="164"/>
                  </a:cxn>
                  <a:cxn ang="0">
                    <a:pos x="76" y="164"/>
                  </a:cxn>
                  <a:cxn ang="0">
                    <a:pos x="76" y="164"/>
                  </a:cxn>
                  <a:cxn ang="0">
                    <a:pos x="82" y="162"/>
                  </a:cxn>
                  <a:cxn ang="0">
                    <a:pos x="84" y="158"/>
                  </a:cxn>
                  <a:cxn ang="0">
                    <a:pos x="84" y="8"/>
                  </a:cxn>
                  <a:cxn ang="0">
                    <a:pos x="84" y="8"/>
                  </a:cxn>
                  <a:cxn ang="0">
                    <a:pos x="82" y="2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84" h="164">
                    <a:moveTo>
                      <a:pt x="64" y="20"/>
                    </a:moveTo>
                    <a:lnTo>
                      <a:pt x="64" y="71"/>
                    </a:lnTo>
                    <a:lnTo>
                      <a:pt x="20" y="71"/>
                    </a:lnTo>
                    <a:lnTo>
                      <a:pt x="20" y="20"/>
                    </a:lnTo>
                    <a:lnTo>
                      <a:pt x="64" y="20"/>
                    </a:lnTo>
                    <a:close/>
                    <a:moveTo>
                      <a:pt x="76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2" y="162"/>
                    </a:lnTo>
                    <a:lnTo>
                      <a:pt x="8" y="164"/>
                    </a:lnTo>
                    <a:lnTo>
                      <a:pt x="76" y="164"/>
                    </a:lnTo>
                    <a:lnTo>
                      <a:pt x="76" y="164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15"/>
              <p:cNvSpPr>
                <a:spLocks noChangeArrowheads="1"/>
              </p:cNvSpPr>
              <p:nvPr/>
            </p:nvSpPr>
            <p:spPr bwMode="auto">
              <a:xfrm>
                <a:off x="2599718" y="3935595"/>
                <a:ext cx="43604" cy="5398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6"/>
              <p:cNvSpPr/>
              <p:nvPr/>
            </p:nvSpPr>
            <p:spPr bwMode="auto">
              <a:xfrm>
                <a:off x="2578955" y="3914831"/>
                <a:ext cx="85130" cy="170259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8"/>
                  </a:cxn>
                  <a:cxn ang="0">
                    <a:pos x="0" y="158"/>
                  </a:cxn>
                  <a:cxn ang="0">
                    <a:pos x="0" y="158"/>
                  </a:cxn>
                  <a:cxn ang="0">
                    <a:pos x="2" y="162"/>
                  </a:cxn>
                  <a:cxn ang="0">
                    <a:pos x="8" y="164"/>
                  </a:cxn>
                  <a:cxn ang="0">
                    <a:pos x="76" y="164"/>
                  </a:cxn>
                  <a:cxn ang="0">
                    <a:pos x="76" y="164"/>
                  </a:cxn>
                  <a:cxn ang="0">
                    <a:pos x="82" y="162"/>
                  </a:cxn>
                  <a:cxn ang="0">
                    <a:pos x="84" y="158"/>
                  </a:cxn>
                  <a:cxn ang="0">
                    <a:pos x="84" y="8"/>
                  </a:cxn>
                  <a:cxn ang="0">
                    <a:pos x="84" y="8"/>
                  </a:cxn>
                  <a:cxn ang="0">
                    <a:pos x="82" y="2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84" h="164">
                    <a:moveTo>
                      <a:pt x="76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2" y="162"/>
                    </a:lnTo>
                    <a:lnTo>
                      <a:pt x="8" y="164"/>
                    </a:lnTo>
                    <a:lnTo>
                      <a:pt x="76" y="164"/>
                    </a:lnTo>
                    <a:lnTo>
                      <a:pt x="76" y="164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7"/>
              <p:cNvSpPr>
                <a:spLocks noEditPoints="1"/>
              </p:cNvSpPr>
              <p:nvPr/>
            </p:nvSpPr>
            <p:spPr bwMode="auto">
              <a:xfrm>
                <a:off x="2682771" y="3875382"/>
                <a:ext cx="87206" cy="209710"/>
              </a:xfrm>
              <a:custGeom>
                <a:avLst/>
                <a:gdLst/>
                <a:ahLst/>
                <a:cxnLst>
                  <a:cxn ang="0">
                    <a:pos x="63" y="18"/>
                  </a:cxn>
                  <a:cxn ang="0">
                    <a:pos x="63" y="120"/>
                  </a:cxn>
                  <a:cxn ang="0">
                    <a:pos x="20" y="120"/>
                  </a:cxn>
                  <a:cxn ang="0">
                    <a:pos x="20" y="18"/>
                  </a:cxn>
                  <a:cxn ang="0">
                    <a:pos x="63" y="18"/>
                  </a:cxn>
                  <a:cxn ang="0">
                    <a:pos x="7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196"/>
                  </a:cxn>
                  <a:cxn ang="0">
                    <a:pos x="0" y="196"/>
                  </a:cxn>
                  <a:cxn ang="0">
                    <a:pos x="2" y="200"/>
                  </a:cxn>
                  <a:cxn ang="0">
                    <a:pos x="7" y="202"/>
                  </a:cxn>
                  <a:cxn ang="0">
                    <a:pos x="76" y="202"/>
                  </a:cxn>
                  <a:cxn ang="0">
                    <a:pos x="76" y="202"/>
                  </a:cxn>
                  <a:cxn ang="0">
                    <a:pos x="81" y="200"/>
                  </a:cxn>
                  <a:cxn ang="0">
                    <a:pos x="83" y="196"/>
                  </a:cxn>
                  <a:cxn ang="0">
                    <a:pos x="83" y="6"/>
                  </a:cxn>
                  <a:cxn ang="0">
                    <a:pos x="83" y="6"/>
                  </a:cxn>
                  <a:cxn ang="0">
                    <a:pos x="81" y="2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83" h="202">
                    <a:moveTo>
                      <a:pt x="63" y="18"/>
                    </a:moveTo>
                    <a:lnTo>
                      <a:pt x="63" y="120"/>
                    </a:lnTo>
                    <a:lnTo>
                      <a:pt x="20" y="120"/>
                    </a:lnTo>
                    <a:lnTo>
                      <a:pt x="20" y="18"/>
                    </a:lnTo>
                    <a:lnTo>
                      <a:pt x="63" y="18"/>
                    </a:lnTo>
                    <a:close/>
                    <a:moveTo>
                      <a:pt x="76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2" y="200"/>
                    </a:lnTo>
                    <a:lnTo>
                      <a:pt x="7" y="202"/>
                    </a:lnTo>
                    <a:lnTo>
                      <a:pt x="76" y="202"/>
                    </a:lnTo>
                    <a:lnTo>
                      <a:pt x="76" y="202"/>
                    </a:lnTo>
                    <a:lnTo>
                      <a:pt x="81" y="200"/>
                    </a:lnTo>
                    <a:lnTo>
                      <a:pt x="83" y="196"/>
                    </a:lnTo>
                    <a:lnTo>
                      <a:pt x="83" y="6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18"/>
              <p:cNvSpPr>
                <a:spLocks noChangeArrowheads="1"/>
              </p:cNvSpPr>
              <p:nvPr/>
            </p:nvSpPr>
            <p:spPr bwMode="auto">
              <a:xfrm>
                <a:off x="2703534" y="3894068"/>
                <a:ext cx="45679" cy="10589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9"/>
              <p:cNvSpPr/>
              <p:nvPr/>
            </p:nvSpPr>
            <p:spPr bwMode="auto">
              <a:xfrm>
                <a:off x="2682771" y="3875382"/>
                <a:ext cx="87206" cy="209710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196"/>
                  </a:cxn>
                  <a:cxn ang="0">
                    <a:pos x="0" y="196"/>
                  </a:cxn>
                  <a:cxn ang="0">
                    <a:pos x="2" y="200"/>
                  </a:cxn>
                  <a:cxn ang="0">
                    <a:pos x="7" y="202"/>
                  </a:cxn>
                  <a:cxn ang="0">
                    <a:pos x="76" y="202"/>
                  </a:cxn>
                  <a:cxn ang="0">
                    <a:pos x="76" y="202"/>
                  </a:cxn>
                  <a:cxn ang="0">
                    <a:pos x="81" y="200"/>
                  </a:cxn>
                  <a:cxn ang="0">
                    <a:pos x="83" y="196"/>
                  </a:cxn>
                  <a:cxn ang="0">
                    <a:pos x="83" y="6"/>
                  </a:cxn>
                  <a:cxn ang="0">
                    <a:pos x="83" y="6"/>
                  </a:cxn>
                  <a:cxn ang="0">
                    <a:pos x="81" y="2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83" h="202">
                    <a:moveTo>
                      <a:pt x="76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2" y="200"/>
                    </a:lnTo>
                    <a:lnTo>
                      <a:pt x="7" y="202"/>
                    </a:lnTo>
                    <a:lnTo>
                      <a:pt x="76" y="202"/>
                    </a:lnTo>
                    <a:lnTo>
                      <a:pt x="76" y="202"/>
                    </a:lnTo>
                    <a:lnTo>
                      <a:pt x="81" y="200"/>
                    </a:lnTo>
                    <a:lnTo>
                      <a:pt x="83" y="196"/>
                    </a:lnTo>
                    <a:lnTo>
                      <a:pt x="83" y="6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6" y="0"/>
                    </a:lnTo>
                    <a:lnTo>
                      <a:pt x="7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0"/>
              <p:cNvSpPr>
                <a:spLocks noEditPoints="1"/>
              </p:cNvSpPr>
              <p:nvPr/>
            </p:nvSpPr>
            <p:spPr bwMode="auto">
              <a:xfrm>
                <a:off x="2790740" y="3804786"/>
                <a:ext cx="85130" cy="280305"/>
              </a:xfrm>
              <a:custGeom>
                <a:avLst/>
                <a:gdLst/>
                <a:ahLst/>
                <a:cxnLst>
                  <a:cxn ang="0">
                    <a:pos x="64" y="20"/>
                  </a:cxn>
                  <a:cxn ang="0">
                    <a:pos x="64" y="145"/>
                  </a:cxn>
                  <a:cxn ang="0">
                    <a:pos x="20" y="145"/>
                  </a:cxn>
                  <a:cxn ang="0">
                    <a:pos x="20" y="20"/>
                  </a:cxn>
                  <a:cxn ang="0">
                    <a:pos x="64" y="20"/>
                  </a:cxn>
                  <a:cxn ang="0">
                    <a:pos x="7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265"/>
                  </a:cxn>
                  <a:cxn ang="0">
                    <a:pos x="0" y="265"/>
                  </a:cxn>
                  <a:cxn ang="0">
                    <a:pos x="2" y="269"/>
                  </a:cxn>
                  <a:cxn ang="0">
                    <a:pos x="7" y="271"/>
                  </a:cxn>
                  <a:cxn ang="0">
                    <a:pos x="76" y="271"/>
                  </a:cxn>
                  <a:cxn ang="0">
                    <a:pos x="76" y="271"/>
                  </a:cxn>
                  <a:cxn ang="0">
                    <a:pos x="80" y="269"/>
                  </a:cxn>
                  <a:cxn ang="0">
                    <a:pos x="82" y="265"/>
                  </a:cxn>
                  <a:cxn ang="0">
                    <a:pos x="82" y="6"/>
                  </a:cxn>
                  <a:cxn ang="0">
                    <a:pos x="82" y="6"/>
                  </a:cxn>
                  <a:cxn ang="0">
                    <a:pos x="80" y="2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82" h="271">
                    <a:moveTo>
                      <a:pt x="64" y="20"/>
                    </a:moveTo>
                    <a:lnTo>
                      <a:pt x="64" y="145"/>
                    </a:lnTo>
                    <a:lnTo>
                      <a:pt x="20" y="145"/>
                    </a:lnTo>
                    <a:lnTo>
                      <a:pt x="20" y="20"/>
                    </a:lnTo>
                    <a:lnTo>
                      <a:pt x="64" y="20"/>
                    </a:lnTo>
                    <a:close/>
                    <a:moveTo>
                      <a:pt x="76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265"/>
                    </a:lnTo>
                    <a:lnTo>
                      <a:pt x="0" y="265"/>
                    </a:lnTo>
                    <a:lnTo>
                      <a:pt x="2" y="269"/>
                    </a:lnTo>
                    <a:lnTo>
                      <a:pt x="7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80" y="269"/>
                    </a:lnTo>
                    <a:lnTo>
                      <a:pt x="82" y="265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80" y="2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21"/>
              <p:cNvSpPr>
                <a:spLocks noChangeArrowheads="1"/>
              </p:cNvSpPr>
              <p:nvPr/>
            </p:nvSpPr>
            <p:spPr bwMode="auto">
              <a:xfrm>
                <a:off x="2811504" y="3825550"/>
                <a:ext cx="45679" cy="12873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22"/>
              <p:cNvSpPr/>
              <p:nvPr/>
            </p:nvSpPr>
            <p:spPr bwMode="auto">
              <a:xfrm>
                <a:off x="2790740" y="3804786"/>
                <a:ext cx="85130" cy="280305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265"/>
                  </a:cxn>
                  <a:cxn ang="0">
                    <a:pos x="0" y="265"/>
                  </a:cxn>
                  <a:cxn ang="0">
                    <a:pos x="2" y="269"/>
                  </a:cxn>
                  <a:cxn ang="0">
                    <a:pos x="7" y="271"/>
                  </a:cxn>
                  <a:cxn ang="0">
                    <a:pos x="76" y="271"/>
                  </a:cxn>
                  <a:cxn ang="0">
                    <a:pos x="76" y="271"/>
                  </a:cxn>
                  <a:cxn ang="0">
                    <a:pos x="80" y="269"/>
                  </a:cxn>
                  <a:cxn ang="0">
                    <a:pos x="82" y="265"/>
                  </a:cxn>
                  <a:cxn ang="0">
                    <a:pos x="82" y="6"/>
                  </a:cxn>
                  <a:cxn ang="0">
                    <a:pos x="82" y="6"/>
                  </a:cxn>
                  <a:cxn ang="0">
                    <a:pos x="80" y="2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82" h="271">
                    <a:moveTo>
                      <a:pt x="76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265"/>
                    </a:lnTo>
                    <a:lnTo>
                      <a:pt x="0" y="265"/>
                    </a:lnTo>
                    <a:lnTo>
                      <a:pt x="2" y="269"/>
                    </a:lnTo>
                    <a:lnTo>
                      <a:pt x="7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80" y="269"/>
                    </a:lnTo>
                    <a:lnTo>
                      <a:pt x="82" y="265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80" y="2"/>
                    </a:lnTo>
                    <a:lnTo>
                      <a:pt x="76" y="0"/>
                    </a:lnTo>
                    <a:lnTo>
                      <a:pt x="7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Freeform 23"/>
            <p:cNvSpPr>
              <a:spLocks noEditPoints="1"/>
            </p:cNvSpPr>
            <p:nvPr/>
          </p:nvSpPr>
          <p:spPr bwMode="auto">
            <a:xfrm>
              <a:off x="7951" y="8348"/>
              <a:ext cx="796" cy="662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24"/>
            <p:cNvSpPr>
              <a:spLocks noEditPoints="1"/>
            </p:cNvSpPr>
            <p:nvPr/>
          </p:nvSpPr>
          <p:spPr bwMode="auto">
            <a:xfrm>
              <a:off x="9877" y="8456"/>
              <a:ext cx="628" cy="540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0" y="3"/>
                </a:cxn>
                <a:cxn ang="0">
                  <a:pos x="0" y="54"/>
                </a:cxn>
                <a:cxn ang="0">
                  <a:pos x="8" y="63"/>
                </a:cxn>
                <a:cxn ang="0">
                  <a:pos x="48" y="40"/>
                </a:cxn>
                <a:cxn ang="0">
                  <a:pos x="51" y="29"/>
                </a:cxn>
                <a:cxn ang="0">
                  <a:pos x="272" y="9"/>
                </a:cxn>
                <a:cxn ang="0">
                  <a:pos x="86" y="11"/>
                </a:cxn>
                <a:cxn ang="0">
                  <a:pos x="75" y="25"/>
                </a:cxn>
                <a:cxn ang="0">
                  <a:pos x="77" y="45"/>
                </a:cxn>
                <a:cxn ang="0">
                  <a:pos x="91" y="54"/>
                </a:cxn>
                <a:cxn ang="0">
                  <a:pos x="278" y="54"/>
                </a:cxn>
                <a:cxn ang="0">
                  <a:pos x="287" y="40"/>
                </a:cxn>
                <a:cxn ang="0">
                  <a:pos x="287" y="18"/>
                </a:cxn>
                <a:cxn ang="0">
                  <a:pos x="272" y="9"/>
                </a:cxn>
                <a:cxn ang="0">
                  <a:pos x="48" y="130"/>
                </a:cxn>
                <a:cxn ang="0">
                  <a:pos x="53" y="123"/>
                </a:cxn>
                <a:cxn ang="0">
                  <a:pos x="13" y="99"/>
                </a:cxn>
                <a:cxn ang="0">
                  <a:pos x="4" y="99"/>
                </a:cxn>
                <a:cxn ang="0">
                  <a:pos x="0" y="147"/>
                </a:cxn>
                <a:cxn ang="0">
                  <a:pos x="4" y="154"/>
                </a:cxn>
                <a:cxn ang="0">
                  <a:pos x="13" y="154"/>
                </a:cxn>
                <a:cxn ang="0">
                  <a:pos x="91" y="99"/>
                </a:cxn>
                <a:cxn ang="0">
                  <a:pos x="77" y="110"/>
                </a:cxn>
                <a:cxn ang="0">
                  <a:pos x="75" y="130"/>
                </a:cxn>
                <a:cxn ang="0">
                  <a:pos x="86" y="145"/>
                </a:cxn>
                <a:cxn ang="0">
                  <a:pos x="272" y="147"/>
                </a:cxn>
                <a:cxn ang="0">
                  <a:pos x="287" y="136"/>
                </a:cxn>
                <a:cxn ang="0">
                  <a:pos x="287" y="116"/>
                </a:cxn>
                <a:cxn ang="0">
                  <a:pos x="278" y="101"/>
                </a:cxn>
                <a:cxn ang="0">
                  <a:pos x="48" y="206"/>
                </a:cxn>
                <a:cxn ang="0">
                  <a:pos x="8" y="183"/>
                </a:cxn>
                <a:cxn ang="0">
                  <a:pos x="0" y="192"/>
                </a:cxn>
                <a:cxn ang="0">
                  <a:pos x="0" y="243"/>
                </a:cxn>
                <a:cxn ang="0">
                  <a:pos x="13" y="244"/>
                </a:cxn>
                <a:cxn ang="0">
                  <a:pos x="51" y="219"/>
                </a:cxn>
                <a:cxn ang="0">
                  <a:pos x="48" y="206"/>
                </a:cxn>
                <a:cxn ang="0">
                  <a:pos x="91" y="192"/>
                </a:cxn>
                <a:cxn ang="0">
                  <a:pos x="80" y="195"/>
                </a:cxn>
                <a:cxn ang="0">
                  <a:pos x="75" y="221"/>
                </a:cxn>
                <a:cxn ang="0">
                  <a:pos x="80" y="232"/>
                </a:cxn>
                <a:cxn ang="0">
                  <a:pos x="272" y="237"/>
                </a:cxn>
                <a:cxn ang="0">
                  <a:pos x="283" y="232"/>
                </a:cxn>
                <a:cxn ang="0">
                  <a:pos x="287" y="206"/>
                </a:cxn>
                <a:cxn ang="0">
                  <a:pos x="283" y="195"/>
                </a:cxn>
                <a:cxn ang="0">
                  <a:pos x="272" y="192"/>
                </a:cxn>
              </a:cxnLst>
              <a:rect l="0" t="0" r="r" b="b"/>
              <a:pathLst>
                <a:path w="287" h="246">
                  <a:moveTo>
                    <a:pt x="48" y="23"/>
                  </a:moveTo>
                  <a:lnTo>
                    <a:pt x="13" y="1"/>
                  </a:lnTo>
                  <a:lnTo>
                    <a:pt x="13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4" y="63"/>
                  </a:lnTo>
                  <a:lnTo>
                    <a:pt x="8" y="63"/>
                  </a:lnTo>
                  <a:lnTo>
                    <a:pt x="13" y="61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1" y="36"/>
                  </a:lnTo>
                  <a:lnTo>
                    <a:pt x="53" y="32"/>
                  </a:lnTo>
                  <a:lnTo>
                    <a:pt x="51" y="29"/>
                  </a:lnTo>
                  <a:lnTo>
                    <a:pt x="48" y="23"/>
                  </a:lnTo>
                  <a:lnTo>
                    <a:pt x="48" y="23"/>
                  </a:lnTo>
                  <a:close/>
                  <a:moveTo>
                    <a:pt x="272" y="9"/>
                  </a:moveTo>
                  <a:lnTo>
                    <a:pt x="91" y="9"/>
                  </a:lnTo>
                  <a:lnTo>
                    <a:pt x="91" y="9"/>
                  </a:lnTo>
                  <a:lnTo>
                    <a:pt x="86" y="11"/>
                  </a:lnTo>
                  <a:lnTo>
                    <a:pt x="80" y="14"/>
                  </a:lnTo>
                  <a:lnTo>
                    <a:pt x="77" y="18"/>
                  </a:lnTo>
                  <a:lnTo>
                    <a:pt x="75" y="25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77" y="45"/>
                  </a:lnTo>
                  <a:lnTo>
                    <a:pt x="80" y="50"/>
                  </a:lnTo>
                  <a:lnTo>
                    <a:pt x="86" y="54"/>
                  </a:lnTo>
                  <a:lnTo>
                    <a:pt x="91" y="54"/>
                  </a:lnTo>
                  <a:lnTo>
                    <a:pt x="272" y="54"/>
                  </a:lnTo>
                  <a:lnTo>
                    <a:pt x="272" y="54"/>
                  </a:lnTo>
                  <a:lnTo>
                    <a:pt x="278" y="54"/>
                  </a:lnTo>
                  <a:lnTo>
                    <a:pt x="283" y="50"/>
                  </a:lnTo>
                  <a:lnTo>
                    <a:pt x="287" y="45"/>
                  </a:lnTo>
                  <a:lnTo>
                    <a:pt x="287" y="40"/>
                  </a:lnTo>
                  <a:lnTo>
                    <a:pt x="287" y="25"/>
                  </a:lnTo>
                  <a:lnTo>
                    <a:pt x="287" y="25"/>
                  </a:lnTo>
                  <a:lnTo>
                    <a:pt x="287" y="18"/>
                  </a:lnTo>
                  <a:lnTo>
                    <a:pt x="283" y="14"/>
                  </a:lnTo>
                  <a:lnTo>
                    <a:pt x="278" y="11"/>
                  </a:lnTo>
                  <a:lnTo>
                    <a:pt x="272" y="9"/>
                  </a:lnTo>
                  <a:lnTo>
                    <a:pt x="272" y="9"/>
                  </a:lnTo>
                  <a:close/>
                  <a:moveTo>
                    <a:pt x="13" y="154"/>
                  </a:moveTo>
                  <a:lnTo>
                    <a:pt x="48" y="130"/>
                  </a:lnTo>
                  <a:lnTo>
                    <a:pt x="48" y="130"/>
                  </a:lnTo>
                  <a:lnTo>
                    <a:pt x="51" y="127"/>
                  </a:lnTo>
                  <a:lnTo>
                    <a:pt x="53" y="123"/>
                  </a:lnTo>
                  <a:lnTo>
                    <a:pt x="51" y="119"/>
                  </a:lnTo>
                  <a:lnTo>
                    <a:pt x="48" y="116"/>
                  </a:lnTo>
                  <a:lnTo>
                    <a:pt x="13" y="99"/>
                  </a:lnTo>
                  <a:lnTo>
                    <a:pt x="13" y="99"/>
                  </a:lnTo>
                  <a:lnTo>
                    <a:pt x="8" y="98"/>
                  </a:lnTo>
                  <a:lnTo>
                    <a:pt x="4" y="99"/>
                  </a:lnTo>
                  <a:lnTo>
                    <a:pt x="0" y="103"/>
                  </a:lnTo>
                  <a:lnTo>
                    <a:pt x="0" y="108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50"/>
                  </a:lnTo>
                  <a:lnTo>
                    <a:pt x="4" y="154"/>
                  </a:lnTo>
                  <a:lnTo>
                    <a:pt x="8" y="156"/>
                  </a:lnTo>
                  <a:lnTo>
                    <a:pt x="13" y="154"/>
                  </a:lnTo>
                  <a:lnTo>
                    <a:pt x="13" y="154"/>
                  </a:lnTo>
                  <a:close/>
                  <a:moveTo>
                    <a:pt x="272" y="99"/>
                  </a:moveTo>
                  <a:lnTo>
                    <a:pt x="91" y="99"/>
                  </a:lnTo>
                  <a:lnTo>
                    <a:pt x="91" y="99"/>
                  </a:lnTo>
                  <a:lnTo>
                    <a:pt x="86" y="101"/>
                  </a:lnTo>
                  <a:lnTo>
                    <a:pt x="80" y="105"/>
                  </a:lnTo>
                  <a:lnTo>
                    <a:pt x="77" y="110"/>
                  </a:lnTo>
                  <a:lnTo>
                    <a:pt x="75" y="116"/>
                  </a:lnTo>
                  <a:lnTo>
                    <a:pt x="75" y="130"/>
                  </a:lnTo>
                  <a:lnTo>
                    <a:pt x="75" y="130"/>
                  </a:lnTo>
                  <a:lnTo>
                    <a:pt x="77" y="136"/>
                  </a:lnTo>
                  <a:lnTo>
                    <a:pt x="80" y="141"/>
                  </a:lnTo>
                  <a:lnTo>
                    <a:pt x="86" y="145"/>
                  </a:lnTo>
                  <a:lnTo>
                    <a:pt x="91" y="147"/>
                  </a:lnTo>
                  <a:lnTo>
                    <a:pt x="272" y="147"/>
                  </a:lnTo>
                  <a:lnTo>
                    <a:pt x="272" y="147"/>
                  </a:lnTo>
                  <a:lnTo>
                    <a:pt x="278" y="145"/>
                  </a:lnTo>
                  <a:lnTo>
                    <a:pt x="283" y="141"/>
                  </a:lnTo>
                  <a:lnTo>
                    <a:pt x="287" y="136"/>
                  </a:lnTo>
                  <a:lnTo>
                    <a:pt x="287" y="130"/>
                  </a:lnTo>
                  <a:lnTo>
                    <a:pt x="287" y="116"/>
                  </a:lnTo>
                  <a:lnTo>
                    <a:pt x="287" y="116"/>
                  </a:lnTo>
                  <a:lnTo>
                    <a:pt x="287" y="110"/>
                  </a:lnTo>
                  <a:lnTo>
                    <a:pt x="283" y="105"/>
                  </a:lnTo>
                  <a:lnTo>
                    <a:pt x="278" y="101"/>
                  </a:lnTo>
                  <a:lnTo>
                    <a:pt x="272" y="99"/>
                  </a:lnTo>
                  <a:lnTo>
                    <a:pt x="272" y="99"/>
                  </a:lnTo>
                  <a:close/>
                  <a:moveTo>
                    <a:pt x="48" y="206"/>
                  </a:moveTo>
                  <a:lnTo>
                    <a:pt x="13" y="185"/>
                  </a:lnTo>
                  <a:lnTo>
                    <a:pt x="13" y="185"/>
                  </a:lnTo>
                  <a:lnTo>
                    <a:pt x="8" y="183"/>
                  </a:lnTo>
                  <a:lnTo>
                    <a:pt x="4" y="183"/>
                  </a:lnTo>
                  <a:lnTo>
                    <a:pt x="0" y="186"/>
                  </a:lnTo>
                  <a:lnTo>
                    <a:pt x="0" y="192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43"/>
                  </a:lnTo>
                  <a:lnTo>
                    <a:pt x="4" y="244"/>
                  </a:lnTo>
                  <a:lnTo>
                    <a:pt x="8" y="246"/>
                  </a:lnTo>
                  <a:lnTo>
                    <a:pt x="13" y="244"/>
                  </a:lnTo>
                  <a:lnTo>
                    <a:pt x="48" y="223"/>
                  </a:lnTo>
                  <a:lnTo>
                    <a:pt x="48" y="223"/>
                  </a:lnTo>
                  <a:lnTo>
                    <a:pt x="51" y="219"/>
                  </a:lnTo>
                  <a:lnTo>
                    <a:pt x="53" y="214"/>
                  </a:lnTo>
                  <a:lnTo>
                    <a:pt x="51" y="210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272" y="192"/>
                  </a:moveTo>
                  <a:lnTo>
                    <a:pt x="91" y="192"/>
                  </a:lnTo>
                  <a:lnTo>
                    <a:pt x="91" y="192"/>
                  </a:lnTo>
                  <a:lnTo>
                    <a:pt x="86" y="192"/>
                  </a:lnTo>
                  <a:lnTo>
                    <a:pt x="80" y="195"/>
                  </a:lnTo>
                  <a:lnTo>
                    <a:pt x="77" y="201"/>
                  </a:lnTo>
                  <a:lnTo>
                    <a:pt x="75" y="206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7" y="228"/>
                  </a:lnTo>
                  <a:lnTo>
                    <a:pt x="80" y="232"/>
                  </a:lnTo>
                  <a:lnTo>
                    <a:pt x="86" y="235"/>
                  </a:lnTo>
                  <a:lnTo>
                    <a:pt x="91" y="237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78" y="235"/>
                  </a:lnTo>
                  <a:lnTo>
                    <a:pt x="283" y="232"/>
                  </a:lnTo>
                  <a:lnTo>
                    <a:pt x="287" y="228"/>
                  </a:lnTo>
                  <a:lnTo>
                    <a:pt x="287" y="221"/>
                  </a:lnTo>
                  <a:lnTo>
                    <a:pt x="287" y="206"/>
                  </a:lnTo>
                  <a:lnTo>
                    <a:pt x="287" y="206"/>
                  </a:lnTo>
                  <a:lnTo>
                    <a:pt x="287" y="201"/>
                  </a:lnTo>
                  <a:lnTo>
                    <a:pt x="283" y="195"/>
                  </a:lnTo>
                  <a:lnTo>
                    <a:pt x="278" y="192"/>
                  </a:lnTo>
                  <a:lnTo>
                    <a:pt x="272" y="192"/>
                  </a:lnTo>
                  <a:lnTo>
                    <a:pt x="272" y="19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30"/>
            <p:cNvSpPr/>
            <p:nvPr/>
          </p:nvSpPr>
          <p:spPr bwMode="auto">
            <a:xfrm>
              <a:off x="2726" y="6946"/>
              <a:ext cx="579" cy="632"/>
            </a:xfrm>
            <a:custGeom>
              <a:avLst/>
              <a:gdLst/>
              <a:ahLst/>
              <a:cxnLst>
                <a:cxn ang="0">
                  <a:pos x="111" y="39"/>
                </a:cxn>
                <a:cxn ang="0">
                  <a:pos x="100" y="45"/>
                </a:cxn>
                <a:cxn ang="0">
                  <a:pos x="85" y="63"/>
                </a:cxn>
                <a:cxn ang="0">
                  <a:pos x="84" y="204"/>
                </a:cxn>
                <a:cxn ang="0">
                  <a:pos x="84" y="206"/>
                </a:cxn>
                <a:cxn ang="0">
                  <a:pos x="67" y="203"/>
                </a:cxn>
                <a:cxn ang="0">
                  <a:pos x="55" y="203"/>
                </a:cxn>
                <a:cxn ang="0">
                  <a:pos x="35" y="210"/>
                </a:cxn>
                <a:cxn ang="0">
                  <a:pos x="17" y="221"/>
                </a:cxn>
                <a:cxn ang="0">
                  <a:pos x="6" y="237"/>
                </a:cxn>
                <a:cxn ang="0">
                  <a:pos x="0" y="253"/>
                </a:cxn>
                <a:cxn ang="0">
                  <a:pos x="2" y="262"/>
                </a:cxn>
                <a:cxn ang="0">
                  <a:pos x="11" y="277"/>
                </a:cxn>
                <a:cxn ang="0">
                  <a:pos x="26" y="286"/>
                </a:cxn>
                <a:cxn ang="0">
                  <a:pos x="44" y="288"/>
                </a:cxn>
                <a:cxn ang="0">
                  <a:pos x="55" y="288"/>
                </a:cxn>
                <a:cxn ang="0">
                  <a:pos x="75" y="282"/>
                </a:cxn>
                <a:cxn ang="0">
                  <a:pos x="91" y="270"/>
                </a:cxn>
                <a:cxn ang="0">
                  <a:pos x="102" y="255"/>
                </a:cxn>
                <a:cxn ang="0">
                  <a:pos x="105" y="237"/>
                </a:cxn>
                <a:cxn ang="0">
                  <a:pos x="105" y="125"/>
                </a:cxn>
                <a:cxn ang="0">
                  <a:pos x="107" y="121"/>
                </a:cxn>
                <a:cxn ang="0">
                  <a:pos x="113" y="114"/>
                </a:cxn>
                <a:cxn ang="0">
                  <a:pos x="229" y="76"/>
                </a:cxn>
                <a:cxn ang="0">
                  <a:pos x="236" y="76"/>
                </a:cxn>
                <a:cxn ang="0">
                  <a:pos x="241" y="79"/>
                </a:cxn>
                <a:cxn ang="0">
                  <a:pos x="241" y="83"/>
                </a:cxn>
                <a:cxn ang="0">
                  <a:pos x="241" y="174"/>
                </a:cxn>
                <a:cxn ang="0">
                  <a:pos x="234" y="170"/>
                </a:cxn>
                <a:cxn ang="0">
                  <a:pos x="211" y="170"/>
                </a:cxn>
                <a:cxn ang="0">
                  <a:pos x="200" y="172"/>
                </a:cxn>
                <a:cxn ang="0">
                  <a:pos x="180" y="181"/>
                </a:cxn>
                <a:cxn ang="0">
                  <a:pos x="165" y="194"/>
                </a:cxn>
                <a:cxn ang="0">
                  <a:pos x="158" y="210"/>
                </a:cxn>
                <a:cxn ang="0">
                  <a:pos x="156" y="219"/>
                </a:cxn>
                <a:cxn ang="0">
                  <a:pos x="162" y="235"/>
                </a:cxn>
                <a:cxn ang="0">
                  <a:pos x="172" y="246"/>
                </a:cxn>
                <a:cxn ang="0">
                  <a:pos x="189" y="253"/>
                </a:cxn>
                <a:cxn ang="0">
                  <a:pos x="211" y="253"/>
                </a:cxn>
                <a:cxn ang="0">
                  <a:pos x="221" y="252"/>
                </a:cxn>
                <a:cxn ang="0">
                  <a:pos x="240" y="242"/>
                </a:cxn>
                <a:cxn ang="0">
                  <a:pos x="254" y="230"/>
                </a:cxn>
                <a:cxn ang="0">
                  <a:pos x="263" y="213"/>
                </a:cxn>
                <a:cxn ang="0">
                  <a:pos x="263" y="19"/>
                </a:cxn>
                <a:cxn ang="0">
                  <a:pos x="263" y="16"/>
                </a:cxn>
                <a:cxn ang="0">
                  <a:pos x="259" y="7"/>
                </a:cxn>
                <a:cxn ang="0">
                  <a:pos x="252" y="1"/>
                </a:cxn>
                <a:cxn ang="0">
                  <a:pos x="241" y="0"/>
                </a:cxn>
                <a:cxn ang="0">
                  <a:pos x="236" y="1"/>
                </a:cxn>
              </a:cxnLst>
              <a:rect l="0" t="0" r="r" b="b"/>
              <a:pathLst>
                <a:path w="263" h="288">
                  <a:moveTo>
                    <a:pt x="236" y="1"/>
                  </a:moveTo>
                  <a:lnTo>
                    <a:pt x="111" y="39"/>
                  </a:lnTo>
                  <a:lnTo>
                    <a:pt x="111" y="39"/>
                  </a:lnTo>
                  <a:lnTo>
                    <a:pt x="100" y="45"/>
                  </a:lnTo>
                  <a:lnTo>
                    <a:pt x="93" y="52"/>
                  </a:lnTo>
                  <a:lnTo>
                    <a:pt x="85" y="63"/>
                  </a:lnTo>
                  <a:lnTo>
                    <a:pt x="84" y="7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76" y="203"/>
                  </a:lnTo>
                  <a:lnTo>
                    <a:pt x="67" y="203"/>
                  </a:lnTo>
                  <a:lnTo>
                    <a:pt x="55" y="203"/>
                  </a:lnTo>
                  <a:lnTo>
                    <a:pt x="55" y="203"/>
                  </a:lnTo>
                  <a:lnTo>
                    <a:pt x="44" y="204"/>
                  </a:lnTo>
                  <a:lnTo>
                    <a:pt x="35" y="210"/>
                  </a:lnTo>
                  <a:lnTo>
                    <a:pt x="26" y="215"/>
                  </a:lnTo>
                  <a:lnTo>
                    <a:pt x="17" y="221"/>
                  </a:lnTo>
                  <a:lnTo>
                    <a:pt x="11" y="228"/>
                  </a:lnTo>
                  <a:lnTo>
                    <a:pt x="6" y="237"/>
                  </a:lnTo>
                  <a:lnTo>
                    <a:pt x="2" y="244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" y="262"/>
                  </a:lnTo>
                  <a:lnTo>
                    <a:pt x="6" y="270"/>
                  </a:lnTo>
                  <a:lnTo>
                    <a:pt x="11" y="277"/>
                  </a:lnTo>
                  <a:lnTo>
                    <a:pt x="17" y="281"/>
                  </a:lnTo>
                  <a:lnTo>
                    <a:pt x="26" y="286"/>
                  </a:lnTo>
                  <a:lnTo>
                    <a:pt x="35" y="288"/>
                  </a:lnTo>
                  <a:lnTo>
                    <a:pt x="44" y="288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66" y="286"/>
                  </a:lnTo>
                  <a:lnTo>
                    <a:pt x="75" y="282"/>
                  </a:lnTo>
                  <a:lnTo>
                    <a:pt x="84" y="277"/>
                  </a:lnTo>
                  <a:lnTo>
                    <a:pt x="91" y="270"/>
                  </a:lnTo>
                  <a:lnTo>
                    <a:pt x="98" y="262"/>
                  </a:lnTo>
                  <a:lnTo>
                    <a:pt x="102" y="255"/>
                  </a:lnTo>
                  <a:lnTo>
                    <a:pt x="105" y="246"/>
                  </a:lnTo>
                  <a:lnTo>
                    <a:pt x="105" y="237"/>
                  </a:lnTo>
                  <a:lnTo>
                    <a:pt x="105" y="237"/>
                  </a:lnTo>
                  <a:lnTo>
                    <a:pt x="105" y="125"/>
                  </a:lnTo>
                  <a:lnTo>
                    <a:pt x="105" y="125"/>
                  </a:lnTo>
                  <a:lnTo>
                    <a:pt x="107" y="121"/>
                  </a:lnTo>
                  <a:lnTo>
                    <a:pt x="109" y="119"/>
                  </a:lnTo>
                  <a:lnTo>
                    <a:pt x="113" y="114"/>
                  </a:lnTo>
                  <a:lnTo>
                    <a:pt x="118" y="110"/>
                  </a:lnTo>
                  <a:lnTo>
                    <a:pt x="229" y="76"/>
                  </a:lnTo>
                  <a:lnTo>
                    <a:pt x="229" y="76"/>
                  </a:lnTo>
                  <a:lnTo>
                    <a:pt x="236" y="76"/>
                  </a:lnTo>
                  <a:lnTo>
                    <a:pt x="240" y="77"/>
                  </a:lnTo>
                  <a:lnTo>
                    <a:pt x="241" y="79"/>
                  </a:lnTo>
                  <a:lnTo>
                    <a:pt x="241" y="83"/>
                  </a:lnTo>
                  <a:lnTo>
                    <a:pt x="241" y="83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34" y="170"/>
                  </a:lnTo>
                  <a:lnTo>
                    <a:pt x="223" y="168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0" y="172"/>
                  </a:lnTo>
                  <a:lnTo>
                    <a:pt x="189" y="175"/>
                  </a:lnTo>
                  <a:lnTo>
                    <a:pt x="180" y="181"/>
                  </a:lnTo>
                  <a:lnTo>
                    <a:pt x="172" y="186"/>
                  </a:lnTo>
                  <a:lnTo>
                    <a:pt x="165" y="194"/>
                  </a:lnTo>
                  <a:lnTo>
                    <a:pt x="162" y="201"/>
                  </a:lnTo>
                  <a:lnTo>
                    <a:pt x="158" y="210"/>
                  </a:lnTo>
                  <a:lnTo>
                    <a:pt x="156" y="219"/>
                  </a:lnTo>
                  <a:lnTo>
                    <a:pt x="156" y="219"/>
                  </a:lnTo>
                  <a:lnTo>
                    <a:pt x="158" y="228"/>
                  </a:lnTo>
                  <a:lnTo>
                    <a:pt x="162" y="235"/>
                  </a:lnTo>
                  <a:lnTo>
                    <a:pt x="165" y="241"/>
                  </a:lnTo>
                  <a:lnTo>
                    <a:pt x="172" y="246"/>
                  </a:lnTo>
                  <a:lnTo>
                    <a:pt x="180" y="252"/>
                  </a:lnTo>
                  <a:lnTo>
                    <a:pt x="189" y="253"/>
                  </a:lnTo>
                  <a:lnTo>
                    <a:pt x="200" y="255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21" y="252"/>
                  </a:lnTo>
                  <a:lnTo>
                    <a:pt x="230" y="248"/>
                  </a:lnTo>
                  <a:lnTo>
                    <a:pt x="240" y="242"/>
                  </a:lnTo>
                  <a:lnTo>
                    <a:pt x="249" y="237"/>
                  </a:lnTo>
                  <a:lnTo>
                    <a:pt x="254" y="230"/>
                  </a:lnTo>
                  <a:lnTo>
                    <a:pt x="259" y="223"/>
                  </a:lnTo>
                  <a:lnTo>
                    <a:pt x="263" y="213"/>
                  </a:lnTo>
                  <a:lnTo>
                    <a:pt x="263" y="204"/>
                  </a:lnTo>
                  <a:lnTo>
                    <a:pt x="263" y="19"/>
                  </a:lnTo>
                  <a:lnTo>
                    <a:pt x="263" y="19"/>
                  </a:lnTo>
                  <a:lnTo>
                    <a:pt x="263" y="16"/>
                  </a:lnTo>
                  <a:lnTo>
                    <a:pt x="261" y="10"/>
                  </a:lnTo>
                  <a:lnTo>
                    <a:pt x="259" y="7"/>
                  </a:lnTo>
                  <a:lnTo>
                    <a:pt x="256" y="3"/>
                  </a:lnTo>
                  <a:lnTo>
                    <a:pt x="252" y="1"/>
                  </a:lnTo>
                  <a:lnTo>
                    <a:pt x="247" y="0"/>
                  </a:lnTo>
                  <a:lnTo>
                    <a:pt x="241" y="0"/>
                  </a:lnTo>
                  <a:lnTo>
                    <a:pt x="236" y="1"/>
                  </a:lnTo>
                  <a:lnTo>
                    <a:pt x="2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6301" y="6886"/>
              <a:ext cx="557" cy="556"/>
            </a:xfrm>
            <a:custGeom>
              <a:avLst/>
              <a:gdLst/>
              <a:ahLst/>
              <a:cxnLst>
                <a:cxn ang="0">
                  <a:pos x="253" y="201"/>
                </a:cxn>
                <a:cxn ang="0">
                  <a:pos x="250" y="212"/>
                </a:cxn>
                <a:cxn ang="0">
                  <a:pos x="214" y="246"/>
                </a:cxn>
                <a:cxn ang="0">
                  <a:pos x="208" y="252"/>
                </a:cxn>
                <a:cxn ang="0">
                  <a:pos x="201" y="254"/>
                </a:cxn>
                <a:cxn ang="0">
                  <a:pos x="199" y="254"/>
                </a:cxn>
                <a:cxn ang="0">
                  <a:pos x="195" y="254"/>
                </a:cxn>
                <a:cxn ang="0">
                  <a:pos x="179" y="252"/>
                </a:cxn>
                <a:cxn ang="0">
                  <a:pos x="150" y="245"/>
                </a:cxn>
                <a:cxn ang="0">
                  <a:pos x="134" y="236"/>
                </a:cxn>
                <a:cxn ang="0">
                  <a:pos x="114" y="223"/>
                </a:cxn>
                <a:cxn ang="0">
                  <a:pos x="69" y="187"/>
                </a:cxn>
                <a:cxn ang="0">
                  <a:pos x="52" y="169"/>
                </a:cxn>
                <a:cxn ang="0">
                  <a:pos x="38" y="150"/>
                </a:cxn>
                <a:cxn ang="0">
                  <a:pos x="18" y="120"/>
                </a:cxn>
                <a:cxn ang="0">
                  <a:pos x="11" y="105"/>
                </a:cxn>
                <a:cxn ang="0">
                  <a:pos x="7" y="92"/>
                </a:cxn>
                <a:cxn ang="0">
                  <a:pos x="1" y="72"/>
                </a:cxn>
                <a:cxn ang="0">
                  <a:pos x="0" y="60"/>
                </a:cxn>
                <a:cxn ang="0">
                  <a:pos x="1" y="54"/>
                </a:cxn>
                <a:cxn ang="0">
                  <a:pos x="3" y="47"/>
                </a:cxn>
                <a:cxn ang="0">
                  <a:pos x="43" y="5"/>
                </a:cxn>
                <a:cxn ang="0">
                  <a:pos x="47" y="2"/>
                </a:cxn>
                <a:cxn ang="0">
                  <a:pos x="52" y="0"/>
                </a:cxn>
                <a:cxn ang="0">
                  <a:pos x="58" y="4"/>
                </a:cxn>
                <a:cxn ang="0">
                  <a:pos x="63" y="7"/>
                </a:cxn>
                <a:cxn ang="0">
                  <a:pos x="92" y="62"/>
                </a:cxn>
                <a:cxn ang="0">
                  <a:pos x="92" y="72"/>
                </a:cxn>
                <a:cxn ang="0">
                  <a:pos x="90" y="76"/>
                </a:cxn>
                <a:cxn ang="0">
                  <a:pos x="76" y="94"/>
                </a:cxn>
                <a:cxn ang="0">
                  <a:pos x="74" y="96"/>
                </a:cxn>
                <a:cxn ang="0">
                  <a:pos x="74" y="98"/>
                </a:cxn>
                <a:cxn ang="0">
                  <a:pos x="79" y="110"/>
                </a:cxn>
                <a:cxn ang="0">
                  <a:pos x="88" y="125"/>
                </a:cxn>
                <a:cxn ang="0">
                  <a:pos x="96" y="136"/>
                </a:cxn>
                <a:cxn ang="0">
                  <a:pos x="108" y="147"/>
                </a:cxn>
                <a:cxn ang="0">
                  <a:pos x="128" y="167"/>
                </a:cxn>
                <a:cxn ang="0">
                  <a:pos x="145" y="176"/>
                </a:cxn>
                <a:cxn ang="0">
                  <a:pos x="154" y="181"/>
                </a:cxn>
                <a:cxn ang="0">
                  <a:pos x="157" y="181"/>
                </a:cxn>
                <a:cxn ang="0">
                  <a:pos x="159" y="181"/>
                </a:cxn>
                <a:cxn ang="0">
                  <a:pos x="177" y="165"/>
                </a:cxn>
                <a:cxn ang="0">
                  <a:pos x="181" y="161"/>
                </a:cxn>
                <a:cxn ang="0">
                  <a:pos x="188" y="159"/>
                </a:cxn>
                <a:cxn ang="0">
                  <a:pos x="195" y="161"/>
                </a:cxn>
                <a:cxn ang="0">
                  <a:pos x="248" y="192"/>
                </a:cxn>
                <a:cxn ang="0">
                  <a:pos x="253" y="201"/>
                </a:cxn>
              </a:cxnLst>
              <a:rect l="0" t="0" r="r" b="b"/>
              <a:pathLst>
                <a:path w="253" h="254">
                  <a:moveTo>
                    <a:pt x="253" y="201"/>
                  </a:moveTo>
                  <a:lnTo>
                    <a:pt x="253" y="201"/>
                  </a:lnTo>
                  <a:lnTo>
                    <a:pt x="253" y="207"/>
                  </a:lnTo>
                  <a:lnTo>
                    <a:pt x="250" y="212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08" y="252"/>
                  </a:lnTo>
                  <a:lnTo>
                    <a:pt x="208" y="252"/>
                  </a:lnTo>
                  <a:lnTo>
                    <a:pt x="201" y="254"/>
                  </a:lnTo>
                  <a:lnTo>
                    <a:pt x="201" y="254"/>
                  </a:lnTo>
                  <a:lnTo>
                    <a:pt x="199" y="254"/>
                  </a:lnTo>
                  <a:lnTo>
                    <a:pt x="199" y="254"/>
                  </a:lnTo>
                  <a:lnTo>
                    <a:pt x="195" y="254"/>
                  </a:lnTo>
                  <a:lnTo>
                    <a:pt x="195" y="254"/>
                  </a:lnTo>
                  <a:lnTo>
                    <a:pt x="179" y="252"/>
                  </a:lnTo>
                  <a:lnTo>
                    <a:pt x="179" y="252"/>
                  </a:lnTo>
                  <a:lnTo>
                    <a:pt x="166" y="250"/>
                  </a:lnTo>
                  <a:lnTo>
                    <a:pt x="150" y="245"/>
                  </a:lnTo>
                  <a:lnTo>
                    <a:pt x="150" y="245"/>
                  </a:lnTo>
                  <a:lnTo>
                    <a:pt x="134" y="236"/>
                  </a:lnTo>
                  <a:lnTo>
                    <a:pt x="114" y="223"/>
                  </a:lnTo>
                  <a:lnTo>
                    <a:pt x="114" y="223"/>
                  </a:lnTo>
                  <a:lnTo>
                    <a:pt x="92" y="207"/>
                  </a:lnTo>
                  <a:lnTo>
                    <a:pt x="69" y="187"/>
                  </a:lnTo>
                  <a:lnTo>
                    <a:pt x="69" y="187"/>
                  </a:lnTo>
                  <a:lnTo>
                    <a:pt x="52" y="169"/>
                  </a:lnTo>
                  <a:lnTo>
                    <a:pt x="38" y="150"/>
                  </a:lnTo>
                  <a:lnTo>
                    <a:pt x="38" y="150"/>
                  </a:lnTo>
                  <a:lnTo>
                    <a:pt x="27" y="134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1" y="105"/>
                  </a:lnTo>
                  <a:lnTo>
                    <a:pt x="7" y="92"/>
                  </a:lnTo>
                  <a:lnTo>
                    <a:pt x="7" y="92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7" y="40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7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3" y="7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7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0" y="76"/>
                  </a:lnTo>
                  <a:lnTo>
                    <a:pt x="88" y="80"/>
                  </a:lnTo>
                  <a:lnTo>
                    <a:pt x="76" y="94"/>
                  </a:lnTo>
                  <a:lnTo>
                    <a:pt x="76" y="94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98"/>
                  </a:lnTo>
                  <a:lnTo>
                    <a:pt x="74" y="98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88" y="125"/>
                  </a:lnTo>
                  <a:lnTo>
                    <a:pt x="88" y="125"/>
                  </a:lnTo>
                  <a:lnTo>
                    <a:pt x="96" y="136"/>
                  </a:lnTo>
                  <a:lnTo>
                    <a:pt x="108" y="147"/>
                  </a:lnTo>
                  <a:lnTo>
                    <a:pt x="108" y="147"/>
                  </a:lnTo>
                  <a:lnTo>
                    <a:pt x="119" y="158"/>
                  </a:lnTo>
                  <a:lnTo>
                    <a:pt x="128" y="167"/>
                  </a:lnTo>
                  <a:lnTo>
                    <a:pt x="128" y="167"/>
                  </a:lnTo>
                  <a:lnTo>
                    <a:pt x="145" y="176"/>
                  </a:lnTo>
                  <a:lnTo>
                    <a:pt x="145" y="176"/>
                  </a:lnTo>
                  <a:lnTo>
                    <a:pt x="154" y="181"/>
                  </a:lnTo>
                  <a:lnTo>
                    <a:pt x="157" y="181"/>
                  </a:lnTo>
                  <a:lnTo>
                    <a:pt x="157" y="181"/>
                  </a:lnTo>
                  <a:lnTo>
                    <a:pt x="159" y="181"/>
                  </a:lnTo>
                  <a:lnTo>
                    <a:pt x="159" y="181"/>
                  </a:lnTo>
                  <a:lnTo>
                    <a:pt x="161" y="179"/>
                  </a:lnTo>
                  <a:lnTo>
                    <a:pt x="177" y="165"/>
                  </a:lnTo>
                  <a:lnTo>
                    <a:pt x="177" y="165"/>
                  </a:lnTo>
                  <a:lnTo>
                    <a:pt x="181" y="161"/>
                  </a:lnTo>
                  <a:lnTo>
                    <a:pt x="188" y="159"/>
                  </a:lnTo>
                  <a:lnTo>
                    <a:pt x="188" y="159"/>
                  </a:lnTo>
                  <a:lnTo>
                    <a:pt x="195" y="161"/>
                  </a:lnTo>
                  <a:lnTo>
                    <a:pt x="195" y="161"/>
                  </a:lnTo>
                  <a:lnTo>
                    <a:pt x="248" y="192"/>
                  </a:lnTo>
                  <a:lnTo>
                    <a:pt x="248" y="192"/>
                  </a:lnTo>
                  <a:lnTo>
                    <a:pt x="252" y="196"/>
                  </a:lnTo>
                  <a:lnTo>
                    <a:pt x="253" y="201"/>
                  </a:lnTo>
                  <a:lnTo>
                    <a:pt x="253" y="2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7951" y="6898"/>
              <a:ext cx="792" cy="648"/>
            </a:xfrm>
            <a:custGeom>
              <a:avLst/>
              <a:gdLst/>
              <a:ahLst/>
              <a:cxnLst>
                <a:cxn ang="0">
                  <a:pos x="254" y="0"/>
                </a:cxn>
                <a:cxn ang="0">
                  <a:pos x="239" y="2"/>
                </a:cxn>
                <a:cxn ang="0">
                  <a:pos x="210" y="15"/>
                </a:cxn>
                <a:cxn ang="0">
                  <a:pos x="74" y="149"/>
                </a:cxn>
                <a:cxn ang="0">
                  <a:pos x="69" y="154"/>
                </a:cxn>
                <a:cxn ang="0">
                  <a:pos x="65" y="165"/>
                </a:cxn>
                <a:cxn ang="0">
                  <a:pos x="65" y="178"/>
                </a:cxn>
                <a:cxn ang="0">
                  <a:pos x="69" y="189"/>
                </a:cxn>
                <a:cxn ang="0">
                  <a:pos x="167" y="288"/>
                </a:cxn>
                <a:cxn ang="0">
                  <a:pos x="172" y="292"/>
                </a:cxn>
                <a:cxn ang="0">
                  <a:pos x="183" y="297"/>
                </a:cxn>
                <a:cxn ang="0">
                  <a:pos x="196" y="297"/>
                </a:cxn>
                <a:cxn ang="0">
                  <a:pos x="208" y="292"/>
                </a:cxn>
                <a:cxn ang="0">
                  <a:pos x="339" y="162"/>
                </a:cxn>
                <a:cxn ang="0">
                  <a:pos x="348" y="151"/>
                </a:cxn>
                <a:cxn ang="0">
                  <a:pos x="359" y="122"/>
                </a:cxn>
                <a:cxn ang="0">
                  <a:pos x="361" y="33"/>
                </a:cxn>
                <a:cxn ang="0">
                  <a:pos x="361" y="26"/>
                </a:cxn>
                <a:cxn ang="0">
                  <a:pos x="355" y="15"/>
                </a:cxn>
                <a:cxn ang="0">
                  <a:pos x="346" y="6"/>
                </a:cxn>
                <a:cxn ang="0">
                  <a:pos x="335" y="2"/>
                </a:cxn>
                <a:cxn ang="0">
                  <a:pos x="330" y="0"/>
                </a:cxn>
                <a:cxn ang="0">
                  <a:pos x="286" y="107"/>
                </a:cxn>
                <a:cxn ang="0">
                  <a:pos x="274" y="105"/>
                </a:cxn>
                <a:cxn ang="0">
                  <a:pos x="263" y="98"/>
                </a:cxn>
                <a:cxn ang="0">
                  <a:pos x="257" y="87"/>
                </a:cxn>
                <a:cxn ang="0">
                  <a:pos x="254" y="74"/>
                </a:cxn>
                <a:cxn ang="0">
                  <a:pos x="256" y="69"/>
                </a:cxn>
                <a:cxn ang="0">
                  <a:pos x="259" y="58"/>
                </a:cxn>
                <a:cxn ang="0">
                  <a:pos x="268" y="49"/>
                </a:cxn>
                <a:cxn ang="0">
                  <a:pos x="279" y="44"/>
                </a:cxn>
                <a:cxn ang="0">
                  <a:pos x="286" y="44"/>
                </a:cxn>
                <a:cxn ang="0">
                  <a:pos x="299" y="45"/>
                </a:cxn>
                <a:cxn ang="0">
                  <a:pos x="308" y="53"/>
                </a:cxn>
                <a:cxn ang="0">
                  <a:pos x="315" y="64"/>
                </a:cxn>
                <a:cxn ang="0">
                  <a:pos x="319" y="74"/>
                </a:cxn>
                <a:cxn ang="0">
                  <a:pos x="317" y="82"/>
                </a:cxn>
                <a:cxn ang="0">
                  <a:pos x="314" y="93"/>
                </a:cxn>
                <a:cxn ang="0">
                  <a:pos x="304" y="102"/>
                </a:cxn>
                <a:cxn ang="0">
                  <a:pos x="292" y="107"/>
                </a:cxn>
                <a:cxn ang="0">
                  <a:pos x="286" y="107"/>
                </a:cxn>
                <a:cxn ang="0">
                  <a:pos x="141" y="294"/>
                </a:cxn>
                <a:cxn ang="0">
                  <a:pos x="130" y="297"/>
                </a:cxn>
                <a:cxn ang="0">
                  <a:pos x="112" y="294"/>
                </a:cxn>
                <a:cxn ang="0">
                  <a:pos x="9" y="194"/>
                </a:cxn>
                <a:cxn ang="0">
                  <a:pos x="5" y="189"/>
                </a:cxn>
                <a:cxn ang="0">
                  <a:pos x="0" y="178"/>
                </a:cxn>
                <a:cxn ang="0">
                  <a:pos x="0" y="165"/>
                </a:cxn>
                <a:cxn ang="0">
                  <a:pos x="5" y="154"/>
                </a:cxn>
                <a:cxn ang="0">
                  <a:pos x="136" y="24"/>
                </a:cxn>
                <a:cxn ang="0">
                  <a:pos x="147" y="15"/>
                </a:cxn>
                <a:cxn ang="0">
                  <a:pos x="176" y="2"/>
                </a:cxn>
                <a:cxn ang="0">
                  <a:pos x="27" y="163"/>
                </a:cxn>
                <a:cxn ang="0">
                  <a:pos x="23" y="167"/>
                </a:cxn>
                <a:cxn ang="0">
                  <a:pos x="23" y="176"/>
                </a:cxn>
                <a:cxn ang="0">
                  <a:pos x="27" y="180"/>
                </a:cxn>
              </a:cxnLst>
              <a:rect l="0" t="0" r="r" b="b"/>
              <a:pathLst>
                <a:path w="361" h="297">
                  <a:moveTo>
                    <a:pt x="330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239" y="2"/>
                  </a:lnTo>
                  <a:lnTo>
                    <a:pt x="225" y="7"/>
                  </a:lnTo>
                  <a:lnTo>
                    <a:pt x="210" y="15"/>
                  </a:lnTo>
                  <a:lnTo>
                    <a:pt x="199" y="24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9" y="154"/>
                  </a:lnTo>
                  <a:lnTo>
                    <a:pt x="67" y="160"/>
                  </a:lnTo>
                  <a:lnTo>
                    <a:pt x="65" y="165"/>
                  </a:lnTo>
                  <a:lnTo>
                    <a:pt x="63" y="172"/>
                  </a:lnTo>
                  <a:lnTo>
                    <a:pt x="65" y="178"/>
                  </a:lnTo>
                  <a:lnTo>
                    <a:pt x="67" y="183"/>
                  </a:lnTo>
                  <a:lnTo>
                    <a:pt x="69" y="189"/>
                  </a:lnTo>
                  <a:lnTo>
                    <a:pt x="74" y="194"/>
                  </a:lnTo>
                  <a:lnTo>
                    <a:pt x="167" y="288"/>
                  </a:lnTo>
                  <a:lnTo>
                    <a:pt x="167" y="288"/>
                  </a:lnTo>
                  <a:lnTo>
                    <a:pt x="172" y="292"/>
                  </a:lnTo>
                  <a:lnTo>
                    <a:pt x="178" y="296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1" y="296"/>
                  </a:lnTo>
                  <a:lnTo>
                    <a:pt x="208" y="292"/>
                  </a:lnTo>
                  <a:lnTo>
                    <a:pt x="212" y="288"/>
                  </a:lnTo>
                  <a:lnTo>
                    <a:pt x="339" y="162"/>
                  </a:lnTo>
                  <a:lnTo>
                    <a:pt x="339" y="162"/>
                  </a:lnTo>
                  <a:lnTo>
                    <a:pt x="348" y="151"/>
                  </a:lnTo>
                  <a:lnTo>
                    <a:pt x="355" y="136"/>
                  </a:lnTo>
                  <a:lnTo>
                    <a:pt x="359" y="122"/>
                  </a:lnTo>
                  <a:lnTo>
                    <a:pt x="361" y="107"/>
                  </a:lnTo>
                  <a:lnTo>
                    <a:pt x="361" y="33"/>
                  </a:lnTo>
                  <a:lnTo>
                    <a:pt x="361" y="33"/>
                  </a:lnTo>
                  <a:lnTo>
                    <a:pt x="361" y="26"/>
                  </a:lnTo>
                  <a:lnTo>
                    <a:pt x="359" y="20"/>
                  </a:lnTo>
                  <a:lnTo>
                    <a:pt x="355" y="15"/>
                  </a:lnTo>
                  <a:lnTo>
                    <a:pt x="352" y="9"/>
                  </a:lnTo>
                  <a:lnTo>
                    <a:pt x="346" y="6"/>
                  </a:lnTo>
                  <a:lnTo>
                    <a:pt x="341" y="4"/>
                  </a:lnTo>
                  <a:lnTo>
                    <a:pt x="335" y="2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286" y="107"/>
                  </a:moveTo>
                  <a:lnTo>
                    <a:pt x="286" y="107"/>
                  </a:lnTo>
                  <a:lnTo>
                    <a:pt x="279" y="107"/>
                  </a:lnTo>
                  <a:lnTo>
                    <a:pt x="274" y="105"/>
                  </a:lnTo>
                  <a:lnTo>
                    <a:pt x="268" y="102"/>
                  </a:lnTo>
                  <a:lnTo>
                    <a:pt x="263" y="98"/>
                  </a:lnTo>
                  <a:lnTo>
                    <a:pt x="259" y="93"/>
                  </a:lnTo>
                  <a:lnTo>
                    <a:pt x="257" y="87"/>
                  </a:lnTo>
                  <a:lnTo>
                    <a:pt x="256" y="82"/>
                  </a:lnTo>
                  <a:lnTo>
                    <a:pt x="254" y="74"/>
                  </a:lnTo>
                  <a:lnTo>
                    <a:pt x="254" y="74"/>
                  </a:lnTo>
                  <a:lnTo>
                    <a:pt x="256" y="69"/>
                  </a:lnTo>
                  <a:lnTo>
                    <a:pt x="257" y="64"/>
                  </a:lnTo>
                  <a:lnTo>
                    <a:pt x="259" y="58"/>
                  </a:lnTo>
                  <a:lnTo>
                    <a:pt x="263" y="53"/>
                  </a:lnTo>
                  <a:lnTo>
                    <a:pt x="268" y="49"/>
                  </a:lnTo>
                  <a:lnTo>
                    <a:pt x="274" y="45"/>
                  </a:lnTo>
                  <a:lnTo>
                    <a:pt x="279" y="44"/>
                  </a:lnTo>
                  <a:lnTo>
                    <a:pt x="286" y="44"/>
                  </a:lnTo>
                  <a:lnTo>
                    <a:pt x="286" y="44"/>
                  </a:lnTo>
                  <a:lnTo>
                    <a:pt x="292" y="44"/>
                  </a:lnTo>
                  <a:lnTo>
                    <a:pt x="299" y="45"/>
                  </a:lnTo>
                  <a:lnTo>
                    <a:pt x="304" y="49"/>
                  </a:lnTo>
                  <a:lnTo>
                    <a:pt x="308" y="53"/>
                  </a:lnTo>
                  <a:lnTo>
                    <a:pt x="314" y="58"/>
                  </a:lnTo>
                  <a:lnTo>
                    <a:pt x="315" y="64"/>
                  </a:lnTo>
                  <a:lnTo>
                    <a:pt x="317" y="69"/>
                  </a:lnTo>
                  <a:lnTo>
                    <a:pt x="319" y="74"/>
                  </a:lnTo>
                  <a:lnTo>
                    <a:pt x="319" y="74"/>
                  </a:lnTo>
                  <a:lnTo>
                    <a:pt x="317" y="82"/>
                  </a:lnTo>
                  <a:lnTo>
                    <a:pt x="315" y="87"/>
                  </a:lnTo>
                  <a:lnTo>
                    <a:pt x="314" y="93"/>
                  </a:lnTo>
                  <a:lnTo>
                    <a:pt x="308" y="98"/>
                  </a:lnTo>
                  <a:lnTo>
                    <a:pt x="304" y="102"/>
                  </a:lnTo>
                  <a:lnTo>
                    <a:pt x="299" y="105"/>
                  </a:lnTo>
                  <a:lnTo>
                    <a:pt x="292" y="107"/>
                  </a:lnTo>
                  <a:lnTo>
                    <a:pt x="286" y="107"/>
                  </a:lnTo>
                  <a:lnTo>
                    <a:pt x="286" y="107"/>
                  </a:lnTo>
                  <a:close/>
                  <a:moveTo>
                    <a:pt x="27" y="180"/>
                  </a:moveTo>
                  <a:lnTo>
                    <a:pt x="141" y="294"/>
                  </a:lnTo>
                  <a:lnTo>
                    <a:pt x="141" y="294"/>
                  </a:lnTo>
                  <a:lnTo>
                    <a:pt x="130" y="297"/>
                  </a:lnTo>
                  <a:lnTo>
                    <a:pt x="121" y="297"/>
                  </a:lnTo>
                  <a:lnTo>
                    <a:pt x="112" y="294"/>
                  </a:lnTo>
                  <a:lnTo>
                    <a:pt x="103" y="288"/>
                  </a:lnTo>
                  <a:lnTo>
                    <a:pt x="9" y="194"/>
                  </a:lnTo>
                  <a:lnTo>
                    <a:pt x="9" y="194"/>
                  </a:lnTo>
                  <a:lnTo>
                    <a:pt x="5" y="189"/>
                  </a:lnTo>
                  <a:lnTo>
                    <a:pt x="2" y="183"/>
                  </a:lnTo>
                  <a:lnTo>
                    <a:pt x="0" y="178"/>
                  </a:lnTo>
                  <a:lnTo>
                    <a:pt x="0" y="172"/>
                  </a:lnTo>
                  <a:lnTo>
                    <a:pt x="0" y="165"/>
                  </a:lnTo>
                  <a:lnTo>
                    <a:pt x="2" y="160"/>
                  </a:lnTo>
                  <a:lnTo>
                    <a:pt x="5" y="154"/>
                  </a:lnTo>
                  <a:lnTo>
                    <a:pt x="9" y="149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47" y="15"/>
                  </a:lnTo>
                  <a:lnTo>
                    <a:pt x="161" y="7"/>
                  </a:lnTo>
                  <a:lnTo>
                    <a:pt x="176" y="2"/>
                  </a:lnTo>
                  <a:lnTo>
                    <a:pt x="190" y="0"/>
                  </a:lnTo>
                  <a:lnTo>
                    <a:pt x="27" y="163"/>
                  </a:lnTo>
                  <a:lnTo>
                    <a:pt x="27" y="163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76"/>
                  </a:lnTo>
                  <a:lnTo>
                    <a:pt x="27" y="180"/>
                  </a:lnTo>
                  <a:lnTo>
                    <a:pt x="27" y="1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21" name="Group 82"/>
            <p:cNvGrpSpPr/>
            <p:nvPr/>
          </p:nvGrpSpPr>
          <p:grpSpPr>
            <a:xfrm>
              <a:off x="9808" y="6887"/>
              <a:ext cx="740" cy="692"/>
              <a:chOff x="4067683" y="3042772"/>
              <a:chExt cx="350901" cy="328061"/>
            </a:xfrm>
            <a:grpFill/>
          </p:grpSpPr>
          <p:sp>
            <p:nvSpPr>
              <p:cNvPr id="112" name="Freeform 33"/>
              <p:cNvSpPr>
                <a:spLocks noEditPoints="1"/>
              </p:cNvSpPr>
              <p:nvPr/>
            </p:nvSpPr>
            <p:spPr bwMode="auto">
              <a:xfrm>
                <a:off x="4156966" y="3260787"/>
                <a:ext cx="174412" cy="110046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0" y="107"/>
                  </a:cxn>
                  <a:cxn ang="0">
                    <a:pos x="169" y="107"/>
                  </a:cxn>
                  <a:cxn ang="0">
                    <a:pos x="169" y="44"/>
                  </a:cxn>
                  <a:cxn ang="0">
                    <a:pos x="169" y="0"/>
                  </a:cxn>
                  <a:cxn ang="0">
                    <a:pos x="0" y="0"/>
                  </a:cxn>
                  <a:cxn ang="0">
                    <a:pos x="0" y="44"/>
                  </a:cxn>
                  <a:cxn ang="0">
                    <a:pos x="20" y="22"/>
                  </a:cxn>
                  <a:cxn ang="0">
                    <a:pos x="147" y="22"/>
                  </a:cxn>
                  <a:cxn ang="0">
                    <a:pos x="147" y="44"/>
                  </a:cxn>
                  <a:cxn ang="0">
                    <a:pos x="20" y="44"/>
                  </a:cxn>
                  <a:cxn ang="0">
                    <a:pos x="20" y="22"/>
                  </a:cxn>
                  <a:cxn ang="0">
                    <a:pos x="20" y="64"/>
                  </a:cxn>
                  <a:cxn ang="0">
                    <a:pos x="147" y="64"/>
                  </a:cxn>
                  <a:cxn ang="0">
                    <a:pos x="147" y="86"/>
                  </a:cxn>
                  <a:cxn ang="0">
                    <a:pos x="20" y="86"/>
                  </a:cxn>
                  <a:cxn ang="0">
                    <a:pos x="20" y="64"/>
                  </a:cxn>
                </a:cxnLst>
                <a:rect l="0" t="0" r="r" b="b"/>
                <a:pathLst>
                  <a:path w="169" h="107">
                    <a:moveTo>
                      <a:pt x="0" y="44"/>
                    </a:moveTo>
                    <a:lnTo>
                      <a:pt x="0" y="107"/>
                    </a:lnTo>
                    <a:lnTo>
                      <a:pt x="169" y="107"/>
                    </a:lnTo>
                    <a:lnTo>
                      <a:pt x="169" y="44"/>
                    </a:lnTo>
                    <a:lnTo>
                      <a:pt x="169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  <a:moveTo>
                      <a:pt x="20" y="22"/>
                    </a:moveTo>
                    <a:lnTo>
                      <a:pt x="147" y="22"/>
                    </a:lnTo>
                    <a:lnTo>
                      <a:pt x="147" y="44"/>
                    </a:lnTo>
                    <a:lnTo>
                      <a:pt x="20" y="44"/>
                    </a:lnTo>
                    <a:lnTo>
                      <a:pt x="20" y="22"/>
                    </a:lnTo>
                    <a:close/>
                    <a:moveTo>
                      <a:pt x="20" y="64"/>
                    </a:moveTo>
                    <a:lnTo>
                      <a:pt x="147" y="64"/>
                    </a:lnTo>
                    <a:lnTo>
                      <a:pt x="147" y="86"/>
                    </a:lnTo>
                    <a:lnTo>
                      <a:pt x="20" y="86"/>
                    </a:lnTo>
                    <a:lnTo>
                      <a:pt x="20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34"/>
              <p:cNvSpPr/>
              <p:nvPr/>
            </p:nvSpPr>
            <p:spPr bwMode="auto">
              <a:xfrm>
                <a:off x="4156966" y="3042772"/>
                <a:ext cx="174412" cy="107969"/>
              </a:xfrm>
              <a:custGeom>
                <a:avLst/>
                <a:gdLst/>
                <a:ahLst/>
                <a:cxnLst>
                  <a:cxn ang="0">
                    <a:pos x="169" y="64"/>
                  </a:cxn>
                  <a:cxn ang="0">
                    <a:pos x="169" y="0"/>
                  </a:cxn>
                  <a:cxn ang="0">
                    <a:pos x="0" y="0"/>
                  </a:cxn>
                  <a:cxn ang="0">
                    <a:pos x="0" y="64"/>
                  </a:cxn>
                  <a:cxn ang="0">
                    <a:pos x="0" y="105"/>
                  </a:cxn>
                  <a:cxn ang="0">
                    <a:pos x="169" y="105"/>
                  </a:cxn>
                  <a:cxn ang="0">
                    <a:pos x="169" y="64"/>
                  </a:cxn>
                </a:cxnLst>
                <a:rect l="0" t="0" r="r" b="b"/>
                <a:pathLst>
                  <a:path w="169" h="105">
                    <a:moveTo>
                      <a:pt x="169" y="64"/>
                    </a:moveTo>
                    <a:lnTo>
                      <a:pt x="169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0" y="105"/>
                    </a:lnTo>
                    <a:lnTo>
                      <a:pt x="169" y="105"/>
                    </a:lnTo>
                    <a:lnTo>
                      <a:pt x="169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35"/>
              <p:cNvSpPr/>
              <p:nvPr/>
            </p:nvSpPr>
            <p:spPr bwMode="auto">
              <a:xfrm>
                <a:off x="4067683" y="3107139"/>
                <a:ext cx="350901" cy="197252"/>
              </a:xfrm>
              <a:custGeom>
                <a:avLst/>
                <a:gdLst/>
                <a:ahLst/>
                <a:cxnLst>
                  <a:cxn ang="0">
                    <a:pos x="295" y="0"/>
                  </a:cxn>
                  <a:cxn ang="0">
                    <a:pos x="274" y="0"/>
                  </a:cxn>
                  <a:cxn ang="0">
                    <a:pos x="274" y="41"/>
                  </a:cxn>
                  <a:cxn ang="0">
                    <a:pos x="274" y="63"/>
                  </a:cxn>
                  <a:cxn ang="0">
                    <a:pos x="63" y="63"/>
                  </a:cxn>
                  <a:cxn ang="0">
                    <a:pos x="63" y="41"/>
                  </a:cxn>
                  <a:cxn ang="0">
                    <a:pos x="63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34" y="1"/>
                  </a:cxn>
                  <a:cxn ang="0">
                    <a:pos x="27" y="3"/>
                  </a:cxn>
                  <a:cxn ang="0">
                    <a:pos x="20" y="7"/>
                  </a:cxn>
                  <a:cxn ang="0">
                    <a:pos x="13" y="12"/>
                  </a:cxn>
                  <a:cxn ang="0">
                    <a:pos x="7" y="20"/>
                  </a:cxn>
                  <a:cxn ang="0">
                    <a:pos x="4" y="27"/>
                  </a:cxn>
                  <a:cxn ang="0">
                    <a:pos x="2" y="34"/>
                  </a:cxn>
                  <a:cxn ang="0">
                    <a:pos x="0" y="41"/>
                  </a:cxn>
                  <a:cxn ang="0">
                    <a:pos x="0" y="146"/>
                  </a:cxn>
                  <a:cxn ang="0">
                    <a:pos x="0" y="146"/>
                  </a:cxn>
                  <a:cxn ang="0">
                    <a:pos x="2" y="156"/>
                  </a:cxn>
                  <a:cxn ang="0">
                    <a:pos x="4" y="163"/>
                  </a:cxn>
                  <a:cxn ang="0">
                    <a:pos x="7" y="170"/>
                  </a:cxn>
                  <a:cxn ang="0">
                    <a:pos x="13" y="175"/>
                  </a:cxn>
                  <a:cxn ang="0">
                    <a:pos x="20" y="181"/>
                  </a:cxn>
                  <a:cxn ang="0">
                    <a:pos x="27" y="186"/>
                  </a:cxn>
                  <a:cxn ang="0">
                    <a:pos x="34" y="188"/>
                  </a:cxn>
                  <a:cxn ang="0">
                    <a:pos x="42" y="190"/>
                  </a:cxn>
                  <a:cxn ang="0">
                    <a:pos x="63" y="190"/>
                  </a:cxn>
                  <a:cxn ang="0">
                    <a:pos x="63" y="146"/>
                  </a:cxn>
                  <a:cxn ang="0">
                    <a:pos x="63" y="127"/>
                  </a:cxn>
                  <a:cxn ang="0">
                    <a:pos x="274" y="127"/>
                  </a:cxn>
                  <a:cxn ang="0">
                    <a:pos x="274" y="146"/>
                  </a:cxn>
                  <a:cxn ang="0">
                    <a:pos x="274" y="190"/>
                  </a:cxn>
                  <a:cxn ang="0">
                    <a:pos x="295" y="190"/>
                  </a:cxn>
                  <a:cxn ang="0">
                    <a:pos x="295" y="190"/>
                  </a:cxn>
                  <a:cxn ang="0">
                    <a:pos x="303" y="188"/>
                  </a:cxn>
                  <a:cxn ang="0">
                    <a:pos x="310" y="186"/>
                  </a:cxn>
                  <a:cxn ang="0">
                    <a:pos x="317" y="181"/>
                  </a:cxn>
                  <a:cxn ang="0">
                    <a:pos x="324" y="175"/>
                  </a:cxn>
                  <a:cxn ang="0">
                    <a:pos x="330" y="170"/>
                  </a:cxn>
                  <a:cxn ang="0">
                    <a:pos x="334" y="163"/>
                  </a:cxn>
                  <a:cxn ang="0">
                    <a:pos x="337" y="156"/>
                  </a:cxn>
                  <a:cxn ang="0">
                    <a:pos x="337" y="146"/>
                  </a:cxn>
                  <a:cxn ang="0">
                    <a:pos x="337" y="41"/>
                  </a:cxn>
                  <a:cxn ang="0">
                    <a:pos x="337" y="41"/>
                  </a:cxn>
                  <a:cxn ang="0">
                    <a:pos x="337" y="34"/>
                  </a:cxn>
                  <a:cxn ang="0">
                    <a:pos x="334" y="27"/>
                  </a:cxn>
                  <a:cxn ang="0">
                    <a:pos x="330" y="20"/>
                  </a:cxn>
                  <a:cxn ang="0">
                    <a:pos x="324" y="12"/>
                  </a:cxn>
                  <a:cxn ang="0">
                    <a:pos x="317" y="7"/>
                  </a:cxn>
                  <a:cxn ang="0">
                    <a:pos x="310" y="3"/>
                  </a:cxn>
                  <a:cxn ang="0">
                    <a:pos x="303" y="1"/>
                  </a:cxn>
                  <a:cxn ang="0">
                    <a:pos x="295" y="0"/>
                  </a:cxn>
                  <a:cxn ang="0">
                    <a:pos x="295" y="0"/>
                  </a:cxn>
                </a:cxnLst>
                <a:rect l="0" t="0" r="r" b="b"/>
                <a:pathLst>
                  <a:path w="337" h="190">
                    <a:moveTo>
                      <a:pt x="295" y="0"/>
                    </a:moveTo>
                    <a:lnTo>
                      <a:pt x="274" y="0"/>
                    </a:lnTo>
                    <a:lnTo>
                      <a:pt x="274" y="41"/>
                    </a:lnTo>
                    <a:lnTo>
                      <a:pt x="274" y="63"/>
                    </a:lnTo>
                    <a:lnTo>
                      <a:pt x="63" y="63"/>
                    </a:lnTo>
                    <a:lnTo>
                      <a:pt x="63" y="41"/>
                    </a:lnTo>
                    <a:lnTo>
                      <a:pt x="63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34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2"/>
                    </a:lnTo>
                    <a:lnTo>
                      <a:pt x="7" y="20"/>
                    </a:lnTo>
                    <a:lnTo>
                      <a:pt x="4" y="27"/>
                    </a:lnTo>
                    <a:lnTo>
                      <a:pt x="2" y="34"/>
                    </a:lnTo>
                    <a:lnTo>
                      <a:pt x="0" y="41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2" y="156"/>
                    </a:lnTo>
                    <a:lnTo>
                      <a:pt x="4" y="163"/>
                    </a:lnTo>
                    <a:lnTo>
                      <a:pt x="7" y="170"/>
                    </a:lnTo>
                    <a:lnTo>
                      <a:pt x="13" y="175"/>
                    </a:lnTo>
                    <a:lnTo>
                      <a:pt x="20" y="181"/>
                    </a:lnTo>
                    <a:lnTo>
                      <a:pt x="27" y="186"/>
                    </a:lnTo>
                    <a:lnTo>
                      <a:pt x="34" y="188"/>
                    </a:lnTo>
                    <a:lnTo>
                      <a:pt x="42" y="190"/>
                    </a:lnTo>
                    <a:lnTo>
                      <a:pt x="63" y="190"/>
                    </a:lnTo>
                    <a:lnTo>
                      <a:pt x="63" y="146"/>
                    </a:lnTo>
                    <a:lnTo>
                      <a:pt x="63" y="127"/>
                    </a:lnTo>
                    <a:lnTo>
                      <a:pt x="274" y="127"/>
                    </a:lnTo>
                    <a:lnTo>
                      <a:pt x="274" y="146"/>
                    </a:lnTo>
                    <a:lnTo>
                      <a:pt x="274" y="190"/>
                    </a:lnTo>
                    <a:lnTo>
                      <a:pt x="295" y="190"/>
                    </a:lnTo>
                    <a:lnTo>
                      <a:pt x="295" y="190"/>
                    </a:lnTo>
                    <a:lnTo>
                      <a:pt x="303" y="188"/>
                    </a:lnTo>
                    <a:lnTo>
                      <a:pt x="310" y="186"/>
                    </a:lnTo>
                    <a:lnTo>
                      <a:pt x="317" y="181"/>
                    </a:lnTo>
                    <a:lnTo>
                      <a:pt x="324" y="175"/>
                    </a:lnTo>
                    <a:lnTo>
                      <a:pt x="330" y="170"/>
                    </a:lnTo>
                    <a:lnTo>
                      <a:pt x="334" y="163"/>
                    </a:lnTo>
                    <a:lnTo>
                      <a:pt x="337" y="156"/>
                    </a:lnTo>
                    <a:lnTo>
                      <a:pt x="337" y="146"/>
                    </a:lnTo>
                    <a:lnTo>
                      <a:pt x="337" y="41"/>
                    </a:lnTo>
                    <a:lnTo>
                      <a:pt x="337" y="41"/>
                    </a:lnTo>
                    <a:lnTo>
                      <a:pt x="337" y="34"/>
                    </a:lnTo>
                    <a:lnTo>
                      <a:pt x="334" y="27"/>
                    </a:lnTo>
                    <a:lnTo>
                      <a:pt x="330" y="20"/>
                    </a:lnTo>
                    <a:lnTo>
                      <a:pt x="324" y="12"/>
                    </a:lnTo>
                    <a:lnTo>
                      <a:pt x="317" y="7"/>
                    </a:lnTo>
                    <a:lnTo>
                      <a:pt x="310" y="3"/>
                    </a:lnTo>
                    <a:lnTo>
                      <a:pt x="303" y="1"/>
                    </a:lnTo>
                    <a:lnTo>
                      <a:pt x="295" y="0"/>
                    </a:lnTo>
                    <a:lnTo>
                      <a:pt x="2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79"/>
            <p:cNvGrpSpPr/>
            <p:nvPr/>
          </p:nvGrpSpPr>
          <p:grpSpPr>
            <a:xfrm>
              <a:off x="2747" y="5410"/>
              <a:ext cx="539" cy="719"/>
              <a:chOff x="1092301" y="2278682"/>
              <a:chExt cx="255389" cy="340519"/>
            </a:xfrm>
            <a:grpFill/>
          </p:grpSpPr>
          <p:sp>
            <p:nvSpPr>
              <p:cNvPr id="104" name="Freeform 41"/>
              <p:cNvSpPr>
                <a:spLocks noEditPoints="1"/>
              </p:cNvSpPr>
              <p:nvPr/>
            </p:nvSpPr>
            <p:spPr bwMode="auto">
              <a:xfrm>
                <a:off x="1092301" y="2278682"/>
                <a:ext cx="255389" cy="340518"/>
              </a:xfrm>
              <a:custGeom>
                <a:avLst/>
                <a:gdLst/>
                <a:ahLst/>
                <a:cxnLst>
                  <a:cxn ang="0">
                    <a:pos x="31" y="42"/>
                  </a:cxn>
                  <a:cxn ang="0">
                    <a:pos x="26" y="42"/>
                  </a:cxn>
                  <a:cxn ang="0">
                    <a:pos x="15" y="47"/>
                  </a:cxn>
                  <a:cxn ang="0">
                    <a:pos x="6" y="54"/>
                  </a:cxn>
                  <a:cxn ang="0">
                    <a:pos x="2" y="65"/>
                  </a:cxn>
                  <a:cxn ang="0">
                    <a:pos x="0" y="82"/>
                  </a:cxn>
                  <a:cxn ang="0">
                    <a:pos x="247" y="73"/>
                  </a:cxn>
                  <a:cxn ang="0">
                    <a:pos x="245" y="65"/>
                  </a:cxn>
                  <a:cxn ang="0">
                    <a:pos x="241" y="54"/>
                  </a:cxn>
                  <a:cxn ang="0">
                    <a:pos x="232" y="47"/>
                  </a:cxn>
                  <a:cxn ang="0">
                    <a:pos x="221" y="42"/>
                  </a:cxn>
                  <a:cxn ang="0">
                    <a:pos x="216" y="42"/>
                  </a:cxn>
                  <a:cxn ang="0">
                    <a:pos x="167" y="53"/>
                  </a:cxn>
                  <a:cxn ang="0">
                    <a:pos x="86" y="22"/>
                  </a:cxn>
                  <a:cxn ang="0">
                    <a:pos x="163" y="0"/>
                  </a:cxn>
                  <a:cxn ang="0">
                    <a:pos x="82" y="0"/>
                  </a:cxn>
                  <a:cxn ang="0">
                    <a:pos x="71" y="6"/>
                  </a:cxn>
                  <a:cxn ang="0">
                    <a:pos x="66" y="16"/>
                  </a:cxn>
                  <a:cxn ang="0">
                    <a:pos x="58" y="58"/>
                  </a:cxn>
                  <a:cxn ang="0">
                    <a:pos x="62" y="69"/>
                  </a:cxn>
                  <a:cxn ang="0">
                    <a:pos x="73" y="74"/>
                  </a:cxn>
                  <a:cxn ang="0">
                    <a:pos x="174" y="74"/>
                  </a:cxn>
                  <a:cxn ang="0">
                    <a:pos x="185" y="69"/>
                  </a:cxn>
                  <a:cxn ang="0">
                    <a:pos x="187" y="58"/>
                  </a:cxn>
                  <a:cxn ang="0">
                    <a:pos x="182" y="16"/>
                  </a:cxn>
                  <a:cxn ang="0">
                    <a:pos x="176" y="6"/>
                  </a:cxn>
                  <a:cxn ang="0">
                    <a:pos x="163" y="0"/>
                  </a:cxn>
                  <a:cxn ang="0">
                    <a:pos x="220" y="103"/>
                  </a:cxn>
                  <a:cxn ang="0">
                    <a:pos x="26" y="103"/>
                  </a:cxn>
                  <a:cxn ang="0">
                    <a:pos x="13" y="109"/>
                  </a:cxn>
                  <a:cxn ang="0">
                    <a:pos x="8" y="123"/>
                  </a:cxn>
                  <a:cxn ang="0">
                    <a:pos x="24" y="306"/>
                  </a:cxn>
                  <a:cxn ang="0">
                    <a:pos x="31" y="321"/>
                  </a:cxn>
                  <a:cxn ang="0">
                    <a:pos x="47" y="328"/>
                  </a:cxn>
                  <a:cxn ang="0">
                    <a:pos x="200" y="328"/>
                  </a:cxn>
                  <a:cxn ang="0">
                    <a:pos x="214" y="321"/>
                  </a:cxn>
                  <a:cxn ang="0">
                    <a:pos x="221" y="306"/>
                  </a:cxn>
                  <a:cxn ang="0">
                    <a:pos x="240" y="123"/>
                  </a:cxn>
                  <a:cxn ang="0">
                    <a:pos x="234" y="109"/>
                  </a:cxn>
                  <a:cxn ang="0">
                    <a:pos x="220" y="103"/>
                  </a:cxn>
                  <a:cxn ang="0">
                    <a:pos x="82" y="287"/>
                  </a:cxn>
                  <a:cxn ang="0">
                    <a:pos x="42" y="143"/>
                  </a:cxn>
                  <a:cxn ang="0">
                    <a:pos x="82" y="287"/>
                  </a:cxn>
                  <a:cxn ang="0">
                    <a:pos x="104" y="287"/>
                  </a:cxn>
                  <a:cxn ang="0">
                    <a:pos x="144" y="143"/>
                  </a:cxn>
                  <a:cxn ang="0">
                    <a:pos x="194" y="287"/>
                  </a:cxn>
                  <a:cxn ang="0">
                    <a:pos x="163" y="143"/>
                  </a:cxn>
                  <a:cxn ang="0">
                    <a:pos x="194" y="287"/>
                  </a:cxn>
                </a:cxnLst>
                <a:rect l="0" t="0" r="r" b="b"/>
                <a:pathLst>
                  <a:path w="247" h="328">
                    <a:moveTo>
                      <a:pt x="216" y="42"/>
                    </a:moveTo>
                    <a:lnTo>
                      <a:pt x="31" y="42"/>
                    </a:lnTo>
                    <a:lnTo>
                      <a:pt x="31" y="42"/>
                    </a:lnTo>
                    <a:lnTo>
                      <a:pt x="26" y="42"/>
                    </a:lnTo>
                    <a:lnTo>
                      <a:pt x="20" y="44"/>
                    </a:lnTo>
                    <a:lnTo>
                      <a:pt x="15" y="47"/>
                    </a:lnTo>
                    <a:lnTo>
                      <a:pt x="9" y="51"/>
                    </a:lnTo>
                    <a:lnTo>
                      <a:pt x="6" y="54"/>
                    </a:lnTo>
                    <a:lnTo>
                      <a:pt x="4" y="60"/>
                    </a:lnTo>
                    <a:lnTo>
                      <a:pt x="2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247" y="82"/>
                    </a:lnTo>
                    <a:lnTo>
                      <a:pt x="247" y="73"/>
                    </a:lnTo>
                    <a:lnTo>
                      <a:pt x="247" y="73"/>
                    </a:lnTo>
                    <a:lnTo>
                      <a:pt x="245" y="65"/>
                    </a:lnTo>
                    <a:lnTo>
                      <a:pt x="243" y="60"/>
                    </a:lnTo>
                    <a:lnTo>
                      <a:pt x="241" y="54"/>
                    </a:lnTo>
                    <a:lnTo>
                      <a:pt x="238" y="51"/>
                    </a:lnTo>
                    <a:lnTo>
                      <a:pt x="232" y="47"/>
                    </a:lnTo>
                    <a:lnTo>
                      <a:pt x="227" y="44"/>
                    </a:lnTo>
                    <a:lnTo>
                      <a:pt x="221" y="42"/>
                    </a:lnTo>
                    <a:lnTo>
                      <a:pt x="216" y="42"/>
                    </a:lnTo>
                    <a:lnTo>
                      <a:pt x="216" y="42"/>
                    </a:lnTo>
                    <a:close/>
                    <a:moveTo>
                      <a:pt x="162" y="22"/>
                    </a:moveTo>
                    <a:lnTo>
                      <a:pt x="167" y="53"/>
                    </a:lnTo>
                    <a:lnTo>
                      <a:pt x="80" y="53"/>
                    </a:lnTo>
                    <a:lnTo>
                      <a:pt x="86" y="22"/>
                    </a:lnTo>
                    <a:lnTo>
                      <a:pt x="162" y="22"/>
                    </a:lnTo>
                    <a:close/>
                    <a:moveTo>
                      <a:pt x="163" y="0"/>
                    </a:moveTo>
                    <a:lnTo>
                      <a:pt x="82" y="0"/>
                    </a:lnTo>
                    <a:lnTo>
                      <a:pt x="82" y="0"/>
                    </a:lnTo>
                    <a:lnTo>
                      <a:pt x="76" y="2"/>
                    </a:lnTo>
                    <a:lnTo>
                      <a:pt x="71" y="6"/>
                    </a:lnTo>
                    <a:lnTo>
                      <a:pt x="67" y="9"/>
                    </a:lnTo>
                    <a:lnTo>
                      <a:pt x="66" y="16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60" y="65"/>
                    </a:lnTo>
                    <a:lnTo>
                      <a:pt x="62" y="69"/>
                    </a:lnTo>
                    <a:lnTo>
                      <a:pt x="67" y="73"/>
                    </a:lnTo>
                    <a:lnTo>
                      <a:pt x="73" y="74"/>
                    </a:lnTo>
                    <a:lnTo>
                      <a:pt x="174" y="74"/>
                    </a:lnTo>
                    <a:lnTo>
                      <a:pt x="174" y="74"/>
                    </a:lnTo>
                    <a:lnTo>
                      <a:pt x="180" y="73"/>
                    </a:lnTo>
                    <a:lnTo>
                      <a:pt x="185" y="69"/>
                    </a:lnTo>
                    <a:lnTo>
                      <a:pt x="187" y="65"/>
                    </a:lnTo>
                    <a:lnTo>
                      <a:pt x="187" y="58"/>
                    </a:lnTo>
                    <a:lnTo>
                      <a:pt x="182" y="16"/>
                    </a:lnTo>
                    <a:lnTo>
                      <a:pt x="182" y="16"/>
                    </a:lnTo>
                    <a:lnTo>
                      <a:pt x="180" y="9"/>
                    </a:lnTo>
                    <a:lnTo>
                      <a:pt x="176" y="6"/>
                    </a:lnTo>
                    <a:lnTo>
                      <a:pt x="171" y="2"/>
                    </a:lnTo>
                    <a:lnTo>
                      <a:pt x="163" y="0"/>
                    </a:lnTo>
                    <a:lnTo>
                      <a:pt x="163" y="0"/>
                    </a:lnTo>
                    <a:close/>
                    <a:moveTo>
                      <a:pt x="220" y="103"/>
                    </a:moveTo>
                    <a:lnTo>
                      <a:pt x="26" y="103"/>
                    </a:lnTo>
                    <a:lnTo>
                      <a:pt x="26" y="103"/>
                    </a:lnTo>
                    <a:lnTo>
                      <a:pt x="18" y="105"/>
                    </a:lnTo>
                    <a:lnTo>
                      <a:pt x="13" y="109"/>
                    </a:lnTo>
                    <a:lnTo>
                      <a:pt x="9" y="116"/>
                    </a:lnTo>
                    <a:lnTo>
                      <a:pt x="8" y="123"/>
                    </a:lnTo>
                    <a:lnTo>
                      <a:pt x="24" y="306"/>
                    </a:lnTo>
                    <a:lnTo>
                      <a:pt x="24" y="306"/>
                    </a:lnTo>
                    <a:lnTo>
                      <a:pt x="28" y="316"/>
                    </a:lnTo>
                    <a:lnTo>
                      <a:pt x="31" y="321"/>
                    </a:lnTo>
                    <a:lnTo>
                      <a:pt x="38" y="326"/>
                    </a:lnTo>
                    <a:lnTo>
                      <a:pt x="47" y="328"/>
                    </a:lnTo>
                    <a:lnTo>
                      <a:pt x="200" y="328"/>
                    </a:lnTo>
                    <a:lnTo>
                      <a:pt x="200" y="328"/>
                    </a:lnTo>
                    <a:lnTo>
                      <a:pt x="209" y="326"/>
                    </a:lnTo>
                    <a:lnTo>
                      <a:pt x="214" y="321"/>
                    </a:lnTo>
                    <a:lnTo>
                      <a:pt x="220" y="316"/>
                    </a:lnTo>
                    <a:lnTo>
                      <a:pt x="221" y="306"/>
                    </a:lnTo>
                    <a:lnTo>
                      <a:pt x="240" y="123"/>
                    </a:lnTo>
                    <a:lnTo>
                      <a:pt x="240" y="123"/>
                    </a:lnTo>
                    <a:lnTo>
                      <a:pt x="238" y="116"/>
                    </a:lnTo>
                    <a:lnTo>
                      <a:pt x="234" y="109"/>
                    </a:lnTo>
                    <a:lnTo>
                      <a:pt x="229" y="105"/>
                    </a:lnTo>
                    <a:lnTo>
                      <a:pt x="220" y="103"/>
                    </a:lnTo>
                    <a:lnTo>
                      <a:pt x="220" y="103"/>
                    </a:lnTo>
                    <a:close/>
                    <a:moveTo>
                      <a:pt x="82" y="287"/>
                    </a:moveTo>
                    <a:lnTo>
                      <a:pt x="51" y="287"/>
                    </a:lnTo>
                    <a:lnTo>
                      <a:pt x="42" y="143"/>
                    </a:lnTo>
                    <a:lnTo>
                      <a:pt x="82" y="143"/>
                    </a:lnTo>
                    <a:lnTo>
                      <a:pt x="82" y="287"/>
                    </a:lnTo>
                    <a:close/>
                    <a:moveTo>
                      <a:pt x="144" y="287"/>
                    </a:moveTo>
                    <a:lnTo>
                      <a:pt x="104" y="287"/>
                    </a:lnTo>
                    <a:lnTo>
                      <a:pt x="104" y="143"/>
                    </a:lnTo>
                    <a:lnTo>
                      <a:pt x="144" y="143"/>
                    </a:lnTo>
                    <a:lnTo>
                      <a:pt x="144" y="287"/>
                    </a:lnTo>
                    <a:close/>
                    <a:moveTo>
                      <a:pt x="194" y="287"/>
                    </a:moveTo>
                    <a:lnTo>
                      <a:pt x="163" y="287"/>
                    </a:lnTo>
                    <a:lnTo>
                      <a:pt x="163" y="143"/>
                    </a:lnTo>
                    <a:lnTo>
                      <a:pt x="205" y="143"/>
                    </a:lnTo>
                    <a:lnTo>
                      <a:pt x="194" y="28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2"/>
              <p:cNvSpPr/>
              <p:nvPr/>
            </p:nvSpPr>
            <p:spPr bwMode="auto">
              <a:xfrm>
                <a:off x="1092301" y="2320208"/>
                <a:ext cx="255389" cy="41527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5" y="5"/>
                  </a:cxn>
                  <a:cxn ang="0">
                    <a:pos x="9" y="9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2" y="23"/>
                  </a:cxn>
                  <a:cxn ang="0">
                    <a:pos x="0" y="31"/>
                  </a:cxn>
                  <a:cxn ang="0">
                    <a:pos x="0" y="40"/>
                  </a:cxn>
                  <a:cxn ang="0">
                    <a:pos x="247" y="40"/>
                  </a:cxn>
                  <a:cxn ang="0">
                    <a:pos x="247" y="31"/>
                  </a:cxn>
                  <a:cxn ang="0">
                    <a:pos x="247" y="31"/>
                  </a:cxn>
                  <a:cxn ang="0">
                    <a:pos x="245" y="23"/>
                  </a:cxn>
                  <a:cxn ang="0">
                    <a:pos x="243" y="18"/>
                  </a:cxn>
                  <a:cxn ang="0">
                    <a:pos x="241" y="12"/>
                  </a:cxn>
                  <a:cxn ang="0">
                    <a:pos x="238" y="9"/>
                  </a:cxn>
                  <a:cxn ang="0">
                    <a:pos x="232" y="5"/>
                  </a:cxn>
                  <a:cxn ang="0">
                    <a:pos x="227" y="2"/>
                  </a:cxn>
                  <a:cxn ang="0">
                    <a:pos x="221" y="0"/>
                  </a:cxn>
                  <a:cxn ang="0">
                    <a:pos x="216" y="0"/>
                  </a:cxn>
                  <a:cxn ang="0">
                    <a:pos x="216" y="0"/>
                  </a:cxn>
                </a:cxnLst>
                <a:rect l="0" t="0" r="r" b="b"/>
                <a:pathLst>
                  <a:path w="247" h="40">
                    <a:moveTo>
                      <a:pt x="216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5" y="5"/>
                    </a:lnTo>
                    <a:lnTo>
                      <a:pt x="9" y="9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2" y="23"/>
                    </a:lnTo>
                    <a:lnTo>
                      <a:pt x="0" y="31"/>
                    </a:lnTo>
                    <a:lnTo>
                      <a:pt x="0" y="40"/>
                    </a:lnTo>
                    <a:lnTo>
                      <a:pt x="247" y="4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45" y="23"/>
                    </a:lnTo>
                    <a:lnTo>
                      <a:pt x="243" y="18"/>
                    </a:lnTo>
                    <a:lnTo>
                      <a:pt x="241" y="12"/>
                    </a:lnTo>
                    <a:lnTo>
                      <a:pt x="238" y="9"/>
                    </a:lnTo>
                    <a:lnTo>
                      <a:pt x="232" y="5"/>
                    </a:lnTo>
                    <a:lnTo>
                      <a:pt x="227" y="2"/>
                    </a:lnTo>
                    <a:lnTo>
                      <a:pt x="221" y="0"/>
                    </a:lnTo>
                    <a:lnTo>
                      <a:pt x="216" y="0"/>
                    </a:lnTo>
                    <a:lnTo>
                      <a:pt x="21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3"/>
              <p:cNvSpPr/>
              <p:nvPr/>
            </p:nvSpPr>
            <p:spPr bwMode="auto">
              <a:xfrm>
                <a:off x="1175355" y="2299445"/>
                <a:ext cx="89283" cy="33221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87" y="31"/>
                  </a:cxn>
                  <a:cxn ang="0">
                    <a:pos x="0" y="31"/>
                  </a:cxn>
                  <a:cxn ang="0">
                    <a:pos x="6" y="0"/>
                  </a:cxn>
                  <a:cxn ang="0">
                    <a:pos x="82" y="0"/>
                  </a:cxn>
                </a:cxnLst>
                <a:rect l="0" t="0" r="r" b="b"/>
                <a:pathLst>
                  <a:path w="87" h="31">
                    <a:moveTo>
                      <a:pt x="82" y="0"/>
                    </a:moveTo>
                    <a:lnTo>
                      <a:pt x="87" y="31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82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4"/>
              <p:cNvSpPr/>
              <p:nvPr/>
            </p:nvSpPr>
            <p:spPr bwMode="auto">
              <a:xfrm>
                <a:off x="1152514" y="2278682"/>
                <a:ext cx="132885" cy="76825"/>
              </a:xfrm>
              <a:custGeom>
                <a:avLst/>
                <a:gdLst/>
                <a:ahLst/>
                <a:cxnLst>
                  <a:cxn ang="0">
                    <a:pos x="105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8" y="16"/>
                  </a:cxn>
                  <a:cxn ang="0">
                    <a:pos x="0" y="58"/>
                  </a:cxn>
                  <a:cxn ang="0">
                    <a:pos x="0" y="58"/>
                  </a:cxn>
                  <a:cxn ang="0">
                    <a:pos x="2" y="65"/>
                  </a:cxn>
                  <a:cxn ang="0">
                    <a:pos x="4" y="69"/>
                  </a:cxn>
                  <a:cxn ang="0">
                    <a:pos x="9" y="73"/>
                  </a:cxn>
                  <a:cxn ang="0">
                    <a:pos x="15" y="74"/>
                  </a:cxn>
                  <a:cxn ang="0">
                    <a:pos x="116" y="74"/>
                  </a:cxn>
                  <a:cxn ang="0">
                    <a:pos x="116" y="74"/>
                  </a:cxn>
                  <a:cxn ang="0">
                    <a:pos x="122" y="73"/>
                  </a:cxn>
                  <a:cxn ang="0">
                    <a:pos x="127" y="69"/>
                  </a:cxn>
                  <a:cxn ang="0">
                    <a:pos x="129" y="65"/>
                  </a:cxn>
                  <a:cxn ang="0">
                    <a:pos x="129" y="58"/>
                  </a:cxn>
                  <a:cxn ang="0">
                    <a:pos x="124" y="16"/>
                  </a:cxn>
                  <a:cxn ang="0">
                    <a:pos x="124" y="16"/>
                  </a:cxn>
                  <a:cxn ang="0">
                    <a:pos x="122" y="9"/>
                  </a:cxn>
                  <a:cxn ang="0">
                    <a:pos x="118" y="6"/>
                  </a:cxn>
                  <a:cxn ang="0">
                    <a:pos x="113" y="2"/>
                  </a:cxn>
                  <a:cxn ang="0">
                    <a:pos x="105" y="0"/>
                  </a:cxn>
                  <a:cxn ang="0">
                    <a:pos x="105" y="0"/>
                  </a:cxn>
                </a:cxnLst>
                <a:rect l="0" t="0" r="r" b="b"/>
                <a:pathLst>
                  <a:path w="129" h="74">
                    <a:moveTo>
                      <a:pt x="105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8" y="1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65"/>
                    </a:lnTo>
                    <a:lnTo>
                      <a:pt x="4" y="69"/>
                    </a:lnTo>
                    <a:lnTo>
                      <a:pt x="9" y="73"/>
                    </a:lnTo>
                    <a:lnTo>
                      <a:pt x="15" y="74"/>
                    </a:lnTo>
                    <a:lnTo>
                      <a:pt x="116" y="74"/>
                    </a:lnTo>
                    <a:lnTo>
                      <a:pt x="116" y="74"/>
                    </a:lnTo>
                    <a:lnTo>
                      <a:pt x="122" y="73"/>
                    </a:lnTo>
                    <a:lnTo>
                      <a:pt x="127" y="69"/>
                    </a:lnTo>
                    <a:lnTo>
                      <a:pt x="129" y="65"/>
                    </a:lnTo>
                    <a:lnTo>
                      <a:pt x="129" y="58"/>
                    </a:lnTo>
                    <a:lnTo>
                      <a:pt x="124" y="16"/>
                    </a:lnTo>
                    <a:lnTo>
                      <a:pt x="124" y="16"/>
                    </a:lnTo>
                    <a:lnTo>
                      <a:pt x="122" y="9"/>
                    </a:lnTo>
                    <a:lnTo>
                      <a:pt x="118" y="6"/>
                    </a:lnTo>
                    <a:lnTo>
                      <a:pt x="113" y="2"/>
                    </a:lnTo>
                    <a:lnTo>
                      <a:pt x="105" y="0"/>
                    </a:lnTo>
                    <a:lnTo>
                      <a:pt x="105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45"/>
              <p:cNvSpPr/>
              <p:nvPr/>
            </p:nvSpPr>
            <p:spPr bwMode="auto">
              <a:xfrm>
                <a:off x="1098530" y="2384575"/>
                <a:ext cx="240854" cy="234626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5" y="6"/>
                  </a:cxn>
                  <a:cxn ang="0">
                    <a:pos x="1" y="13"/>
                  </a:cxn>
                  <a:cxn ang="0">
                    <a:pos x="0" y="20"/>
                  </a:cxn>
                  <a:cxn ang="0">
                    <a:pos x="16" y="203"/>
                  </a:cxn>
                  <a:cxn ang="0">
                    <a:pos x="16" y="203"/>
                  </a:cxn>
                  <a:cxn ang="0">
                    <a:pos x="20" y="213"/>
                  </a:cxn>
                  <a:cxn ang="0">
                    <a:pos x="23" y="218"/>
                  </a:cxn>
                  <a:cxn ang="0">
                    <a:pos x="30" y="223"/>
                  </a:cxn>
                  <a:cxn ang="0">
                    <a:pos x="39" y="225"/>
                  </a:cxn>
                  <a:cxn ang="0">
                    <a:pos x="192" y="225"/>
                  </a:cxn>
                  <a:cxn ang="0">
                    <a:pos x="192" y="225"/>
                  </a:cxn>
                  <a:cxn ang="0">
                    <a:pos x="201" y="223"/>
                  </a:cxn>
                  <a:cxn ang="0">
                    <a:pos x="206" y="218"/>
                  </a:cxn>
                  <a:cxn ang="0">
                    <a:pos x="212" y="213"/>
                  </a:cxn>
                  <a:cxn ang="0">
                    <a:pos x="213" y="203"/>
                  </a:cxn>
                  <a:cxn ang="0">
                    <a:pos x="232" y="20"/>
                  </a:cxn>
                  <a:cxn ang="0">
                    <a:pos x="232" y="20"/>
                  </a:cxn>
                  <a:cxn ang="0">
                    <a:pos x="230" y="13"/>
                  </a:cxn>
                  <a:cxn ang="0">
                    <a:pos x="226" y="6"/>
                  </a:cxn>
                  <a:cxn ang="0">
                    <a:pos x="221" y="2"/>
                  </a:cxn>
                  <a:cxn ang="0">
                    <a:pos x="212" y="0"/>
                  </a:cxn>
                  <a:cxn ang="0">
                    <a:pos x="212" y="0"/>
                  </a:cxn>
                </a:cxnLst>
                <a:rect l="0" t="0" r="r" b="b"/>
                <a:pathLst>
                  <a:path w="232" h="225">
                    <a:moveTo>
                      <a:pt x="212" y="0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5" y="6"/>
                    </a:lnTo>
                    <a:lnTo>
                      <a:pt x="1" y="13"/>
                    </a:lnTo>
                    <a:lnTo>
                      <a:pt x="0" y="20"/>
                    </a:lnTo>
                    <a:lnTo>
                      <a:pt x="16" y="203"/>
                    </a:lnTo>
                    <a:lnTo>
                      <a:pt x="16" y="203"/>
                    </a:lnTo>
                    <a:lnTo>
                      <a:pt x="20" y="213"/>
                    </a:lnTo>
                    <a:lnTo>
                      <a:pt x="23" y="218"/>
                    </a:lnTo>
                    <a:lnTo>
                      <a:pt x="30" y="223"/>
                    </a:lnTo>
                    <a:lnTo>
                      <a:pt x="39" y="225"/>
                    </a:lnTo>
                    <a:lnTo>
                      <a:pt x="192" y="225"/>
                    </a:lnTo>
                    <a:lnTo>
                      <a:pt x="192" y="225"/>
                    </a:lnTo>
                    <a:lnTo>
                      <a:pt x="201" y="223"/>
                    </a:lnTo>
                    <a:lnTo>
                      <a:pt x="206" y="218"/>
                    </a:lnTo>
                    <a:lnTo>
                      <a:pt x="212" y="213"/>
                    </a:lnTo>
                    <a:lnTo>
                      <a:pt x="213" y="203"/>
                    </a:lnTo>
                    <a:lnTo>
                      <a:pt x="232" y="20"/>
                    </a:lnTo>
                    <a:lnTo>
                      <a:pt x="232" y="20"/>
                    </a:lnTo>
                    <a:lnTo>
                      <a:pt x="230" y="13"/>
                    </a:lnTo>
                    <a:lnTo>
                      <a:pt x="226" y="6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12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46"/>
              <p:cNvSpPr/>
              <p:nvPr/>
            </p:nvSpPr>
            <p:spPr bwMode="auto">
              <a:xfrm>
                <a:off x="1135904" y="2426102"/>
                <a:ext cx="39451" cy="149496"/>
              </a:xfrm>
              <a:custGeom>
                <a:avLst/>
                <a:gdLst/>
                <a:ahLst/>
                <a:cxnLst>
                  <a:cxn ang="0">
                    <a:pos x="40" y="144"/>
                  </a:cxn>
                  <a:cxn ang="0">
                    <a:pos x="9" y="144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144"/>
                  </a:cxn>
                </a:cxnLst>
                <a:rect l="0" t="0" r="r" b="b"/>
                <a:pathLst>
                  <a:path w="40" h="144">
                    <a:moveTo>
                      <a:pt x="40" y="144"/>
                    </a:moveTo>
                    <a:lnTo>
                      <a:pt x="9" y="144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14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47"/>
              <p:cNvSpPr>
                <a:spLocks noChangeArrowheads="1"/>
              </p:cNvSpPr>
              <p:nvPr/>
            </p:nvSpPr>
            <p:spPr bwMode="auto">
              <a:xfrm>
                <a:off x="1198194" y="2426102"/>
                <a:ext cx="41527" cy="14949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8"/>
              <p:cNvSpPr/>
              <p:nvPr/>
            </p:nvSpPr>
            <p:spPr bwMode="auto">
              <a:xfrm>
                <a:off x="1260483" y="2426102"/>
                <a:ext cx="43604" cy="149496"/>
              </a:xfrm>
              <a:custGeom>
                <a:avLst/>
                <a:gdLst/>
                <a:ahLst/>
                <a:cxnLst>
                  <a:cxn ang="0">
                    <a:pos x="31" y="144"/>
                  </a:cxn>
                  <a:cxn ang="0">
                    <a:pos x="0" y="144"/>
                  </a:cxn>
                  <a:cxn ang="0">
                    <a:pos x="0" y="0"/>
                  </a:cxn>
                  <a:cxn ang="0">
                    <a:pos x="42" y="0"/>
                  </a:cxn>
                  <a:cxn ang="0">
                    <a:pos x="31" y="144"/>
                  </a:cxn>
                </a:cxnLst>
                <a:rect l="0" t="0" r="r" b="b"/>
                <a:pathLst>
                  <a:path w="42" h="144">
                    <a:moveTo>
                      <a:pt x="31" y="144"/>
                    </a:moveTo>
                    <a:lnTo>
                      <a:pt x="0" y="1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31" y="14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Group 80"/>
            <p:cNvGrpSpPr/>
            <p:nvPr/>
          </p:nvGrpSpPr>
          <p:grpSpPr>
            <a:xfrm>
              <a:off x="6239" y="5524"/>
              <a:ext cx="679" cy="486"/>
              <a:chOff x="2566497" y="2332666"/>
              <a:chExt cx="321832" cy="230473"/>
            </a:xfrm>
            <a:grpFill/>
          </p:grpSpPr>
          <p:sp>
            <p:nvSpPr>
              <p:cNvPr id="101" name="Freeform 49"/>
              <p:cNvSpPr/>
              <p:nvPr/>
            </p:nvSpPr>
            <p:spPr bwMode="auto">
              <a:xfrm>
                <a:off x="2566497" y="2332666"/>
                <a:ext cx="180641" cy="230473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60" y="0"/>
                  </a:cxn>
                  <a:cxn ang="0">
                    <a:pos x="155" y="1"/>
                  </a:cxn>
                  <a:cxn ang="0">
                    <a:pos x="151" y="5"/>
                  </a:cxn>
                  <a:cxn ang="0">
                    <a:pos x="75" y="52"/>
                  </a:cxn>
                  <a:cxn ang="0">
                    <a:pos x="15" y="52"/>
                  </a:cxn>
                  <a:cxn ang="0">
                    <a:pos x="15" y="52"/>
                  </a:cxn>
                  <a:cxn ang="0">
                    <a:pos x="10" y="54"/>
                  </a:cxn>
                  <a:cxn ang="0">
                    <a:pos x="4" y="58"/>
                  </a:cxn>
                  <a:cxn ang="0">
                    <a:pos x="4" y="58"/>
                  </a:cxn>
                  <a:cxn ang="0">
                    <a:pos x="2" y="61"/>
                  </a:cxn>
                  <a:cxn ang="0">
                    <a:pos x="0" y="67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2" y="161"/>
                  </a:cxn>
                  <a:cxn ang="0">
                    <a:pos x="4" y="165"/>
                  </a:cxn>
                  <a:cxn ang="0">
                    <a:pos x="4" y="165"/>
                  </a:cxn>
                  <a:cxn ang="0">
                    <a:pos x="10" y="168"/>
                  </a:cxn>
                  <a:cxn ang="0">
                    <a:pos x="15" y="170"/>
                  </a:cxn>
                  <a:cxn ang="0">
                    <a:pos x="75" y="170"/>
                  </a:cxn>
                  <a:cxn ang="0">
                    <a:pos x="151" y="217"/>
                  </a:cxn>
                  <a:cxn ang="0">
                    <a:pos x="151" y="217"/>
                  </a:cxn>
                  <a:cxn ang="0">
                    <a:pos x="155" y="221"/>
                  </a:cxn>
                  <a:cxn ang="0">
                    <a:pos x="160" y="223"/>
                  </a:cxn>
                  <a:cxn ang="0">
                    <a:pos x="160" y="223"/>
                  </a:cxn>
                  <a:cxn ang="0">
                    <a:pos x="165" y="221"/>
                  </a:cxn>
                  <a:cxn ang="0">
                    <a:pos x="171" y="217"/>
                  </a:cxn>
                  <a:cxn ang="0">
                    <a:pos x="171" y="217"/>
                  </a:cxn>
                  <a:cxn ang="0">
                    <a:pos x="174" y="214"/>
                  </a:cxn>
                  <a:cxn ang="0">
                    <a:pos x="174" y="208"/>
                  </a:cxn>
                  <a:cxn ang="0">
                    <a:pos x="174" y="14"/>
                  </a:cxn>
                  <a:cxn ang="0">
                    <a:pos x="174" y="14"/>
                  </a:cxn>
                  <a:cxn ang="0">
                    <a:pos x="174" y="9"/>
                  </a:cxn>
                  <a:cxn ang="0">
                    <a:pos x="171" y="5"/>
                  </a:cxn>
                  <a:cxn ang="0">
                    <a:pos x="171" y="5"/>
                  </a:cxn>
                  <a:cxn ang="0">
                    <a:pos x="165" y="1"/>
                  </a:cxn>
                  <a:cxn ang="0">
                    <a:pos x="160" y="0"/>
                  </a:cxn>
                  <a:cxn ang="0">
                    <a:pos x="160" y="0"/>
                  </a:cxn>
                </a:cxnLst>
                <a:rect l="0" t="0" r="r" b="b"/>
                <a:pathLst>
                  <a:path w="174" h="223">
                    <a:moveTo>
                      <a:pt x="160" y="0"/>
                    </a:moveTo>
                    <a:lnTo>
                      <a:pt x="160" y="0"/>
                    </a:lnTo>
                    <a:lnTo>
                      <a:pt x="155" y="1"/>
                    </a:lnTo>
                    <a:lnTo>
                      <a:pt x="151" y="5"/>
                    </a:lnTo>
                    <a:lnTo>
                      <a:pt x="75" y="52"/>
                    </a:lnTo>
                    <a:lnTo>
                      <a:pt x="15" y="52"/>
                    </a:lnTo>
                    <a:lnTo>
                      <a:pt x="15" y="52"/>
                    </a:lnTo>
                    <a:lnTo>
                      <a:pt x="10" y="54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2" y="61"/>
                    </a:lnTo>
                    <a:lnTo>
                      <a:pt x="0" y="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61"/>
                    </a:lnTo>
                    <a:lnTo>
                      <a:pt x="4" y="165"/>
                    </a:lnTo>
                    <a:lnTo>
                      <a:pt x="4" y="165"/>
                    </a:lnTo>
                    <a:lnTo>
                      <a:pt x="10" y="168"/>
                    </a:lnTo>
                    <a:lnTo>
                      <a:pt x="15" y="170"/>
                    </a:lnTo>
                    <a:lnTo>
                      <a:pt x="75" y="170"/>
                    </a:lnTo>
                    <a:lnTo>
                      <a:pt x="151" y="217"/>
                    </a:lnTo>
                    <a:lnTo>
                      <a:pt x="151" y="217"/>
                    </a:lnTo>
                    <a:lnTo>
                      <a:pt x="155" y="221"/>
                    </a:lnTo>
                    <a:lnTo>
                      <a:pt x="160" y="223"/>
                    </a:lnTo>
                    <a:lnTo>
                      <a:pt x="160" y="223"/>
                    </a:lnTo>
                    <a:lnTo>
                      <a:pt x="165" y="221"/>
                    </a:lnTo>
                    <a:lnTo>
                      <a:pt x="171" y="217"/>
                    </a:lnTo>
                    <a:lnTo>
                      <a:pt x="171" y="217"/>
                    </a:lnTo>
                    <a:lnTo>
                      <a:pt x="174" y="214"/>
                    </a:lnTo>
                    <a:lnTo>
                      <a:pt x="174" y="208"/>
                    </a:lnTo>
                    <a:lnTo>
                      <a:pt x="174" y="14"/>
                    </a:lnTo>
                    <a:lnTo>
                      <a:pt x="174" y="14"/>
                    </a:lnTo>
                    <a:lnTo>
                      <a:pt x="174" y="9"/>
                    </a:lnTo>
                    <a:lnTo>
                      <a:pt x="171" y="5"/>
                    </a:lnTo>
                    <a:lnTo>
                      <a:pt x="171" y="5"/>
                    </a:lnTo>
                    <a:lnTo>
                      <a:pt x="165" y="1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50"/>
              <p:cNvSpPr/>
              <p:nvPr/>
            </p:nvSpPr>
            <p:spPr bwMode="auto">
              <a:xfrm>
                <a:off x="2769977" y="2390804"/>
                <a:ext cx="58137" cy="114199"/>
              </a:xfrm>
              <a:custGeom>
                <a:avLst/>
                <a:gdLst/>
                <a:ahLst/>
                <a:cxnLst>
                  <a:cxn ang="0">
                    <a:pos x="46" y="87"/>
                  </a:cxn>
                  <a:cxn ang="0">
                    <a:pos x="53" y="72"/>
                  </a:cxn>
                  <a:cxn ang="0">
                    <a:pos x="56" y="56"/>
                  </a:cxn>
                  <a:cxn ang="0">
                    <a:pos x="55" y="47"/>
                  </a:cxn>
                  <a:cxn ang="0">
                    <a:pos x="51" y="31"/>
                  </a:cxn>
                  <a:cxn ang="0">
                    <a:pos x="46" y="23"/>
                  </a:cxn>
                  <a:cxn ang="0">
                    <a:pos x="35" y="11"/>
                  </a:cxn>
                  <a:cxn ang="0">
                    <a:pos x="20" y="2"/>
                  </a:cxn>
                  <a:cxn ang="0">
                    <a:pos x="15" y="0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4"/>
                  </a:cxn>
                  <a:cxn ang="0">
                    <a:pos x="0" y="20"/>
                  </a:cxn>
                  <a:cxn ang="0">
                    <a:pos x="2" y="23"/>
                  </a:cxn>
                  <a:cxn ang="0">
                    <a:pos x="9" y="29"/>
                  </a:cxn>
                  <a:cxn ang="0">
                    <a:pos x="17" y="34"/>
                  </a:cxn>
                  <a:cxn ang="0">
                    <a:pos x="24" y="42"/>
                  </a:cxn>
                  <a:cxn ang="0">
                    <a:pos x="26" y="49"/>
                  </a:cxn>
                  <a:cxn ang="0">
                    <a:pos x="27" y="56"/>
                  </a:cxn>
                  <a:cxn ang="0">
                    <a:pos x="24" y="69"/>
                  </a:cxn>
                  <a:cxn ang="0">
                    <a:pos x="20" y="72"/>
                  </a:cxn>
                  <a:cxn ang="0">
                    <a:pos x="17" y="76"/>
                  </a:cxn>
                  <a:cxn ang="0">
                    <a:pos x="9" y="81"/>
                  </a:cxn>
                  <a:cxn ang="0">
                    <a:pos x="2" y="87"/>
                  </a:cxn>
                  <a:cxn ang="0">
                    <a:pos x="0" y="96"/>
                  </a:cxn>
                  <a:cxn ang="0">
                    <a:pos x="2" y="101"/>
                  </a:cxn>
                  <a:cxn ang="0">
                    <a:pos x="4" y="105"/>
                  </a:cxn>
                  <a:cxn ang="0">
                    <a:pos x="15" y="110"/>
                  </a:cxn>
                  <a:cxn ang="0">
                    <a:pos x="20" y="109"/>
                  </a:cxn>
                  <a:cxn ang="0">
                    <a:pos x="27" y="105"/>
                  </a:cxn>
                  <a:cxn ang="0">
                    <a:pos x="40" y="94"/>
                  </a:cxn>
                  <a:cxn ang="0">
                    <a:pos x="46" y="87"/>
                  </a:cxn>
                </a:cxnLst>
                <a:rect l="0" t="0" r="r" b="b"/>
                <a:pathLst>
                  <a:path w="56" h="110">
                    <a:moveTo>
                      <a:pt x="46" y="87"/>
                    </a:moveTo>
                    <a:lnTo>
                      <a:pt x="46" y="87"/>
                    </a:lnTo>
                    <a:lnTo>
                      <a:pt x="51" y="80"/>
                    </a:lnTo>
                    <a:lnTo>
                      <a:pt x="53" y="72"/>
                    </a:lnTo>
                    <a:lnTo>
                      <a:pt x="55" y="63"/>
                    </a:lnTo>
                    <a:lnTo>
                      <a:pt x="56" y="56"/>
                    </a:lnTo>
                    <a:lnTo>
                      <a:pt x="56" y="56"/>
                    </a:lnTo>
                    <a:lnTo>
                      <a:pt x="55" y="47"/>
                    </a:lnTo>
                    <a:lnTo>
                      <a:pt x="53" y="38"/>
                    </a:lnTo>
                    <a:lnTo>
                      <a:pt x="51" y="31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0" y="16"/>
                    </a:lnTo>
                    <a:lnTo>
                      <a:pt x="35" y="11"/>
                    </a:lnTo>
                    <a:lnTo>
                      <a:pt x="27" y="5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9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20" y="38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6" y="49"/>
                    </a:lnTo>
                    <a:lnTo>
                      <a:pt x="27" y="56"/>
                    </a:lnTo>
                    <a:lnTo>
                      <a:pt x="27" y="56"/>
                    </a:lnTo>
                    <a:lnTo>
                      <a:pt x="26" y="62"/>
                    </a:lnTo>
                    <a:lnTo>
                      <a:pt x="24" y="69"/>
                    </a:lnTo>
                    <a:lnTo>
                      <a:pt x="24" y="69"/>
                    </a:lnTo>
                    <a:lnTo>
                      <a:pt x="20" y="72"/>
                    </a:lnTo>
                    <a:lnTo>
                      <a:pt x="17" y="76"/>
                    </a:lnTo>
                    <a:lnTo>
                      <a:pt x="17" y="76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0" y="91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01"/>
                    </a:lnTo>
                    <a:lnTo>
                      <a:pt x="4" y="105"/>
                    </a:lnTo>
                    <a:lnTo>
                      <a:pt x="4" y="105"/>
                    </a:lnTo>
                    <a:lnTo>
                      <a:pt x="9" y="109"/>
                    </a:lnTo>
                    <a:lnTo>
                      <a:pt x="15" y="110"/>
                    </a:lnTo>
                    <a:lnTo>
                      <a:pt x="15" y="110"/>
                    </a:lnTo>
                    <a:lnTo>
                      <a:pt x="20" y="109"/>
                    </a:lnTo>
                    <a:lnTo>
                      <a:pt x="20" y="109"/>
                    </a:lnTo>
                    <a:lnTo>
                      <a:pt x="27" y="105"/>
                    </a:lnTo>
                    <a:lnTo>
                      <a:pt x="35" y="100"/>
                    </a:lnTo>
                    <a:lnTo>
                      <a:pt x="40" y="94"/>
                    </a:lnTo>
                    <a:lnTo>
                      <a:pt x="46" y="87"/>
                    </a:lnTo>
                    <a:lnTo>
                      <a:pt x="46" y="8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51"/>
              <p:cNvSpPr/>
              <p:nvPr/>
            </p:nvSpPr>
            <p:spPr bwMode="auto">
              <a:xfrm>
                <a:off x="2794893" y="2336819"/>
                <a:ext cx="93436" cy="224244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14" y="0"/>
                  </a:cxn>
                  <a:cxn ang="0">
                    <a:pos x="3" y="4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2" y="22"/>
                  </a:cxn>
                  <a:cxn ang="0">
                    <a:pos x="7" y="27"/>
                  </a:cxn>
                  <a:cxn ang="0">
                    <a:pos x="25" y="38"/>
                  </a:cxn>
                  <a:cxn ang="0">
                    <a:pos x="32" y="44"/>
                  </a:cxn>
                  <a:cxn ang="0">
                    <a:pos x="47" y="60"/>
                  </a:cxn>
                  <a:cxn ang="0">
                    <a:pos x="51" y="69"/>
                  </a:cxn>
                  <a:cxn ang="0">
                    <a:pos x="58" y="87"/>
                  </a:cxn>
                  <a:cxn ang="0">
                    <a:pos x="61" y="109"/>
                  </a:cxn>
                  <a:cxn ang="0">
                    <a:pos x="60" y="118"/>
                  </a:cxn>
                  <a:cxn ang="0">
                    <a:pos x="56" y="138"/>
                  </a:cxn>
                  <a:cxn ang="0">
                    <a:pos x="51" y="147"/>
                  </a:cxn>
                  <a:cxn ang="0">
                    <a:pos x="40" y="165"/>
                  </a:cxn>
                  <a:cxn ang="0">
                    <a:pos x="25" y="178"/>
                  </a:cxn>
                  <a:cxn ang="0">
                    <a:pos x="7" y="189"/>
                  </a:cxn>
                  <a:cxn ang="0">
                    <a:pos x="3" y="191"/>
                  </a:cxn>
                  <a:cxn ang="0">
                    <a:pos x="0" y="198"/>
                  </a:cxn>
                  <a:cxn ang="0">
                    <a:pos x="0" y="202"/>
                  </a:cxn>
                  <a:cxn ang="0">
                    <a:pos x="3" y="212"/>
                  </a:cxn>
                  <a:cxn ang="0">
                    <a:pos x="9" y="216"/>
                  </a:cxn>
                  <a:cxn ang="0">
                    <a:pos x="14" y="216"/>
                  </a:cxn>
                  <a:cxn ang="0">
                    <a:pos x="20" y="214"/>
                  </a:cxn>
                  <a:cxn ang="0">
                    <a:pos x="49" y="198"/>
                  </a:cxn>
                  <a:cxn ang="0">
                    <a:pos x="71" y="173"/>
                  </a:cxn>
                  <a:cxn ang="0">
                    <a:pos x="80" y="158"/>
                  </a:cxn>
                  <a:cxn ang="0">
                    <a:pos x="89" y="125"/>
                  </a:cxn>
                  <a:cxn ang="0">
                    <a:pos x="90" y="109"/>
                  </a:cxn>
                  <a:cxn ang="0">
                    <a:pos x="85" y="75"/>
                  </a:cxn>
                  <a:cxn ang="0">
                    <a:pos x="71" y="44"/>
                  </a:cxn>
                  <a:cxn ang="0">
                    <a:pos x="60" y="31"/>
                  </a:cxn>
                  <a:cxn ang="0">
                    <a:pos x="34" y="9"/>
                  </a:cxn>
                  <a:cxn ang="0">
                    <a:pos x="20" y="2"/>
                  </a:cxn>
                </a:cxnLst>
                <a:rect l="0" t="0" r="r" b="b"/>
                <a:pathLst>
                  <a:path w="90" h="216">
                    <a:moveTo>
                      <a:pt x="20" y="2"/>
                    </a:moveTo>
                    <a:lnTo>
                      <a:pt x="2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6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32" y="44"/>
                    </a:lnTo>
                    <a:lnTo>
                      <a:pt x="40" y="51"/>
                    </a:lnTo>
                    <a:lnTo>
                      <a:pt x="47" y="60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56" y="78"/>
                    </a:lnTo>
                    <a:lnTo>
                      <a:pt x="58" y="87"/>
                    </a:lnTo>
                    <a:lnTo>
                      <a:pt x="60" y="98"/>
                    </a:lnTo>
                    <a:lnTo>
                      <a:pt x="61" y="109"/>
                    </a:lnTo>
                    <a:lnTo>
                      <a:pt x="61" y="109"/>
                    </a:lnTo>
                    <a:lnTo>
                      <a:pt x="60" y="118"/>
                    </a:lnTo>
                    <a:lnTo>
                      <a:pt x="58" y="129"/>
                    </a:lnTo>
                    <a:lnTo>
                      <a:pt x="56" y="138"/>
                    </a:lnTo>
                    <a:lnTo>
                      <a:pt x="51" y="147"/>
                    </a:lnTo>
                    <a:lnTo>
                      <a:pt x="51" y="147"/>
                    </a:lnTo>
                    <a:lnTo>
                      <a:pt x="47" y="156"/>
                    </a:lnTo>
                    <a:lnTo>
                      <a:pt x="40" y="165"/>
                    </a:lnTo>
                    <a:lnTo>
                      <a:pt x="32" y="173"/>
                    </a:lnTo>
                    <a:lnTo>
                      <a:pt x="25" y="178"/>
                    </a:lnTo>
                    <a:lnTo>
                      <a:pt x="25" y="178"/>
                    </a:lnTo>
                    <a:lnTo>
                      <a:pt x="7" y="189"/>
                    </a:lnTo>
                    <a:lnTo>
                      <a:pt x="7" y="189"/>
                    </a:lnTo>
                    <a:lnTo>
                      <a:pt x="3" y="191"/>
                    </a:lnTo>
                    <a:lnTo>
                      <a:pt x="2" y="194"/>
                    </a:lnTo>
                    <a:lnTo>
                      <a:pt x="0" y="198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0" y="207"/>
                    </a:lnTo>
                    <a:lnTo>
                      <a:pt x="3" y="212"/>
                    </a:lnTo>
                    <a:lnTo>
                      <a:pt x="3" y="212"/>
                    </a:lnTo>
                    <a:lnTo>
                      <a:pt x="9" y="216"/>
                    </a:lnTo>
                    <a:lnTo>
                      <a:pt x="14" y="216"/>
                    </a:lnTo>
                    <a:lnTo>
                      <a:pt x="14" y="216"/>
                    </a:lnTo>
                    <a:lnTo>
                      <a:pt x="20" y="214"/>
                    </a:lnTo>
                    <a:lnTo>
                      <a:pt x="20" y="214"/>
                    </a:lnTo>
                    <a:lnTo>
                      <a:pt x="34" y="207"/>
                    </a:lnTo>
                    <a:lnTo>
                      <a:pt x="49" y="198"/>
                    </a:lnTo>
                    <a:lnTo>
                      <a:pt x="60" y="185"/>
                    </a:lnTo>
                    <a:lnTo>
                      <a:pt x="71" y="173"/>
                    </a:lnTo>
                    <a:lnTo>
                      <a:pt x="71" y="173"/>
                    </a:lnTo>
                    <a:lnTo>
                      <a:pt x="80" y="158"/>
                    </a:lnTo>
                    <a:lnTo>
                      <a:pt x="85" y="142"/>
                    </a:lnTo>
                    <a:lnTo>
                      <a:pt x="89" y="125"/>
                    </a:lnTo>
                    <a:lnTo>
                      <a:pt x="90" y="109"/>
                    </a:lnTo>
                    <a:lnTo>
                      <a:pt x="90" y="109"/>
                    </a:lnTo>
                    <a:lnTo>
                      <a:pt x="89" y="91"/>
                    </a:lnTo>
                    <a:lnTo>
                      <a:pt x="85" y="75"/>
                    </a:lnTo>
                    <a:lnTo>
                      <a:pt x="80" y="58"/>
                    </a:lnTo>
                    <a:lnTo>
                      <a:pt x="71" y="44"/>
                    </a:lnTo>
                    <a:lnTo>
                      <a:pt x="71" y="44"/>
                    </a:lnTo>
                    <a:lnTo>
                      <a:pt x="60" y="31"/>
                    </a:lnTo>
                    <a:lnTo>
                      <a:pt x="49" y="18"/>
                    </a:lnTo>
                    <a:lnTo>
                      <a:pt x="34" y="9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9898" y="5366"/>
              <a:ext cx="588" cy="80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" y="13"/>
                </a:cxn>
                <a:cxn ang="0">
                  <a:pos x="0" y="343"/>
                </a:cxn>
                <a:cxn ang="0">
                  <a:pos x="13" y="363"/>
                </a:cxn>
                <a:cxn ang="0">
                  <a:pos x="247" y="364"/>
                </a:cxn>
                <a:cxn ang="0">
                  <a:pos x="269" y="352"/>
                </a:cxn>
                <a:cxn ang="0">
                  <a:pos x="205" y="0"/>
                </a:cxn>
                <a:cxn ang="0">
                  <a:pos x="211" y="63"/>
                </a:cxn>
                <a:cxn ang="0">
                  <a:pos x="251" y="343"/>
                </a:cxn>
                <a:cxn ang="0">
                  <a:pos x="22" y="346"/>
                </a:cxn>
                <a:cxn ang="0">
                  <a:pos x="19" y="343"/>
                </a:cxn>
                <a:cxn ang="0">
                  <a:pos x="20" y="20"/>
                </a:cxn>
                <a:cxn ang="0">
                  <a:pos x="193" y="72"/>
                </a:cxn>
                <a:cxn ang="0">
                  <a:pos x="194" y="80"/>
                </a:cxn>
                <a:cxn ang="0">
                  <a:pos x="251" y="82"/>
                </a:cxn>
                <a:cxn ang="0">
                  <a:pos x="211" y="100"/>
                </a:cxn>
                <a:cxn ang="0">
                  <a:pos x="216" y="101"/>
                </a:cxn>
                <a:cxn ang="0">
                  <a:pos x="218" y="107"/>
                </a:cxn>
                <a:cxn ang="0">
                  <a:pos x="214" y="112"/>
                </a:cxn>
                <a:cxn ang="0">
                  <a:pos x="51" y="114"/>
                </a:cxn>
                <a:cxn ang="0">
                  <a:pos x="46" y="109"/>
                </a:cxn>
                <a:cxn ang="0">
                  <a:pos x="46" y="103"/>
                </a:cxn>
                <a:cxn ang="0">
                  <a:pos x="51" y="100"/>
                </a:cxn>
                <a:cxn ang="0">
                  <a:pos x="218" y="154"/>
                </a:cxn>
                <a:cxn ang="0">
                  <a:pos x="214" y="161"/>
                </a:cxn>
                <a:cxn ang="0">
                  <a:pos x="51" y="161"/>
                </a:cxn>
                <a:cxn ang="0">
                  <a:pos x="46" y="156"/>
                </a:cxn>
                <a:cxn ang="0">
                  <a:pos x="46" y="150"/>
                </a:cxn>
                <a:cxn ang="0">
                  <a:pos x="51" y="147"/>
                </a:cxn>
                <a:cxn ang="0">
                  <a:pos x="214" y="147"/>
                </a:cxn>
                <a:cxn ang="0">
                  <a:pos x="218" y="154"/>
                </a:cxn>
                <a:cxn ang="0">
                  <a:pos x="218" y="199"/>
                </a:cxn>
                <a:cxn ang="0">
                  <a:pos x="214" y="207"/>
                </a:cxn>
                <a:cxn ang="0">
                  <a:pos x="51" y="207"/>
                </a:cxn>
                <a:cxn ang="0">
                  <a:pos x="46" y="203"/>
                </a:cxn>
                <a:cxn ang="0">
                  <a:pos x="46" y="198"/>
                </a:cxn>
                <a:cxn ang="0">
                  <a:pos x="51" y="192"/>
                </a:cxn>
                <a:cxn ang="0">
                  <a:pos x="214" y="194"/>
                </a:cxn>
                <a:cxn ang="0">
                  <a:pos x="218" y="199"/>
                </a:cxn>
                <a:cxn ang="0">
                  <a:pos x="218" y="247"/>
                </a:cxn>
                <a:cxn ang="0">
                  <a:pos x="214" y="252"/>
                </a:cxn>
                <a:cxn ang="0">
                  <a:pos x="51" y="254"/>
                </a:cxn>
                <a:cxn ang="0">
                  <a:pos x="46" y="248"/>
                </a:cxn>
                <a:cxn ang="0">
                  <a:pos x="46" y="243"/>
                </a:cxn>
                <a:cxn ang="0">
                  <a:pos x="51" y="239"/>
                </a:cxn>
                <a:cxn ang="0">
                  <a:pos x="214" y="239"/>
                </a:cxn>
                <a:cxn ang="0">
                  <a:pos x="218" y="247"/>
                </a:cxn>
              </a:cxnLst>
              <a:rect l="0" t="0" r="r" b="b"/>
              <a:pathLst>
                <a:path w="269" h="364">
                  <a:moveTo>
                    <a:pt x="20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3" y="2"/>
                  </a:lnTo>
                  <a:lnTo>
                    <a:pt x="6" y="5"/>
                  </a:lnTo>
                  <a:lnTo>
                    <a:pt x="2" y="13"/>
                  </a:lnTo>
                  <a:lnTo>
                    <a:pt x="0" y="22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2" y="352"/>
                  </a:lnTo>
                  <a:lnTo>
                    <a:pt x="6" y="359"/>
                  </a:lnTo>
                  <a:lnTo>
                    <a:pt x="13" y="363"/>
                  </a:lnTo>
                  <a:lnTo>
                    <a:pt x="22" y="364"/>
                  </a:lnTo>
                  <a:lnTo>
                    <a:pt x="247" y="364"/>
                  </a:lnTo>
                  <a:lnTo>
                    <a:pt x="247" y="364"/>
                  </a:lnTo>
                  <a:lnTo>
                    <a:pt x="256" y="363"/>
                  </a:lnTo>
                  <a:lnTo>
                    <a:pt x="263" y="359"/>
                  </a:lnTo>
                  <a:lnTo>
                    <a:pt x="269" y="352"/>
                  </a:lnTo>
                  <a:lnTo>
                    <a:pt x="269" y="343"/>
                  </a:lnTo>
                  <a:lnTo>
                    <a:pt x="269" y="69"/>
                  </a:lnTo>
                  <a:lnTo>
                    <a:pt x="205" y="0"/>
                  </a:lnTo>
                  <a:close/>
                  <a:moveTo>
                    <a:pt x="211" y="33"/>
                  </a:moveTo>
                  <a:lnTo>
                    <a:pt x="240" y="63"/>
                  </a:lnTo>
                  <a:lnTo>
                    <a:pt x="211" y="63"/>
                  </a:lnTo>
                  <a:lnTo>
                    <a:pt x="211" y="33"/>
                  </a:lnTo>
                  <a:close/>
                  <a:moveTo>
                    <a:pt x="251" y="343"/>
                  </a:moveTo>
                  <a:lnTo>
                    <a:pt x="251" y="343"/>
                  </a:lnTo>
                  <a:lnTo>
                    <a:pt x="251" y="344"/>
                  </a:lnTo>
                  <a:lnTo>
                    <a:pt x="247" y="346"/>
                  </a:lnTo>
                  <a:lnTo>
                    <a:pt x="22" y="346"/>
                  </a:lnTo>
                  <a:lnTo>
                    <a:pt x="22" y="346"/>
                  </a:lnTo>
                  <a:lnTo>
                    <a:pt x="20" y="344"/>
                  </a:lnTo>
                  <a:lnTo>
                    <a:pt x="19" y="343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193" y="18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3" y="76"/>
                  </a:lnTo>
                  <a:lnTo>
                    <a:pt x="194" y="80"/>
                  </a:lnTo>
                  <a:lnTo>
                    <a:pt x="198" y="82"/>
                  </a:lnTo>
                  <a:lnTo>
                    <a:pt x="202" y="82"/>
                  </a:lnTo>
                  <a:lnTo>
                    <a:pt x="251" y="82"/>
                  </a:lnTo>
                  <a:lnTo>
                    <a:pt x="251" y="343"/>
                  </a:lnTo>
                  <a:close/>
                  <a:moveTo>
                    <a:pt x="51" y="100"/>
                  </a:moveTo>
                  <a:lnTo>
                    <a:pt x="211" y="100"/>
                  </a:lnTo>
                  <a:lnTo>
                    <a:pt x="211" y="100"/>
                  </a:lnTo>
                  <a:lnTo>
                    <a:pt x="214" y="100"/>
                  </a:lnTo>
                  <a:lnTo>
                    <a:pt x="216" y="101"/>
                  </a:lnTo>
                  <a:lnTo>
                    <a:pt x="218" y="103"/>
                  </a:lnTo>
                  <a:lnTo>
                    <a:pt x="218" y="107"/>
                  </a:lnTo>
                  <a:lnTo>
                    <a:pt x="218" y="107"/>
                  </a:lnTo>
                  <a:lnTo>
                    <a:pt x="218" y="109"/>
                  </a:lnTo>
                  <a:lnTo>
                    <a:pt x="216" y="112"/>
                  </a:lnTo>
                  <a:lnTo>
                    <a:pt x="214" y="112"/>
                  </a:lnTo>
                  <a:lnTo>
                    <a:pt x="211" y="114"/>
                  </a:lnTo>
                  <a:lnTo>
                    <a:pt x="51" y="114"/>
                  </a:lnTo>
                  <a:lnTo>
                    <a:pt x="51" y="114"/>
                  </a:lnTo>
                  <a:lnTo>
                    <a:pt x="49" y="112"/>
                  </a:lnTo>
                  <a:lnTo>
                    <a:pt x="48" y="112"/>
                  </a:lnTo>
                  <a:lnTo>
                    <a:pt x="46" y="109"/>
                  </a:lnTo>
                  <a:lnTo>
                    <a:pt x="44" y="107"/>
                  </a:lnTo>
                  <a:lnTo>
                    <a:pt x="44" y="107"/>
                  </a:lnTo>
                  <a:lnTo>
                    <a:pt x="46" y="103"/>
                  </a:lnTo>
                  <a:lnTo>
                    <a:pt x="48" y="101"/>
                  </a:lnTo>
                  <a:lnTo>
                    <a:pt x="49" y="100"/>
                  </a:lnTo>
                  <a:lnTo>
                    <a:pt x="51" y="100"/>
                  </a:lnTo>
                  <a:lnTo>
                    <a:pt x="51" y="100"/>
                  </a:lnTo>
                  <a:close/>
                  <a:moveTo>
                    <a:pt x="218" y="154"/>
                  </a:moveTo>
                  <a:lnTo>
                    <a:pt x="218" y="154"/>
                  </a:lnTo>
                  <a:lnTo>
                    <a:pt x="218" y="156"/>
                  </a:lnTo>
                  <a:lnTo>
                    <a:pt x="216" y="160"/>
                  </a:lnTo>
                  <a:lnTo>
                    <a:pt x="214" y="161"/>
                  </a:lnTo>
                  <a:lnTo>
                    <a:pt x="211" y="161"/>
                  </a:lnTo>
                  <a:lnTo>
                    <a:pt x="51" y="161"/>
                  </a:lnTo>
                  <a:lnTo>
                    <a:pt x="51" y="161"/>
                  </a:lnTo>
                  <a:lnTo>
                    <a:pt x="49" y="161"/>
                  </a:lnTo>
                  <a:lnTo>
                    <a:pt x="48" y="160"/>
                  </a:lnTo>
                  <a:lnTo>
                    <a:pt x="46" y="156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6" y="150"/>
                  </a:lnTo>
                  <a:lnTo>
                    <a:pt x="48" y="149"/>
                  </a:lnTo>
                  <a:lnTo>
                    <a:pt x="49" y="147"/>
                  </a:lnTo>
                  <a:lnTo>
                    <a:pt x="51" y="147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14" y="147"/>
                  </a:lnTo>
                  <a:lnTo>
                    <a:pt x="216" y="149"/>
                  </a:lnTo>
                  <a:lnTo>
                    <a:pt x="218" y="150"/>
                  </a:lnTo>
                  <a:lnTo>
                    <a:pt x="218" y="154"/>
                  </a:lnTo>
                  <a:lnTo>
                    <a:pt x="218" y="154"/>
                  </a:lnTo>
                  <a:close/>
                  <a:moveTo>
                    <a:pt x="218" y="199"/>
                  </a:moveTo>
                  <a:lnTo>
                    <a:pt x="218" y="199"/>
                  </a:lnTo>
                  <a:lnTo>
                    <a:pt x="218" y="203"/>
                  </a:lnTo>
                  <a:lnTo>
                    <a:pt x="216" y="205"/>
                  </a:lnTo>
                  <a:lnTo>
                    <a:pt x="214" y="207"/>
                  </a:lnTo>
                  <a:lnTo>
                    <a:pt x="211" y="207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49" y="207"/>
                  </a:lnTo>
                  <a:lnTo>
                    <a:pt x="48" y="205"/>
                  </a:lnTo>
                  <a:lnTo>
                    <a:pt x="46" y="203"/>
                  </a:lnTo>
                  <a:lnTo>
                    <a:pt x="44" y="199"/>
                  </a:lnTo>
                  <a:lnTo>
                    <a:pt x="44" y="199"/>
                  </a:lnTo>
                  <a:lnTo>
                    <a:pt x="46" y="198"/>
                  </a:lnTo>
                  <a:lnTo>
                    <a:pt x="48" y="194"/>
                  </a:lnTo>
                  <a:lnTo>
                    <a:pt x="49" y="194"/>
                  </a:lnTo>
                  <a:lnTo>
                    <a:pt x="51" y="192"/>
                  </a:lnTo>
                  <a:lnTo>
                    <a:pt x="211" y="192"/>
                  </a:lnTo>
                  <a:lnTo>
                    <a:pt x="211" y="192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8" y="198"/>
                  </a:lnTo>
                  <a:lnTo>
                    <a:pt x="218" y="199"/>
                  </a:lnTo>
                  <a:lnTo>
                    <a:pt x="218" y="199"/>
                  </a:lnTo>
                  <a:close/>
                  <a:moveTo>
                    <a:pt x="218" y="247"/>
                  </a:moveTo>
                  <a:lnTo>
                    <a:pt x="218" y="247"/>
                  </a:lnTo>
                  <a:lnTo>
                    <a:pt x="218" y="248"/>
                  </a:lnTo>
                  <a:lnTo>
                    <a:pt x="216" y="252"/>
                  </a:lnTo>
                  <a:lnTo>
                    <a:pt x="214" y="252"/>
                  </a:lnTo>
                  <a:lnTo>
                    <a:pt x="211" y="254"/>
                  </a:lnTo>
                  <a:lnTo>
                    <a:pt x="51" y="254"/>
                  </a:lnTo>
                  <a:lnTo>
                    <a:pt x="51" y="254"/>
                  </a:lnTo>
                  <a:lnTo>
                    <a:pt x="49" y="252"/>
                  </a:lnTo>
                  <a:lnTo>
                    <a:pt x="48" y="252"/>
                  </a:lnTo>
                  <a:lnTo>
                    <a:pt x="46" y="248"/>
                  </a:lnTo>
                  <a:lnTo>
                    <a:pt x="44" y="247"/>
                  </a:lnTo>
                  <a:lnTo>
                    <a:pt x="44" y="247"/>
                  </a:lnTo>
                  <a:lnTo>
                    <a:pt x="46" y="243"/>
                  </a:lnTo>
                  <a:lnTo>
                    <a:pt x="48" y="241"/>
                  </a:lnTo>
                  <a:lnTo>
                    <a:pt x="49" y="239"/>
                  </a:lnTo>
                  <a:lnTo>
                    <a:pt x="51" y="239"/>
                  </a:lnTo>
                  <a:lnTo>
                    <a:pt x="211" y="239"/>
                  </a:lnTo>
                  <a:lnTo>
                    <a:pt x="211" y="239"/>
                  </a:lnTo>
                  <a:lnTo>
                    <a:pt x="214" y="239"/>
                  </a:lnTo>
                  <a:lnTo>
                    <a:pt x="216" y="241"/>
                  </a:lnTo>
                  <a:lnTo>
                    <a:pt x="218" y="243"/>
                  </a:lnTo>
                  <a:lnTo>
                    <a:pt x="218" y="247"/>
                  </a:lnTo>
                  <a:lnTo>
                    <a:pt x="218" y="2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8043" y="5432"/>
              <a:ext cx="609" cy="670"/>
            </a:xfrm>
            <a:custGeom>
              <a:avLst/>
              <a:gdLst/>
              <a:ahLst/>
              <a:cxnLst>
                <a:cxn ang="0">
                  <a:pos x="61" y="230"/>
                </a:cxn>
                <a:cxn ang="0">
                  <a:pos x="39" y="201"/>
                </a:cxn>
                <a:cxn ang="0">
                  <a:pos x="29" y="167"/>
                </a:cxn>
                <a:cxn ang="0">
                  <a:pos x="30" y="134"/>
                </a:cxn>
                <a:cxn ang="0">
                  <a:pos x="52" y="85"/>
                </a:cxn>
                <a:cxn ang="0">
                  <a:pos x="94" y="53"/>
                </a:cxn>
                <a:cxn ang="0">
                  <a:pos x="110" y="18"/>
                </a:cxn>
                <a:cxn ang="0">
                  <a:pos x="49" y="49"/>
                </a:cxn>
                <a:cxn ang="0">
                  <a:pos x="9" y="105"/>
                </a:cxn>
                <a:cxn ang="0">
                  <a:pos x="0" y="152"/>
                </a:cxn>
                <a:cxn ang="0">
                  <a:pos x="3" y="183"/>
                </a:cxn>
                <a:cxn ang="0">
                  <a:pos x="20" y="223"/>
                </a:cxn>
                <a:cxn ang="0">
                  <a:pos x="47" y="257"/>
                </a:cxn>
                <a:cxn ang="0">
                  <a:pos x="61" y="265"/>
                </a:cxn>
                <a:cxn ang="0">
                  <a:pos x="74" y="256"/>
                </a:cxn>
                <a:cxn ang="0">
                  <a:pos x="68" y="239"/>
                </a:cxn>
                <a:cxn ang="0">
                  <a:pos x="228" y="49"/>
                </a:cxn>
                <a:cxn ang="0">
                  <a:pos x="212" y="45"/>
                </a:cxn>
                <a:cxn ang="0">
                  <a:pos x="203" y="58"/>
                </a:cxn>
                <a:cxn ang="0">
                  <a:pos x="208" y="67"/>
                </a:cxn>
                <a:cxn ang="0">
                  <a:pos x="232" y="94"/>
                </a:cxn>
                <a:cxn ang="0">
                  <a:pos x="246" y="127"/>
                </a:cxn>
                <a:cxn ang="0">
                  <a:pos x="250" y="152"/>
                </a:cxn>
                <a:cxn ang="0">
                  <a:pos x="235" y="207"/>
                </a:cxn>
                <a:cxn ang="0">
                  <a:pos x="199" y="245"/>
                </a:cxn>
                <a:cxn ang="0">
                  <a:pos x="166" y="288"/>
                </a:cxn>
                <a:cxn ang="0">
                  <a:pos x="210" y="272"/>
                </a:cxn>
                <a:cxn ang="0">
                  <a:pos x="259" y="221"/>
                </a:cxn>
                <a:cxn ang="0">
                  <a:pos x="277" y="165"/>
                </a:cxn>
                <a:cxn ang="0">
                  <a:pos x="275" y="138"/>
                </a:cxn>
                <a:cxn ang="0">
                  <a:pos x="264" y="94"/>
                </a:cxn>
                <a:cxn ang="0">
                  <a:pos x="239" y="58"/>
                </a:cxn>
                <a:cxn ang="0">
                  <a:pos x="123" y="71"/>
                </a:cxn>
                <a:cxn ang="0">
                  <a:pos x="172" y="40"/>
                </a:cxn>
                <a:cxn ang="0">
                  <a:pos x="168" y="29"/>
                </a:cxn>
                <a:cxn ang="0">
                  <a:pos x="117" y="0"/>
                </a:cxn>
                <a:cxn ang="0">
                  <a:pos x="110" y="9"/>
                </a:cxn>
                <a:cxn ang="0">
                  <a:pos x="112" y="69"/>
                </a:cxn>
                <a:cxn ang="0">
                  <a:pos x="123" y="71"/>
                </a:cxn>
                <a:cxn ang="0">
                  <a:pos x="108" y="263"/>
                </a:cxn>
                <a:cxn ang="0">
                  <a:pos x="105" y="270"/>
                </a:cxn>
                <a:cxn ang="0">
                  <a:pos x="154" y="305"/>
                </a:cxn>
                <a:cxn ang="0">
                  <a:pos x="163" y="306"/>
                </a:cxn>
                <a:cxn ang="0">
                  <a:pos x="166" y="243"/>
                </a:cxn>
                <a:cxn ang="0">
                  <a:pos x="163" y="236"/>
                </a:cxn>
                <a:cxn ang="0">
                  <a:pos x="154" y="236"/>
                </a:cxn>
              </a:cxnLst>
              <a:rect l="0" t="0" r="r" b="b"/>
              <a:pathLst>
                <a:path w="277" h="306">
                  <a:moveTo>
                    <a:pt x="68" y="239"/>
                  </a:moveTo>
                  <a:lnTo>
                    <a:pt x="68" y="239"/>
                  </a:lnTo>
                  <a:lnTo>
                    <a:pt x="61" y="230"/>
                  </a:lnTo>
                  <a:lnTo>
                    <a:pt x="52" y="223"/>
                  </a:lnTo>
                  <a:lnTo>
                    <a:pt x="45" y="212"/>
                  </a:lnTo>
                  <a:lnTo>
                    <a:pt x="39" y="201"/>
                  </a:lnTo>
                  <a:lnTo>
                    <a:pt x="34" y="190"/>
                  </a:lnTo>
                  <a:lnTo>
                    <a:pt x="30" y="178"/>
                  </a:lnTo>
                  <a:lnTo>
                    <a:pt x="29" y="16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0" y="134"/>
                  </a:lnTo>
                  <a:lnTo>
                    <a:pt x="34" y="116"/>
                  </a:lnTo>
                  <a:lnTo>
                    <a:pt x="41" y="100"/>
                  </a:lnTo>
                  <a:lnTo>
                    <a:pt x="52" y="85"/>
                  </a:lnTo>
                  <a:lnTo>
                    <a:pt x="63" y="72"/>
                  </a:lnTo>
                  <a:lnTo>
                    <a:pt x="78" y="62"/>
                  </a:lnTo>
                  <a:lnTo>
                    <a:pt x="94" y="53"/>
                  </a:lnTo>
                  <a:lnTo>
                    <a:pt x="110" y="47"/>
                  </a:lnTo>
                  <a:lnTo>
                    <a:pt x="110" y="18"/>
                  </a:lnTo>
                  <a:lnTo>
                    <a:pt x="110" y="18"/>
                  </a:lnTo>
                  <a:lnTo>
                    <a:pt x="88" y="25"/>
                  </a:lnTo>
                  <a:lnTo>
                    <a:pt x="67" y="34"/>
                  </a:lnTo>
                  <a:lnTo>
                    <a:pt x="49" y="49"/>
                  </a:lnTo>
                  <a:lnTo>
                    <a:pt x="32" y="65"/>
                  </a:lnTo>
                  <a:lnTo>
                    <a:pt x="20" y="85"/>
                  </a:lnTo>
                  <a:lnTo>
                    <a:pt x="9" y="105"/>
                  </a:lnTo>
                  <a:lnTo>
                    <a:pt x="3" y="129"/>
                  </a:lnTo>
                  <a:lnTo>
                    <a:pt x="1" y="141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69"/>
                  </a:lnTo>
                  <a:lnTo>
                    <a:pt x="3" y="183"/>
                  </a:lnTo>
                  <a:lnTo>
                    <a:pt x="7" y="198"/>
                  </a:lnTo>
                  <a:lnTo>
                    <a:pt x="12" y="210"/>
                  </a:lnTo>
                  <a:lnTo>
                    <a:pt x="20" y="223"/>
                  </a:lnTo>
                  <a:lnTo>
                    <a:pt x="29" y="236"/>
                  </a:lnTo>
                  <a:lnTo>
                    <a:pt x="38" y="247"/>
                  </a:lnTo>
                  <a:lnTo>
                    <a:pt x="47" y="257"/>
                  </a:lnTo>
                  <a:lnTo>
                    <a:pt x="47" y="257"/>
                  </a:lnTo>
                  <a:lnTo>
                    <a:pt x="56" y="263"/>
                  </a:lnTo>
                  <a:lnTo>
                    <a:pt x="61" y="265"/>
                  </a:lnTo>
                  <a:lnTo>
                    <a:pt x="68" y="263"/>
                  </a:lnTo>
                  <a:lnTo>
                    <a:pt x="72" y="259"/>
                  </a:lnTo>
                  <a:lnTo>
                    <a:pt x="74" y="256"/>
                  </a:lnTo>
                  <a:lnTo>
                    <a:pt x="76" y="250"/>
                  </a:lnTo>
                  <a:lnTo>
                    <a:pt x="74" y="245"/>
                  </a:lnTo>
                  <a:lnTo>
                    <a:pt x="68" y="239"/>
                  </a:lnTo>
                  <a:lnTo>
                    <a:pt x="68" y="239"/>
                  </a:lnTo>
                  <a:close/>
                  <a:moveTo>
                    <a:pt x="228" y="49"/>
                  </a:moveTo>
                  <a:lnTo>
                    <a:pt x="228" y="49"/>
                  </a:lnTo>
                  <a:lnTo>
                    <a:pt x="223" y="45"/>
                  </a:lnTo>
                  <a:lnTo>
                    <a:pt x="217" y="45"/>
                  </a:lnTo>
                  <a:lnTo>
                    <a:pt x="212" y="45"/>
                  </a:lnTo>
                  <a:lnTo>
                    <a:pt x="208" y="49"/>
                  </a:lnTo>
                  <a:lnTo>
                    <a:pt x="204" y="53"/>
                  </a:lnTo>
                  <a:lnTo>
                    <a:pt x="203" y="58"/>
                  </a:lnTo>
                  <a:lnTo>
                    <a:pt x="204" y="62"/>
                  </a:lnTo>
                  <a:lnTo>
                    <a:pt x="208" y="67"/>
                  </a:lnTo>
                  <a:lnTo>
                    <a:pt x="208" y="67"/>
                  </a:lnTo>
                  <a:lnTo>
                    <a:pt x="217" y="74"/>
                  </a:lnTo>
                  <a:lnTo>
                    <a:pt x="224" y="83"/>
                  </a:lnTo>
                  <a:lnTo>
                    <a:pt x="232" y="94"/>
                  </a:lnTo>
                  <a:lnTo>
                    <a:pt x="237" y="105"/>
                  </a:lnTo>
                  <a:lnTo>
                    <a:pt x="243" y="116"/>
                  </a:lnTo>
                  <a:lnTo>
                    <a:pt x="246" y="127"/>
                  </a:lnTo>
                  <a:lnTo>
                    <a:pt x="248" y="140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8" y="172"/>
                  </a:lnTo>
                  <a:lnTo>
                    <a:pt x="243" y="190"/>
                  </a:lnTo>
                  <a:lnTo>
                    <a:pt x="235" y="207"/>
                  </a:lnTo>
                  <a:lnTo>
                    <a:pt x="226" y="221"/>
                  </a:lnTo>
                  <a:lnTo>
                    <a:pt x="214" y="234"/>
                  </a:lnTo>
                  <a:lnTo>
                    <a:pt x="199" y="245"/>
                  </a:lnTo>
                  <a:lnTo>
                    <a:pt x="183" y="254"/>
                  </a:lnTo>
                  <a:lnTo>
                    <a:pt x="166" y="259"/>
                  </a:lnTo>
                  <a:lnTo>
                    <a:pt x="166" y="288"/>
                  </a:lnTo>
                  <a:lnTo>
                    <a:pt x="166" y="288"/>
                  </a:lnTo>
                  <a:lnTo>
                    <a:pt x="188" y="281"/>
                  </a:lnTo>
                  <a:lnTo>
                    <a:pt x="210" y="272"/>
                  </a:lnTo>
                  <a:lnTo>
                    <a:pt x="228" y="257"/>
                  </a:lnTo>
                  <a:lnTo>
                    <a:pt x="244" y="241"/>
                  </a:lnTo>
                  <a:lnTo>
                    <a:pt x="259" y="221"/>
                  </a:lnTo>
                  <a:lnTo>
                    <a:pt x="268" y="201"/>
                  </a:lnTo>
                  <a:lnTo>
                    <a:pt x="275" y="178"/>
                  </a:lnTo>
                  <a:lnTo>
                    <a:pt x="277" y="165"/>
                  </a:lnTo>
                  <a:lnTo>
                    <a:pt x="277" y="152"/>
                  </a:lnTo>
                  <a:lnTo>
                    <a:pt x="277" y="152"/>
                  </a:lnTo>
                  <a:lnTo>
                    <a:pt x="275" y="138"/>
                  </a:lnTo>
                  <a:lnTo>
                    <a:pt x="273" y="123"/>
                  </a:lnTo>
                  <a:lnTo>
                    <a:pt x="270" y="109"/>
                  </a:lnTo>
                  <a:lnTo>
                    <a:pt x="264" y="94"/>
                  </a:lnTo>
                  <a:lnTo>
                    <a:pt x="257" y="82"/>
                  </a:lnTo>
                  <a:lnTo>
                    <a:pt x="248" y="69"/>
                  </a:lnTo>
                  <a:lnTo>
                    <a:pt x="239" y="58"/>
                  </a:lnTo>
                  <a:lnTo>
                    <a:pt x="228" y="49"/>
                  </a:lnTo>
                  <a:lnTo>
                    <a:pt x="228" y="49"/>
                  </a:lnTo>
                  <a:close/>
                  <a:moveTo>
                    <a:pt x="123" y="71"/>
                  </a:moveTo>
                  <a:lnTo>
                    <a:pt x="168" y="43"/>
                  </a:lnTo>
                  <a:lnTo>
                    <a:pt x="168" y="43"/>
                  </a:lnTo>
                  <a:lnTo>
                    <a:pt x="172" y="40"/>
                  </a:lnTo>
                  <a:lnTo>
                    <a:pt x="174" y="36"/>
                  </a:lnTo>
                  <a:lnTo>
                    <a:pt x="172" y="33"/>
                  </a:lnTo>
                  <a:lnTo>
                    <a:pt x="168" y="29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17" y="0"/>
                  </a:lnTo>
                  <a:lnTo>
                    <a:pt x="114" y="0"/>
                  </a:lnTo>
                  <a:lnTo>
                    <a:pt x="112" y="4"/>
                  </a:lnTo>
                  <a:lnTo>
                    <a:pt x="110" y="9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9"/>
                  </a:lnTo>
                  <a:lnTo>
                    <a:pt x="116" y="71"/>
                  </a:lnTo>
                  <a:lnTo>
                    <a:pt x="119" y="72"/>
                  </a:lnTo>
                  <a:lnTo>
                    <a:pt x="123" y="71"/>
                  </a:lnTo>
                  <a:lnTo>
                    <a:pt x="123" y="71"/>
                  </a:lnTo>
                  <a:close/>
                  <a:moveTo>
                    <a:pt x="154" y="236"/>
                  </a:moveTo>
                  <a:lnTo>
                    <a:pt x="108" y="263"/>
                  </a:lnTo>
                  <a:lnTo>
                    <a:pt x="108" y="263"/>
                  </a:lnTo>
                  <a:lnTo>
                    <a:pt x="105" y="266"/>
                  </a:lnTo>
                  <a:lnTo>
                    <a:pt x="105" y="270"/>
                  </a:lnTo>
                  <a:lnTo>
                    <a:pt x="105" y="274"/>
                  </a:lnTo>
                  <a:lnTo>
                    <a:pt x="108" y="277"/>
                  </a:lnTo>
                  <a:lnTo>
                    <a:pt x="154" y="305"/>
                  </a:lnTo>
                  <a:lnTo>
                    <a:pt x="154" y="305"/>
                  </a:lnTo>
                  <a:lnTo>
                    <a:pt x="159" y="306"/>
                  </a:lnTo>
                  <a:lnTo>
                    <a:pt x="163" y="306"/>
                  </a:lnTo>
                  <a:lnTo>
                    <a:pt x="165" y="303"/>
                  </a:lnTo>
                  <a:lnTo>
                    <a:pt x="166" y="297"/>
                  </a:lnTo>
                  <a:lnTo>
                    <a:pt x="166" y="243"/>
                  </a:lnTo>
                  <a:lnTo>
                    <a:pt x="166" y="243"/>
                  </a:lnTo>
                  <a:lnTo>
                    <a:pt x="165" y="237"/>
                  </a:lnTo>
                  <a:lnTo>
                    <a:pt x="163" y="236"/>
                  </a:lnTo>
                  <a:lnTo>
                    <a:pt x="159" y="234"/>
                  </a:lnTo>
                  <a:lnTo>
                    <a:pt x="154" y="236"/>
                  </a:lnTo>
                  <a:lnTo>
                    <a:pt x="154" y="2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9"/>
            <p:cNvSpPr>
              <a:spLocks noEditPoints="1"/>
            </p:cNvSpPr>
            <p:nvPr/>
          </p:nvSpPr>
          <p:spPr bwMode="auto">
            <a:xfrm>
              <a:off x="2703" y="3992"/>
              <a:ext cx="627" cy="628"/>
            </a:xfrm>
            <a:custGeom>
              <a:avLst/>
              <a:gdLst/>
              <a:ahLst/>
              <a:cxnLst>
                <a:cxn ang="0">
                  <a:pos x="129" y="1"/>
                </a:cxn>
                <a:cxn ang="0">
                  <a:pos x="87" y="12"/>
                </a:cxn>
                <a:cxn ang="0">
                  <a:pos x="53" y="32"/>
                </a:cxn>
                <a:cxn ang="0">
                  <a:pos x="26" y="63"/>
                </a:cxn>
                <a:cxn ang="0">
                  <a:pos x="8" y="101"/>
                </a:cxn>
                <a:cxn ang="0">
                  <a:pos x="0" y="143"/>
                </a:cxn>
                <a:cxn ang="0">
                  <a:pos x="4" y="172"/>
                </a:cxn>
                <a:cxn ang="0">
                  <a:pos x="19" y="212"/>
                </a:cxn>
                <a:cxn ang="0">
                  <a:pos x="42" y="244"/>
                </a:cxn>
                <a:cxn ang="0">
                  <a:pos x="75" y="270"/>
                </a:cxn>
                <a:cxn ang="0">
                  <a:pos x="115" y="284"/>
                </a:cxn>
                <a:cxn ang="0">
                  <a:pos x="144" y="286"/>
                </a:cxn>
                <a:cxn ang="0">
                  <a:pos x="185" y="281"/>
                </a:cxn>
                <a:cxn ang="0">
                  <a:pos x="223" y="263"/>
                </a:cxn>
                <a:cxn ang="0">
                  <a:pos x="254" y="235"/>
                </a:cxn>
                <a:cxn ang="0">
                  <a:pos x="276" y="199"/>
                </a:cxn>
                <a:cxn ang="0">
                  <a:pos x="285" y="157"/>
                </a:cxn>
                <a:cxn ang="0">
                  <a:pos x="285" y="128"/>
                </a:cxn>
                <a:cxn ang="0">
                  <a:pos x="276" y="89"/>
                </a:cxn>
                <a:cxn ang="0">
                  <a:pos x="254" y="52"/>
                </a:cxn>
                <a:cxn ang="0">
                  <a:pos x="223" y="25"/>
                </a:cxn>
                <a:cxn ang="0">
                  <a:pos x="185" y="7"/>
                </a:cxn>
                <a:cxn ang="0">
                  <a:pos x="144" y="0"/>
                </a:cxn>
                <a:cxn ang="0">
                  <a:pos x="144" y="252"/>
                </a:cxn>
                <a:cxn ang="0">
                  <a:pos x="102" y="243"/>
                </a:cxn>
                <a:cxn ang="0">
                  <a:pos x="55" y="203"/>
                </a:cxn>
                <a:cxn ang="0">
                  <a:pos x="37" y="154"/>
                </a:cxn>
                <a:cxn ang="0">
                  <a:pos x="37" y="132"/>
                </a:cxn>
                <a:cxn ang="0">
                  <a:pos x="55" y="83"/>
                </a:cxn>
                <a:cxn ang="0">
                  <a:pos x="102" y="45"/>
                </a:cxn>
                <a:cxn ang="0">
                  <a:pos x="144" y="36"/>
                </a:cxn>
                <a:cxn ang="0">
                  <a:pos x="165" y="38"/>
                </a:cxn>
                <a:cxn ang="0">
                  <a:pos x="220" y="67"/>
                </a:cxn>
                <a:cxn ang="0">
                  <a:pos x="249" y="121"/>
                </a:cxn>
                <a:cxn ang="0">
                  <a:pos x="251" y="143"/>
                </a:cxn>
                <a:cxn ang="0">
                  <a:pos x="241" y="185"/>
                </a:cxn>
                <a:cxn ang="0">
                  <a:pos x="203" y="232"/>
                </a:cxn>
                <a:cxn ang="0">
                  <a:pos x="154" y="250"/>
                </a:cxn>
                <a:cxn ang="0">
                  <a:pos x="232" y="143"/>
                </a:cxn>
                <a:cxn ang="0">
                  <a:pos x="227" y="156"/>
                </a:cxn>
                <a:cxn ang="0">
                  <a:pos x="144" y="161"/>
                </a:cxn>
                <a:cxn ang="0">
                  <a:pos x="131" y="156"/>
                </a:cxn>
                <a:cxn ang="0">
                  <a:pos x="125" y="72"/>
                </a:cxn>
                <a:cxn ang="0">
                  <a:pos x="131" y="60"/>
                </a:cxn>
                <a:cxn ang="0">
                  <a:pos x="144" y="54"/>
                </a:cxn>
                <a:cxn ang="0">
                  <a:pos x="160" y="65"/>
                </a:cxn>
                <a:cxn ang="0">
                  <a:pos x="214" y="125"/>
                </a:cxn>
                <a:cxn ang="0">
                  <a:pos x="227" y="130"/>
                </a:cxn>
                <a:cxn ang="0">
                  <a:pos x="232" y="143"/>
                </a:cxn>
              </a:cxnLst>
              <a:rect l="0" t="0" r="r" b="b"/>
              <a:pathLst>
                <a:path w="287" h="286">
                  <a:moveTo>
                    <a:pt x="144" y="0"/>
                  </a:moveTo>
                  <a:lnTo>
                    <a:pt x="144" y="0"/>
                  </a:lnTo>
                  <a:lnTo>
                    <a:pt x="129" y="1"/>
                  </a:lnTo>
                  <a:lnTo>
                    <a:pt x="115" y="3"/>
                  </a:lnTo>
                  <a:lnTo>
                    <a:pt x="100" y="7"/>
                  </a:lnTo>
                  <a:lnTo>
                    <a:pt x="87" y="12"/>
                  </a:lnTo>
                  <a:lnTo>
                    <a:pt x="75" y="18"/>
                  </a:lnTo>
                  <a:lnTo>
                    <a:pt x="64" y="25"/>
                  </a:lnTo>
                  <a:lnTo>
                    <a:pt x="53" y="32"/>
                  </a:lnTo>
                  <a:lnTo>
                    <a:pt x="42" y="43"/>
                  </a:lnTo>
                  <a:lnTo>
                    <a:pt x="33" y="52"/>
                  </a:lnTo>
                  <a:lnTo>
                    <a:pt x="26" y="63"/>
                  </a:lnTo>
                  <a:lnTo>
                    <a:pt x="19" y="76"/>
                  </a:lnTo>
                  <a:lnTo>
                    <a:pt x="11" y="89"/>
                  </a:lnTo>
                  <a:lnTo>
                    <a:pt x="8" y="101"/>
                  </a:lnTo>
                  <a:lnTo>
                    <a:pt x="4" y="114"/>
                  </a:lnTo>
                  <a:lnTo>
                    <a:pt x="0" y="128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57"/>
                  </a:lnTo>
                  <a:lnTo>
                    <a:pt x="4" y="172"/>
                  </a:lnTo>
                  <a:lnTo>
                    <a:pt x="8" y="186"/>
                  </a:lnTo>
                  <a:lnTo>
                    <a:pt x="11" y="199"/>
                  </a:lnTo>
                  <a:lnTo>
                    <a:pt x="19" y="212"/>
                  </a:lnTo>
                  <a:lnTo>
                    <a:pt x="26" y="223"/>
                  </a:lnTo>
                  <a:lnTo>
                    <a:pt x="33" y="235"/>
                  </a:lnTo>
                  <a:lnTo>
                    <a:pt x="42" y="244"/>
                  </a:lnTo>
                  <a:lnTo>
                    <a:pt x="53" y="253"/>
                  </a:lnTo>
                  <a:lnTo>
                    <a:pt x="64" y="263"/>
                  </a:lnTo>
                  <a:lnTo>
                    <a:pt x="75" y="270"/>
                  </a:lnTo>
                  <a:lnTo>
                    <a:pt x="87" y="275"/>
                  </a:lnTo>
                  <a:lnTo>
                    <a:pt x="100" y="281"/>
                  </a:lnTo>
                  <a:lnTo>
                    <a:pt x="115" y="284"/>
                  </a:lnTo>
                  <a:lnTo>
                    <a:pt x="129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58" y="286"/>
                  </a:lnTo>
                  <a:lnTo>
                    <a:pt x="173" y="284"/>
                  </a:lnTo>
                  <a:lnTo>
                    <a:pt x="185" y="281"/>
                  </a:lnTo>
                  <a:lnTo>
                    <a:pt x="200" y="275"/>
                  </a:lnTo>
                  <a:lnTo>
                    <a:pt x="212" y="270"/>
                  </a:lnTo>
                  <a:lnTo>
                    <a:pt x="223" y="263"/>
                  </a:lnTo>
                  <a:lnTo>
                    <a:pt x="234" y="253"/>
                  </a:lnTo>
                  <a:lnTo>
                    <a:pt x="245" y="244"/>
                  </a:lnTo>
                  <a:lnTo>
                    <a:pt x="254" y="235"/>
                  </a:lnTo>
                  <a:lnTo>
                    <a:pt x="261" y="223"/>
                  </a:lnTo>
                  <a:lnTo>
                    <a:pt x="269" y="212"/>
                  </a:lnTo>
                  <a:lnTo>
                    <a:pt x="276" y="199"/>
                  </a:lnTo>
                  <a:lnTo>
                    <a:pt x="280" y="186"/>
                  </a:lnTo>
                  <a:lnTo>
                    <a:pt x="283" y="172"/>
                  </a:lnTo>
                  <a:lnTo>
                    <a:pt x="285" y="157"/>
                  </a:lnTo>
                  <a:lnTo>
                    <a:pt x="287" y="143"/>
                  </a:lnTo>
                  <a:lnTo>
                    <a:pt x="287" y="143"/>
                  </a:lnTo>
                  <a:lnTo>
                    <a:pt x="285" y="128"/>
                  </a:lnTo>
                  <a:lnTo>
                    <a:pt x="283" y="114"/>
                  </a:lnTo>
                  <a:lnTo>
                    <a:pt x="280" y="101"/>
                  </a:lnTo>
                  <a:lnTo>
                    <a:pt x="276" y="89"/>
                  </a:lnTo>
                  <a:lnTo>
                    <a:pt x="269" y="76"/>
                  </a:lnTo>
                  <a:lnTo>
                    <a:pt x="261" y="63"/>
                  </a:lnTo>
                  <a:lnTo>
                    <a:pt x="254" y="52"/>
                  </a:lnTo>
                  <a:lnTo>
                    <a:pt x="245" y="43"/>
                  </a:lnTo>
                  <a:lnTo>
                    <a:pt x="234" y="32"/>
                  </a:lnTo>
                  <a:lnTo>
                    <a:pt x="223" y="25"/>
                  </a:lnTo>
                  <a:lnTo>
                    <a:pt x="212" y="18"/>
                  </a:lnTo>
                  <a:lnTo>
                    <a:pt x="200" y="12"/>
                  </a:lnTo>
                  <a:lnTo>
                    <a:pt x="185" y="7"/>
                  </a:lnTo>
                  <a:lnTo>
                    <a:pt x="173" y="3"/>
                  </a:lnTo>
                  <a:lnTo>
                    <a:pt x="158" y="1"/>
                  </a:lnTo>
                  <a:lnTo>
                    <a:pt x="144" y="0"/>
                  </a:lnTo>
                  <a:lnTo>
                    <a:pt x="144" y="0"/>
                  </a:lnTo>
                  <a:close/>
                  <a:moveTo>
                    <a:pt x="144" y="252"/>
                  </a:moveTo>
                  <a:lnTo>
                    <a:pt x="144" y="252"/>
                  </a:lnTo>
                  <a:lnTo>
                    <a:pt x="133" y="250"/>
                  </a:lnTo>
                  <a:lnTo>
                    <a:pt x="122" y="248"/>
                  </a:lnTo>
                  <a:lnTo>
                    <a:pt x="102" y="243"/>
                  </a:lnTo>
                  <a:lnTo>
                    <a:pt x="84" y="232"/>
                  </a:lnTo>
                  <a:lnTo>
                    <a:pt x="67" y="219"/>
                  </a:lnTo>
                  <a:lnTo>
                    <a:pt x="55" y="203"/>
                  </a:lnTo>
                  <a:lnTo>
                    <a:pt x="44" y="185"/>
                  </a:lnTo>
                  <a:lnTo>
                    <a:pt x="38" y="165"/>
                  </a:lnTo>
                  <a:lnTo>
                    <a:pt x="37" y="154"/>
                  </a:lnTo>
                  <a:lnTo>
                    <a:pt x="37" y="143"/>
                  </a:lnTo>
                  <a:lnTo>
                    <a:pt x="37" y="143"/>
                  </a:lnTo>
                  <a:lnTo>
                    <a:pt x="37" y="132"/>
                  </a:lnTo>
                  <a:lnTo>
                    <a:pt x="38" y="121"/>
                  </a:lnTo>
                  <a:lnTo>
                    <a:pt x="44" y="101"/>
                  </a:lnTo>
                  <a:lnTo>
                    <a:pt x="55" y="83"/>
                  </a:lnTo>
                  <a:lnTo>
                    <a:pt x="67" y="67"/>
                  </a:lnTo>
                  <a:lnTo>
                    <a:pt x="84" y="54"/>
                  </a:lnTo>
                  <a:lnTo>
                    <a:pt x="102" y="45"/>
                  </a:lnTo>
                  <a:lnTo>
                    <a:pt x="122" y="38"/>
                  </a:lnTo>
                  <a:lnTo>
                    <a:pt x="133" y="36"/>
                  </a:lnTo>
                  <a:lnTo>
                    <a:pt x="144" y="36"/>
                  </a:lnTo>
                  <a:lnTo>
                    <a:pt x="144" y="36"/>
                  </a:lnTo>
                  <a:lnTo>
                    <a:pt x="154" y="36"/>
                  </a:lnTo>
                  <a:lnTo>
                    <a:pt x="165" y="38"/>
                  </a:lnTo>
                  <a:lnTo>
                    <a:pt x="185" y="45"/>
                  </a:lnTo>
                  <a:lnTo>
                    <a:pt x="203" y="54"/>
                  </a:lnTo>
                  <a:lnTo>
                    <a:pt x="220" y="67"/>
                  </a:lnTo>
                  <a:lnTo>
                    <a:pt x="232" y="83"/>
                  </a:lnTo>
                  <a:lnTo>
                    <a:pt x="241" y="101"/>
                  </a:lnTo>
                  <a:lnTo>
                    <a:pt x="249" y="121"/>
                  </a:lnTo>
                  <a:lnTo>
                    <a:pt x="251" y="132"/>
                  </a:lnTo>
                  <a:lnTo>
                    <a:pt x="251" y="143"/>
                  </a:lnTo>
                  <a:lnTo>
                    <a:pt x="251" y="143"/>
                  </a:lnTo>
                  <a:lnTo>
                    <a:pt x="251" y="154"/>
                  </a:lnTo>
                  <a:lnTo>
                    <a:pt x="249" y="165"/>
                  </a:lnTo>
                  <a:lnTo>
                    <a:pt x="241" y="185"/>
                  </a:lnTo>
                  <a:lnTo>
                    <a:pt x="232" y="203"/>
                  </a:lnTo>
                  <a:lnTo>
                    <a:pt x="220" y="219"/>
                  </a:lnTo>
                  <a:lnTo>
                    <a:pt x="203" y="232"/>
                  </a:lnTo>
                  <a:lnTo>
                    <a:pt x="185" y="243"/>
                  </a:lnTo>
                  <a:lnTo>
                    <a:pt x="165" y="248"/>
                  </a:lnTo>
                  <a:lnTo>
                    <a:pt x="154" y="250"/>
                  </a:lnTo>
                  <a:lnTo>
                    <a:pt x="144" y="252"/>
                  </a:lnTo>
                  <a:lnTo>
                    <a:pt x="144" y="252"/>
                  </a:lnTo>
                  <a:close/>
                  <a:moveTo>
                    <a:pt x="232" y="143"/>
                  </a:moveTo>
                  <a:lnTo>
                    <a:pt x="232" y="143"/>
                  </a:lnTo>
                  <a:lnTo>
                    <a:pt x="231" y="150"/>
                  </a:lnTo>
                  <a:lnTo>
                    <a:pt x="227" y="156"/>
                  </a:lnTo>
                  <a:lnTo>
                    <a:pt x="222" y="159"/>
                  </a:lnTo>
                  <a:lnTo>
                    <a:pt x="214" y="161"/>
                  </a:lnTo>
                  <a:lnTo>
                    <a:pt x="144" y="161"/>
                  </a:lnTo>
                  <a:lnTo>
                    <a:pt x="144" y="161"/>
                  </a:lnTo>
                  <a:lnTo>
                    <a:pt x="136" y="159"/>
                  </a:lnTo>
                  <a:lnTo>
                    <a:pt x="131" y="156"/>
                  </a:lnTo>
                  <a:lnTo>
                    <a:pt x="127" y="150"/>
                  </a:lnTo>
                  <a:lnTo>
                    <a:pt x="125" y="143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6" y="56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1" y="56"/>
                  </a:lnTo>
                  <a:lnTo>
                    <a:pt x="156" y="60"/>
                  </a:lnTo>
                  <a:lnTo>
                    <a:pt x="160" y="65"/>
                  </a:lnTo>
                  <a:lnTo>
                    <a:pt x="162" y="72"/>
                  </a:lnTo>
                  <a:lnTo>
                    <a:pt x="162" y="125"/>
                  </a:lnTo>
                  <a:lnTo>
                    <a:pt x="214" y="125"/>
                  </a:lnTo>
                  <a:lnTo>
                    <a:pt x="214" y="125"/>
                  </a:lnTo>
                  <a:lnTo>
                    <a:pt x="222" y="127"/>
                  </a:lnTo>
                  <a:lnTo>
                    <a:pt x="227" y="130"/>
                  </a:lnTo>
                  <a:lnTo>
                    <a:pt x="231" y="136"/>
                  </a:lnTo>
                  <a:lnTo>
                    <a:pt x="232" y="143"/>
                  </a:lnTo>
                  <a:lnTo>
                    <a:pt x="232" y="1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60"/>
            <p:cNvSpPr>
              <a:spLocks noEditPoints="1"/>
            </p:cNvSpPr>
            <p:nvPr/>
          </p:nvSpPr>
          <p:spPr bwMode="auto">
            <a:xfrm>
              <a:off x="6270" y="3997"/>
              <a:ext cx="623" cy="62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2"/>
                </a:cxn>
                <a:cxn ang="0">
                  <a:pos x="0" y="11"/>
                </a:cxn>
                <a:cxn ang="0">
                  <a:pos x="0" y="269"/>
                </a:cxn>
                <a:cxn ang="0">
                  <a:pos x="0" y="276"/>
                </a:cxn>
                <a:cxn ang="0">
                  <a:pos x="11" y="285"/>
                </a:cxn>
                <a:cxn ang="0">
                  <a:pos x="267" y="287"/>
                </a:cxn>
                <a:cxn ang="0">
                  <a:pos x="274" y="285"/>
                </a:cxn>
                <a:cxn ang="0">
                  <a:pos x="283" y="276"/>
                </a:cxn>
                <a:cxn ang="0">
                  <a:pos x="285" y="19"/>
                </a:cxn>
                <a:cxn ang="0">
                  <a:pos x="283" y="11"/>
                </a:cxn>
                <a:cxn ang="0">
                  <a:pos x="274" y="2"/>
                </a:cxn>
                <a:cxn ang="0">
                  <a:pos x="267" y="0"/>
                </a:cxn>
                <a:cxn ang="0">
                  <a:pos x="18" y="269"/>
                </a:cxn>
                <a:cxn ang="0">
                  <a:pos x="53" y="233"/>
                </a:cxn>
                <a:cxn ang="0">
                  <a:pos x="53" y="198"/>
                </a:cxn>
                <a:cxn ang="0">
                  <a:pos x="18" y="162"/>
                </a:cxn>
                <a:cxn ang="0">
                  <a:pos x="53" y="198"/>
                </a:cxn>
                <a:cxn ang="0">
                  <a:pos x="18" y="126"/>
                </a:cxn>
                <a:cxn ang="0">
                  <a:pos x="53" y="91"/>
                </a:cxn>
                <a:cxn ang="0">
                  <a:pos x="53" y="55"/>
                </a:cxn>
                <a:cxn ang="0">
                  <a:pos x="18" y="19"/>
                </a:cxn>
                <a:cxn ang="0">
                  <a:pos x="53" y="55"/>
                </a:cxn>
                <a:cxn ang="0">
                  <a:pos x="71" y="269"/>
                </a:cxn>
                <a:cxn ang="0">
                  <a:pos x="214" y="180"/>
                </a:cxn>
                <a:cxn ang="0">
                  <a:pos x="214" y="162"/>
                </a:cxn>
                <a:cxn ang="0">
                  <a:pos x="71" y="19"/>
                </a:cxn>
                <a:cxn ang="0">
                  <a:pos x="214" y="162"/>
                </a:cxn>
                <a:cxn ang="0">
                  <a:pos x="232" y="269"/>
                </a:cxn>
                <a:cxn ang="0">
                  <a:pos x="267" y="233"/>
                </a:cxn>
                <a:cxn ang="0">
                  <a:pos x="267" y="198"/>
                </a:cxn>
                <a:cxn ang="0">
                  <a:pos x="232" y="162"/>
                </a:cxn>
                <a:cxn ang="0">
                  <a:pos x="267" y="198"/>
                </a:cxn>
                <a:cxn ang="0">
                  <a:pos x="232" y="126"/>
                </a:cxn>
                <a:cxn ang="0">
                  <a:pos x="267" y="91"/>
                </a:cxn>
                <a:cxn ang="0">
                  <a:pos x="267" y="55"/>
                </a:cxn>
                <a:cxn ang="0">
                  <a:pos x="232" y="19"/>
                </a:cxn>
                <a:cxn ang="0">
                  <a:pos x="267" y="55"/>
                </a:cxn>
              </a:cxnLst>
              <a:rect l="0" t="0" r="r" b="b"/>
              <a:pathLst>
                <a:path w="285" h="287">
                  <a:moveTo>
                    <a:pt x="267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1" y="2"/>
                  </a:lnTo>
                  <a:lnTo>
                    <a:pt x="6" y="6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0" y="276"/>
                  </a:lnTo>
                  <a:lnTo>
                    <a:pt x="6" y="281"/>
                  </a:lnTo>
                  <a:lnTo>
                    <a:pt x="11" y="285"/>
                  </a:lnTo>
                  <a:lnTo>
                    <a:pt x="18" y="287"/>
                  </a:lnTo>
                  <a:lnTo>
                    <a:pt x="267" y="287"/>
                  </a:lnTo>
                  <a:lnTo>
                    <a:pt x="267" y="287"/>
                  </a:lnTo>
                  <a:lnTo>
                    <a:pt x="274" y="285"/>
                  </a:lnTo>
                  <a:lnTo>
                    <a:pt x="279" y="281"/>
                  </a:lnTo>
                  <a:lnTo>
                    <a:pt x="283" y="276"/>
                  </a:lnTo>
                  <a:lnTo>
                    <a:pt x="285" y="26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3" y="11"/>
                  </a:lnTo>
                  <a:lnTo>
                    <a:pt x="279" y="6"/>
                  </a:lnTo>
                  <a:lnTo>
                    <a:pt x="274" y="2"/>
                  </a:lnTo>
                  <a:lnTo>
                    <a:pt x="267" y="0"/>
                  </a:lnTo>
                  <a:lnTo>
                    <a:pt x="267" y="0"/>
                  </a:lnTo>
                  <a:close/>
                  <a:moveTo>
                    <a:pt x="53" y="269"/>
                  </a:moveTo>
                  <a:lnTo>
                    <a:pt x="18" y="269"/>
                  </a:lnTo>
                  <a:lnTo>
                    <a:pt x="18" y="233"/>
                  </a:lnTo>
                  <a:lnTo>
                    <a:pt x="53" y="233"/>
                  </a:lnTo>
                  <a:lnTo>
                    <a:pt x="53" y="269"/>
                  </a:lnTo>
                  <a:close/>
                  <a:moveTo>
                    <a:pt x="53" y="198"/>
                  </a:moveTo>
                  <a:lnTo>
                    <a:pt x="18" y="198"/>
                  </a:lnTo>
                  <a:lnTo>
                    <a:pt x="18" y="162"/>
                  </a:lnTo>
                  <a:lnTo>
                    <a:pt x="53" y="162"/>
                  </a:lnTo>
                  <a:lnTo>
                    <a:pt x="53" y="198"/>
                  </a:lnTo>
                  <a:close/>
                  <a:moveTo>
                    <a:pt x="53" y="126"/>
                  </a:moveTo>
                  <a:lnTo>
                    <a:pt x="18" y="126"/>
                  </a:lnTo>
                  <a:lnTo>
                    <a:pt x="18" y="91"/>
                  </a:lnTo>
                  <a:lnTo>
                    <a:pt x="53" y="91"/>
                  </a:lnTo>
                  <a:lnTo>
                    <a:pt x="53" y="126"/>
                  </a:lnTo>
                  <a:close/>
                  <a:moveTo>
                    <a:pt x="53" y="55"/>
                  </a:moveTo>
                  <a:lnTo>
                    <a:pt x="18" y="55"/>
                  </a:lnTo>
                  <a:lnTo>
                    <a:pt x="18" y="19"/>
                  </a:lnTo>
                  <a:lnTo>
                    <a:pt x="53" y="19"/>
                  </a:lnTo>
                  <a:lnTo>
                    <a:pt x="53" y="55"/>
                  </a:lnTo>
                  <a:close/>
                  <a:moveTo>
                    <a:pt x="214" y="269"/>
                  </a:moveTo>
                  <a:lnTo>
                    <a:pt x="71" y="269"/>
                  </a:lnTo>
                  <a:lnTo>
                    <a:pt x="71" y="180"/>
                  </a:lnTo>
                  <a:lnTo>
                    <a:pt x="214" y="180"/>
                  </a:lnTo>
                  <a:lnTo>
                    <a:pt x="214" y="269"/>
                  </a:lnTo>
                  <a:close/>
                  <a:moveTo>
                    <a:pt x="214" y="162"/>
                  </a:moveTo>
                  <a:lnTo>
                    <a:pt x="71" y="162"/>
                  </a:lnTo>
                  <a:lnTo>
                    <a:pt x="71" y="19"/>
                  </a:lnTo>
                  <a:lnTo>
                    <a:pt x="214" y="19"/>
                  </a:lnTo>
                  <a:lnTo>
                    <a:pt x="214" y="162"/>
                  </a:lnTo>
                  <a:close/>
                  <a:moveTo>
                    <a:pt x="267" y="269"/>
                  </a:moveTo>
                  <a:lnTo>
                    <a:pt x="232" y="269"/>
                  </a:lnTo>
                  <a:lnTo>
                    <a:pt x="232" y="233"/>
                  </a:lnTo>
                  <a:lnTo>
                    <a:pt x="267" y="233"/>
                  </a:lnTo>
                  <a:lnTo>
                    <a:pt x="267" y="269"/>
                  </a:lnTo>
                  <a:close/>
                  <a:moveTo>
                    <a:pt x="267" y="198"/>
                  </a:moveTo>
                  <a:lnTo>
                    <a:pt x="232" y="198"/>
                  </a:lnTo>
                  <a:lnTo>
                    <a:pt x="232" y="162"/>
                  </a:lnTo>
                  <a:lnTo>
                    <a:pt x="267" y="162"/>
                  </a:lnTo>
                  <a:lnTo>
                    <a:pt x="267" y="198"/>
                  </a:lnTo>
                  <a:close/>
                  <a:moveTo>
                    <a:pt x="267" y="126"/>
                  </a:moveTo>
                  <a:lnTo>
                    <a:pt x="232" y="126"/>
                  </a:lnTo>
                  <a:lnTo>
                    <a:pt x="232" y="91"/>
                  </a:lnTo>
                  <a:lnTo>
                    <a:pt x="267" y="91"/>
                  </a:lnTo>
                  <a:lnTo>
                    <a:pt x="267" y="126"/>
                  </a:lnTo>
                  <a:close/>
                  <a:moveTo>
                    <a:pt x="267" y="55"/>
                  </a:moveTo>
                  <a:lnTo>
                    <a:pt x="232" y="55"/>
                  </a:lnTo>
                  <a:lnTo>
                    <a:pt x="232" y="19"/>
                  </a:lnTo>
                  <a:lnTo>
                    <a:pt x="267" y="19"/>
                  </a:lnTo>
                  <a:lnTo>
                    <a:pt x="267" y="5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28" name="Group 78"/>
            <p:cNvGrpSpPr/>
            <p:nvPr/>
          </p:nvGrpSpPr>
          <p:grpSpPr>
            <a:xfrm>
              <a:off x="8179" y="3960"/>
              <a:ext cx="288" cy="682"/>
              <a:chOff x="3405334" y="1535355"/>
              <a:chExt cx="137038" cy="323909"/>
            </a:xfrm>
            <a:grpFill/>
          </p:grpSpPr>
          <p:sp>
            <p:nvSpPr>
              <p:cNvPr id="99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9" name="Freeform 63"/>
            <p:cNvSpPr>
              <a:spLocks noEditPoints="1"/>
            </p:cNvSpPr>
            <p:nvPr/>
          </p:nvSpPr>
          <p:spPr bwMode="auto">
            <a:xfrm>
              <a:off x="9838" y="4006"/>
              <a:ext cx="706" cy="605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69"/>
            <p:cNvSpPr>
              <a:spLocks noEditPoints="1"/>
            </p:cNvSpPr>
            <p:nvPr/>
          </p:nvSpPr>
          <p:spPr bwMode="auto">
            <a:xfrm>
              <a:off x="2791" y="2538"/>
              <a:ext cx="451" cy="660"/>
            </a:xfrm>
            <a:custGeom>
              <a:avLst/>
              <a:gdLst/>
              <a:ahLst/>
              <a:cxnLst>
                <a:cxn ang="0">
                  <a:pos x="180" y="76"/>
                </a:cxn>
                <a:cxn ang="0">
                  <a:pos x="167" y="34"/>
                </a:cxn>
                <a:cxn ang="0">
                  <a:pos x="133" y="7"/>
                </a:cxn>
                <a:cxn ang="0">
                  <a:pos x="104" y="0"/>
                </a:cxn>
                <a:cxn ang="0">
                  <a:pos x="62" y="14"/>
                </a:cxn>
                <a:cxn ang="0">
                  <a:pos x="35" y="47"/>
                </a:cxn>
                <a:cxn ang="0">
                  <a:pos x="27" y="132"/>
                </a:cxn>
                <a:cxn ang="0">
                  <a:pos x="17" y="136"/>
                </a:cxn>
                <a:cxn ang="0">
                  <a:pos x="0" y="156"/>
                </a:cxn>
                <a:cxn ang="0">
                  <a:pos x="0" y="276"/>
                </a:cxn>
                <a:cxn ang="0">
                  <a:pos x="8" y="295"/>
                </a:cxn>
                <a:cxn ang="0">
                  <a:pos x="27" y="303"/>
                </a:cxn>
                <a:cxn ang="0">
                  <a:pos x="185" y="303"/>
                </a:cxn>
                <a:cxn ang="0">
                  <a:pos x="205" y="286"/>
                </a:cxn>
                <a:cxn ang="0">
                  <a:pos x="207" y="161"/>
                </a:cxn>
                <a:cxn ang="0">
                  <a:pos x="205" y="150"/>
                </a:cxn>
                <a:cxn ang="0">
                  <a:pos x="185" y="134"/>
                </a:cxn>
                <a:cxn ang="0">
                  <a:pos x="47" y="76"/>
                </a:cxn>
                <a:cxn ang="0">
                  <a:pos x="51" y="54"/>
                </a:cxn>
                <a:cxn ang="0">
                  <a:pos x="71" y="29"/>
                </a:cxn>
                <a:cxn ang="0">
                  <a:pos x="104" y="20"/>
                </a:cxn>
                <a:cxn ang="0">
                  <a:pos x="125" y="24"/>
                </a:cxn>
                <a:cxn ang="0">
                  <a:pos x="151" y="45"/>
                </a:cxn>
                <a:cxn ang="0">
                  <a:pos x="160" y="76"/>
                </a:cxn>
                <a:cxn ang="0">
                  <a:pos x="47" y="76"/>
                </a:cxn>
                <a:cxn ang="0">
                  <a:pos x="187" y="279"/>
                </a:cxn>
                <a:cxn ang="0">
                  <a:pos x="180" y="285"/>
                </a:cxn>
                <a:cxn ang="0">
                  <a:pos x="24" y="283"/>
                </a:cxn>
                <a:cxn ang="0">
                  <a:pos x="18" y="276"/>
                </a:cxn>
                <a:cxn ang="0">
                  <a:pos x="18" y="158"/>
                </a:cxn>
                <a:cxn ang="0">
                  <a:pos x="27" y="152"/>
                </a:cxn>
                <a:cxn ang="0">
                  <a:pos x="183" y="152"/>
                </a:cxn>
                <a:cxn ang="0">
                  <a:pos x="189" y="161"/>
                </a:cxn>
                <a:cxn ang="0">
                  <a:pos x="113" y="190"/>
                </a:cxn>
                <a:cxn ang="0">
                  <a:pos x="111" y="183"/>
                </a:cxn>
                <a:cxn ang="0">
                  <a:pos x="104" y="179"/>
                </a:cxn>
                <a:cxn ang="0">
                  <a:pos x="95" y="187"/>
                </a:cxn>
                <a:cxn ang="0">
                  <a:pos x="95" y="212"/>
                </a:cxn>
                <a:cxn ang="0">
                  <a:pos x="85" y="223"/>
                </a:cxn>
                <a:cxn ang="0">
                  <a:pos x="85" y="236"/>
                </a:cxn>
                <a:cxn ang="0">
                  <a:pos x="104" y="246"/>
                </a:cxn>
                <a:cxn ang="0">
                  <a:pos x="116" y="241"/>
                </a:cxn>
                <a:cxn ang="0">
                  <a:pos x="122" y="228"/>
                </a:cxn>
                <a:cxn ang="0">
                  <a:pos x="116" y="214"/>
                </a:cxn>
              </a:cxnLst>
              <a:rect l="0" t="0" r="r" b="b"/>
              <a:pathLst>
                <a:path w="207" h="303">
                  <a:moveTo>
                    <a:pt x="180" y="132"/>
                  </a:moveTo>
                  <a:lnTo>
                    <a:pt x="180" y="76"/>
                  </a:lnTo>
                  <a:lnTo>
                    <a:pt x="180" y="76"/>
                  </a:lnTo>
                  <a:lnTo>
                    <a:pt x="178" y="62"/>
                  </a:lnTo>
                  <a:lnTo>
                    <a:pt x="172" y="47"/>
                  </a:lnTo>
                  <a:lnTo>
                    <a:pt x="167" y="34"/>
                  </a:lnTo>
                  <a:lnTo>
                    <a:pt x="156" y="24"/>
                  </a:lnTo>
                  <a:lnTo>
                    <a:pt x="145" y="14"/>
                  </a:lnTo>
                  <a:lnTo>
                    <a:pt x="133" y="7"/>
                  </a:lnTo>
                  <a:lnTo>
                    <a:pt x="118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9" y="2"/>
                  </a:lnTo>
                  <a:lnTo>
                    <a:pt x="75" y="7"/>
                  </a:lnTo>
                  <a:lnTo>
                    <a:pt x="62" y="14"/>
                  </a:lnTo>
                  <a:lnTo>
                    <a:pt x="49" y="24"/>
                  </a:lnTo>
                  <a:lnTo>
                    <a:pt x="40" y="34"/>
                  </a:lnTo>
                  <a:lnTo>
                    <a:pt x="35" y="47"/>
                  </a:lnTo>
                  <a:lnTo>
                    <a:pt x="29" y="62"/>
                  </a:lnTo>
                  <a:lnTo>
                    <a:pt x="27" y="76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2" y="134"/>
                  </a:lnTo>
                  <a:lnTo>
                    <a:pt x="17" y="136"/>
                  </a:lnTo>
                  <a:lnTo>
                    <a:pt x="8" y="141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81"/>
                  </a:lnTo>
                  <a:lnTo>
                    <a:pt x="2" y="286"/>
                  </a:lnTo>
                  <a:lnTo>
                    <a:pt x="8" y="295"/>
                  </a:lnTo>
                  <a:lnTo>
                    <a:pt x="17" y="301"/>
                  </a:lnTo>
                  <a:lnTo>
                    <a:pt x="22" y="303"/>
                  </a:lnTo>
                  <a:lnTo>
                    <a:pt x="27" y="303"/>
                  </a:lnTo>
                  <a:lnTo>
                    <a:pt x="180" y="303"/>
                  </a:lnTo>
                  <a:lnTo>
                    <a:pt x="180" y="303"/>
                  </a:lnTo>
                  <a:lnTo>
                    <a:pt x="185" y="303"/>
                  </a:lnTo>
                  <a:lnTo>
                    <a:pt x="191" y="301"/>
                  </a:lnTo>
                  <a:lnTo>
                    <a:pt x="200" y="295"/>
                  </a:lnTo>
                  <a:lnTo>
                    <a:pt x="205" y="286"/>
                  </a:lnTo>
                  <a:lnTo>
                    <a:pt x="207" y="281"/>
                  </a:lnTo>
                  <a:lnTo>
                    <a:pt x="207" y="276"/>
                  </a:lnTo>
                  <a:lnTo>
                    <a:pt x="207" y="161"/>
                  </a:lnTo>
                  <a:lnTo>
                    <a:pt x="207" y="161"/>
                  </a:lnTo>
                  <a:lnTo>
                    <a:pt x="207" y="156"/>
                  </a:lnTo>
                  <a:lnTo>
                    <a:pt x="205" y="150"/>
                  </a:lnTo>
                  <a:lnTo>
                    <a:pt x="200" y="141"/>
                  </a:lnTo>
                  <a:lnTo>
                    <a:pt x="191" y="136"/>
                  </a:lnTo>
                  <a:lnTo>
                    <a:pt x="185" y="134"/>
                  </a:lnTo>
                  <a:lnTo>
                    <a:pt x="180" y="132"/>
                  </a:lnTo>
                  <a:lnTo>
                    <a:pt x="180" y="132"/>
                  </a:lnTo>
                  <a:close/>
                  <a:moveTo>
                    <a:pt x="47" y="76"/>
                  </a:moveTo>
                  <a:lnTo>
                    <a:pt x="47" y="76"/>
                  </a:lnTo>
                  <a:lnTo>
                    <a:pt x="47" y="65"/>
                  </a:lnTo>
                  <a:lnTo>
                    <a:pt x="51" y="54"/>
                  </a:lnTo>
                  <a:lnTo>
                    <a:pt x="56" y="45"/>
                  </a:lnTo>
                  <a:lnTo>
                    <a:pt x="64" y="36"/>
                  </a:lnTo>
                  <a:lnTo>
                    <a:pt x="71" y="29"/>
                  </a:lnTo>
                  <a:lnTo>
                    <a:pt x="82" y="24"/>
                  </a:lnTo>
                  <a:lnTo>
                    <a:pt x="93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14" y="20"/>
                  </a:lnTo>
                  <a:lnTo>
                    <a:pt x="125" y="24"/>
                  </a:lnTo>
                  <a:lnTo>
                    <a:pt x="134" y="29"/>
                  </a:lnTo>
                  <a:lnTo>
                    <a:pt x="143" y="36"/>
                  </a:lnTo>
                  <a:lnTo>
                    <a:pt x="151" y="45"/>
                  </a:lnTo>
                  <a:lnTo>
                    <a:pt x="156" y="54"/>
                  </a:lnTo>
                  <a:lnTo>
                    <a:pt x="160" y="65"/>
                  </a:lnTo>
                  <a:lnTo>
                    <a:pt x="160" y="76"/>
                  </a:lnTo>
                  <a:lnTo>
                    <a:pt x="160" y="132"/>
                  </a:lnTo>
                  <a:lnTo>
                    <a:pt x="47" y="132"/>
                  </a:lnTo>
                  <a:lnTo>
                    <a:pt x="47" y="76"/>
                  </a:lnTo>
                  <a:close/>
                  <a:moveTo>
                    <a:pt x="189" y="276"/>
                  </a:moveTo>
                  <a:lnTo>
                    <a:pt x="189" y="276"/>
                  </a:lnTo>
                  <a:lnTo>
                    <a:pt x="187" y="279"/>
                  </a:lnTo>
                  <a:lnTo>
                    <a:pt x="185" y="281"/>
                  </a:lnTo>
                  <a:lnTo>
                    <a:pt x="183" y="283"/>
                  </a:lnTo>
                  <a:lnTo>
                    <a:pt x="180" y="285"/>
                  </a:lnTo>
                  <a:lnTo>
                    <a:pt x="27" y="285"/>
                  </a:lnTo>
                  <a:lnTo>
                    <a:pt x="27" y="285"/>
                  </a:lnTo>
                  <a:lnTo>
                    <a:pt x="24" y="283"/>
                  </a:lnTo>
                  <a:lnTo>
                    <a:pt x="22" y="281"/>
                  </a:lnTo>
                  <a:lnTo>
                    <a:pt x="18" y="279"/>
                  </a:lnTo>
                  <a:lnTo>
                    <a:pt x="18" y="27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58"/>
                  </a:lnTo>
                  <a:lnTo>
                    <a:pt x="22" y="154"/>
                  </a:lnTo>
                  <a:lnTo>
                    <a:pt x="24" y="152"/>
                  </a:lnTo>
                  <a:lnTo>
                    <a:pt x="27" y="152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83" y="152"/>
                  </a:lnTo>
                  <a:lnTo>
                    <a:pt x="185" y="154"/>
                  </a:lnTo>
                  <a:lnTo>
                    <a:pt x="187" y="158"/>
                  </a:lnTo>
                  <a:lnTo>
                    <a:pt x="189" y="161"/>
                  </a:lnTo>
                  <a:lnTo>
                    <a:pt x="189" y="276"/>
                  </a:lnTo>
                  <a:close/>
                  <a:moveTo>
                    <a:pt x="113" y="212"/>
                  </a:moveTo>
                  <a:lnTo>
                    <a:pt x="113" y="190"/>
                  </a:lnTo>
                  <a:lnTo>
                    <a:pt x="113" y="190"/>
                  </a:lnTo>
                  <a:lnTo>
                    <a:pt x="113" y="187"/>
                  </a:lnTo>
                  <a:lnTo>
                    <a:pt x="111" y="183"/>
                  </a:lnTo>
                  <a:lnTo>
                    <a:pt x="107" y="181"/>
                  </a:lnTo>
                  <a:lnTo>
                    <a:pt x="104" y="179"/>
                  </a:lnTo>
                  <a:lnTo>
                    <a:pt x="104" y="179"/>
                  </a:lnTo>
                  <a:lnTo>
                    <a:pt x="100" y="181"/>
                  </a:lnTo>
                  <a:lnTo>
                    <a:pt x="96" y="183"/>
                  </a:lnTo>
                  <a:lnTo>
                    <a:pt x="95" y="187"/>
                  </a:lnTo>
                  <a:lnTo>
                    <a:pt x="95" y="190"/>
                  </a:lnTo>
                  <a:lnTo>
                    <a:pt x="95" y="212"/>
                  </a:lnTo>
                  <a:lnTo>
                    <a:pt x="95" y="212"/>
                  </a:lnTo>
                  <a:lnTo>
                    <a:pt x="91" y="214"/>
                  </a:lnTo>
                  <a:lnTo>
                    <a:pt x="87" y="217"/>
                  </a:lnTo>
                  <a:lnTo>
                    <a:pt x="85" y="223"/>
                  </a:lnTo>
                  <a:lnTo>
                    <a:pt x="85" y="228"/>
                  </a:lnTo>
                  <a:lnTo>
                    <a:pt x="85" y="228"/>
                  </a:lnTo>
                  <a:lnTo>
                    <a:pt x="85" y="236"/>
                  </a:lnTo>
                  <a:lnTo>
                    <a:pt x="91" y="241"/>
                  </a:lnTo>
                  <a:lnTo>
                    <a:pt x="96" y="245"/>
                  </a:lnTo>
                  <a:lnTo>
                    <a:pt x="104" y="246"/>
                  </a:lnTo>
                  <a:lnTo>
                    <a:pt x="104" y="246"/>
                  </a:lnTo>
                  <a:lnTo>
                    <a:pt x="111" y="245"/>
                  </a:lnTo>
                  <a:lnTo>
                    <a:pt x="116" y="241"/>
                  </a:lnTo>
                  <a:lnTo>
                    <a:pt x="122" y="236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3"/>
                  </a:lnTo>
                  <a:lnTo>
                    <a:pt x="120" y="217"/>
                  </a:lnTo>
                  <a:lnTo>
                    <a:pt x="116" y="214"/>
                  </a:lnTo>
                  <a:lnTo>
                    <a:pt x="113" y="212"/>
                  </a:lnTo>
                  <a:lnTo>
                    <a:pt x="113" y="2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70"/>
            <p:cNvSpPr>
              <a:spLocks noEditPoints="1"/>
            </p:cNvSpPr>
            <p:nvPr/>
          </p:nvSpPr>
          <p:spPr bwMode="auto">
            <a:xfrm>
              <a:off x="4441" y="2538"/>
              <a:ext cx="667" cy="660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19" y="4"/>
                </a:cxn>
                <a:cxn ang="0">
                  <a:pos x="92" y="13"/>
                </a:cxn>
                <a:cxn ang="0">
                  <a:pos x="67" y="27"/>
                </a:cxn>
                <a:cxn ang="0">
                  <a:pos x="43" y="45"/>
                </a:cxn>
                <a:cxn ang="0">
                  <a:pos x="25" y="67"/>
                </a:cxn>
                <a:cxn ang="0">
                  <a:pos x="11" y="92"/>
                </a:cxn>
                <a:cxn ang="0">
                  <a:pos x="2" y="121"/>
                </a:cxn>
                <a:cxn ang="0">
                  <a:pos x="0" y="152"/>
                </a:cxn>
                <a:cxn ang="0">
                  <a:pos x="0" y="167"/>
                </a:cxn>
                <a:cxn ang="0">
                  <a:pos x="5" y="198"/>
                </a:cxn>
                <a:cxn ang="0">
                  <a:pos x="18" y="225"/>
                </a:cxn>
                <a:cxn ang="0">
                  <a:pos x="34" y="248"/>
                </a:cxn>
                <a:cxn ang="0">
                  <a:pos x="54" y="268"/>
                </a:cxn>
                <a:cxn ang="0">
                  <a:pos x="78" y="285"/>
                </a:cxn>
                <a:cxn ang="0">
                  <a:pos x="105" y="295"/>
                </a:cxn>
                <a:cxn ang="0">
                  <a:pos x="136" y="303"/>
                </a:cxn>
                <a:cxn ang="0">
                  <a:pos x="150" y="303"/>
                </a:cxn>
                <a:cxn ang="0">
                  <a:pos x="181" y="301"/>
                </a:cxn>
                <a:cxn ang="0">
                  <a:pos x="210" y="292"/>
                </a:cxn>
                <a:cxn ang="0">
                  <a:pos x="235" y="277"/>
                </a:cxn>
                <a:cxn ang="0">
                  <a:pos x="257" y="259"/>
                </a:cxn>
                <a:cxn ang="0">
                  <a:pos x="275" y="236"/>
                </a:cxn>
                <a:cxn ang="0">
                  <a:pos x="290" y="210"/>
                </a:cxn>
                <a:cxn ang="0">
                  <a:pos x="299" y="183"/>
                </a:cxn>
                <a:cxn ang="0">
                  <a:pos x="302" y="152"/>
                </a:cxn>
                <a:cxn ang="0">
                  <a:pos x="301" y="136"/>
                </a:cxn>
                <a:cxn ang="0">
                  <a:pos x="295" y="107"/>
                </a:cxn>
                <a:cxn ang="0">
                  <a:pos x="283" y="80"/>
                </a:cxn>
                <a:cxn ang="0">
                  <a:pos x="268" y="56"/>
                </a:cxn>
                <a:cxn ang="0">
                  <a:pos x="246" y="34"/>
                </a:cxn>
                <a:cxn ang="0">
                  <a:pos x="223" y="18"/>
                </a:cxn>
                <a:cxn ang="0">
                  <a:pos x="196" y="7"/>
                </a:cxn>
                <a:cxn ang="0">
                  <a:pos x="167" y="2"/>
                </a:cxn>
                <a:cxn ang="0">
                  <a:pos x="150" y="0"/>
                </a:cxn>
                <a:cxn ang="0">
                  <a:pos x="94" y="227"/>
                </a:cxn>
                <a:cxn ang="0">
                  <a:pos x="94" y="76"/>
                </a:cxn>
                <a:cxn ang="0">
                  <a:pos x="132" y="227"/>
                </a:cxn>
                <a:cxn ang="0">
                  <a:pos x="170" y="227"/>
                </a:cxn>
                <a:cxn ang="0">
                  <a:pos x="170" y="76"/>
                </a:cxn>
                <a:cxn ang="0">
                  <a:pos x="206" y="227"/>
                </a:cxn>
              </a:cxnLst>
              <a:rect l="0" t="0" r="r" b="b"/>
              <a:pathLst>
                <a:path w="302" h="303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19" y="4"/>
                  </a:lnTo>
                  <a:lnTo>
                    <a:pt x="105" y="7"/>
                  </a:lnTo>
                  <a:lnTo>
                    <a:pt x="92" y="13"/>
                  </a:lnTo>
                  <a:lnTo>
                    <a:pt x="78" y="18"/>
                  </a:lnTo>
                  <a:lnTo>
                    <a:pt x="67" y="27"/>
                  </a:lnTo>
                  <a:lnTo>
                    <a:pt x="54" y="34"/>
                  </a:lnTo>
                  <a:lnTo>
                    <a:pt x="43" y="45"/>
                  </a:lnTo>
                  <a:lnTo>
                    <a:pt x="34" y="56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1" y="92"/>
                  </a:lnTo>
                  <a:lnTo>
                    <a:pt x="5" y="107"/>
                  </a:lnTo>
                  <a:lnTo>
                    <a:pt x="2" y="121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67"/>
                  </a:lnTo>
                  <a:lnTo>
                    <a:pt x="2" y="183"/>
                  </a:lnTo>
                  <a:lnTo>
                    <a:pt x="5" y="198"/>
                  </a:lnTo>
                  <a:lnTo>
                    <a:pt x="11" y="210"/>
                  </a:lnTo>
                  <a:lnTo>
                    <a:pt x="18" y="225"/>
                  </a:lnTo>
                  <a:lnTo>
                    <a:pt x="25" y="236"/>
                  </a:lnTo>
                  <a:lnTo>
                    <a:pt x="34" y="248"/>
                  </a:lnTo>
                  <a:lnTo>
                    <a:pt x="43" y="259"/>
                  </a:lnTo>
                  <a:lnTo>
                    <a:pt x="54" y="268"/>
                  </a:lnTo>
                  <a:lnTo>
                    <a:pt x="67" y="277"/>
                  </a:lnTo>
                  <a:lnTo>
                    <a:pt x="78" y="285"/>
                  </a:lnTo>
                  <a:lnTo>
                    <a:pt x="92" y="292"/>
                  </a:lnTo>
                  <a:lnTo>
                    <a:pt x="105" y="295"/>
                  </a:lnTo>
                  <a:lnTo>
                    <a:pt x="119" y="301"/>
                  </a:lnTo>
                  <a:lnTo>
                    <a:pt x="136" y="303"/>
                  </a:lnTo>
                  <a:lnTo>
                    <a:pt x="150" y="303"/>
                  </a:lnTo>
                  <a:lnTo>
                    <a:pt x="150" y="303"/>
                  </a:lnTo>
                  <a:lnTo>
                    <a:pt x="167" y="303"/>
                  </a:lnTo>
                  <a:lnTo>
                    <a:pt x="181" y="301"/>
                  </a:lnTo>
                  <a:lnTo>
                    <a:pt x="196" y="295"/>
                  </a:lnTo>
                  <a:lnTo>
                    <a:pt x="210" y="292"/>
                  </a:lnTo>
                  <a:lnTo>
                    <a:pt x="223" y="285"/>
                  </a:lnTo>
                  <a:lnTo>
                    <a:pt x="235" y="277"/>
                  </a:lnTo>
                  <a:lnTo>
                    <a:pt x="246" y="268"/>
                  </a:lnTo>
                  <a:lnTo>
                    <a:pt x="257" y="259"/>
                  </a:lnTo>
                  <a:lnTo>
                    <a:pt x="268" y="248"/>
                  </a:lnTo>
                  <a:lnTo>
                    <a:pt x="275" y="236"/>
                  </a:lnTo>
                  <a:lnTo>
                    <a:pt x="283" y="225"/>
                  </a:lnTo>
                  <a:lnTo>
                    <a:pt x="290" y="210"/>
                  </a:lnTo>
                  <a:lnTo>
                    <a:pt x="295" y="198"/>
                  </a:lnTo>
                  <a:lnTo>
                    <a:pt x="299" y="183"/>
                  </a:lnTo>
                  <a:lnTo>
                    <a:pt x="301" y="167"/>
                  </a:lnTo>
                  <a:lnTo>
                    <a:pt x="302" y="152"/>
                  </a:lnTo>
                  <a:lnTo>
                    <a:pt x="302" y="152"/>
                  </a:lnTo>
                  <a:lnTo>
                    <a:pt x="301" y="136"/>
                  </a:lnTo>
                  <a:lnTo>
                    <a:pt x="299" y="121"/>
                  </a:lnTo>
                  <a:lnTo>
                    <a:pt x="295" y="107"/>
                  </a:lnTo>
                  <a:lnTo>
                    <a:pt x="290" y="92"/>
                  </a:lnTo>
                  <a:lnTo>
                    <a:pt x="283" y="80"/>
                  </a:lnTo>
                  <a:lnTo>
                    <a:pt x="275" y="67"/>
                  </a:lnTo>
                  <a:lnTo>
                    <a:pt x="268" y="56"/>
                  </a:lnTo>
                  <a:lnTo>
                    <a:pt x="257" y="45"/>
                  </a:lnTo>
                  <a:lnTo>
                    <a:pt x="246" y="34"/>
                  </a:lnTo>
                  <a:lnTo>
                    <a:pt x="235" y="27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7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32" y="227"/>
                  </a:moveTo>
                  <a:lnTo>
                    <a:pt x="94" y="227"/>
                  </a:lnTo>
                  <a:lnTo>
                    <a:pt x="94" y="152"/>
                  </a:lnTo>
                  <a:lnTo>
                    <a:pt x="94" y="76"/>
                  </a:lnTo>
                  <a:lnTo>
                    <a:pt x="132" y="76"/>
                  </a:lnTo>
                  <a:lnTo>
                    <a:pt x="132" y="227"/>
                  </a:lnTo>
                  <a:close/>
                  <a:moveTo>
                    <a:pt x="206" y="227"/>
                  </a:moveTo>
                  <a:lnTo>
                    <a:pt x="170" y="227"/>
                  </a:lnTo>
                  <a:lnTo>
                    <a:pt x="170" y="152"/>
                  </a:lnTo>
                  <a:lnTo>
                    <a:pt x="170" y="76"/>
                  </a:lnTo>
                  <a:lnTo>
                    <a:pt x="206" y="76"/>
                  </a:lnTo>
                  <a:lnTo>
                    <a:pt x="206" y="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32" name="Group 74"/>
            <p:cNvGrpSpPr/>
            <p:nvPr/>
          </p:nvGrpSpPr>
          <p:grpSpPr>
            <a:xfrm>
              <a:off x="8185" y="2547"/>
              <a:ext cx="365" cy="660"/>
              <a:chOff x="3386647" y="802411"/>
              <a:chExt cx="172336" cy="311450"/>
            </a:xfrm>
            <a:grpFill/>
          </p:grpSpPr>
          <p:sp>
            <p:nvSpPr>
              <p:cNvPr id="94" name="Freeform 71"/>
              <p:cNvSpPr/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3"/>
              <p:cNvSpPr/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4"/>
              <p:cNvSpPr/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" name="Group 75"/>
            <p:cNvGrpSpPr/>
            <p:nvPr/>
          </p:nvGrpSpPr>
          <p:grpSpPr>
            <a:xfrm>
              <a:off x="9846" y="2533"/>
              <a:ext cx="693" cy="675"/>
              <a:chOff x="4080141" y="798258"/>
              <a:chExt cx="328062" cy="319755"/>
            </a:xfrm>
            <a:grpFill/>
          </p:grpSpPr>
          <p:sp>
            <p:nvSpPr>
              <p:cNvPr id="92" name="Freeform 76"/>
              <p:cNvSpPr/>
              <p:nvPr/>
            </p:nvSpPr>
            <p:spPr bwMode="auto">
              <a:xfrm>
                <a:off x="4080141" y="823174"/>
                <a:ext cx="294839" cy="294839"/>
              </a:xfrm>
              <a:custGeom>
                <a:avLst/>
                <a:gdLst/>
                <a:ahLst/>
                <a:cxnLst>
                  <a:cxn ang="0">
                    <a:pos x="141" y="141"/>
                  </a:cxn>
                  <a:cxn ang="0">
                    <a:pos x="284" y="141"/>
                  </a:cxn>
                  <a:cxn ang="0">
                    <a:pos x="284" y="141"/>
                  </a:cxn>
                  <a:cxn ang="0">
                    <a:pos x="283" y="156"/>
                  </a:cxn>
                  <a:cxn ang="0">
                    <a:pos x="281" y="170"/>
                  </a:cxn>
                  <a:cxn ang="0">
                    <a:pos x="277" y="185"/>
                  </a:cxn>
                  <a:cxn ang="0">
                    <a:pos x="274" y="197"/>
                  </a:cxn>
                  <a:cxn ang="0">
                    <a:pos x="266" y="210"/>
                  </a:cxn>
                  <a:cxn ang="0">
                    <a:pos x="259" y="221"/>
                  </a:cxn>
                  <a:cxn ang="0">
                    <a:pos x="252" y="232"/>
                  </a:cxn>
                  <a:cxn ang="0">
                    <a:pos x="243" y="243"/>
                  </a:cxn>
                  <a:cxn ang="0">
                    <a:pos x="232" y="252"/>
                  </a:cxn>
                  <a:cxn ang="0">
                    <a:pos x="221" y="259"/>
                  </a:cxn>
                  <a:cxn ang="0">
                    <a:pos x="210" y="266"/>
                  </a:cxn>
                  <a:cxn ang="0">
                    <a:pos x="197" y="273"/>
                  </a:cxn>
                  <a:cxn ang="0">
                    <a:pos x="185" y="277"/>
                  </a:cxn>
                  <a:cxn ang="0">
                    <a:pos x="170" y="281"/>
                  </a:cxn>
                  <a:cxn ang="0">
                    <a:pos x="156" y="283"/>
                  </a:cxn>
                  <a:cxn ang="0">
                    <a:pos x="141" y="284"/>
                  </a:cxn>
                  <a:cxn ang="0">
                    <a:pos x="141" y="284"/>
                  </a:cxn>
                  <a:cxn ang="0">
                    <a:pos x="127" y="283"/>
                  </a:cxn>
                  <a:cxn ang="0">
                    <a:pos x="112" y="281"/>
                  </a:cxn>
                  <a:cxn ang="0">
                    <a:pos x="100" y="277"/>
                  </a:cxn>
                  <a:cxn ang="0">
                    <a:pos x="87" y="273"/>
                  </a:cxn>
                  <a:cxn ang="0">
                    <a:pos x="74" y="266"/>
                  </a:cxn>
                  <a:cxn ang="0">
                    <a:pos x="62" y="259"/>
                  </a:cxn>
                  <a:cxn ang="0">
                    <a:pos x="51" y="252"/>
                  </a:cxn>
                  <a:cxn ang="0">
                    <a:pos x="42" y="243"/>
                  </a:cxn>
                  <a:cxn ang="0">
                    <a:pos x="33" y="232"/>
                  </a:cxn>
                  <a:cxn ang="0">
                    <a:pos x="23" y="221"/>
                  </a:cxn>
                  <a:cxn ang="0">
                    <a:pos x="16" y="210"/>
                  </a:cxn>
                  <a:cxn ang="0">
                    <a:pos x="11" y="197"/>
                  </a:cxn>
                  <a:cxn ang="0">
                    <a:pos x="5" y="185"/>
                  </a:cxn>
                  <a:cxn ang="0">
                    <a:pos x="2" y="170"/>
                  </a:cxn>
                  <a:cxn ang="0">
                    <a:pos x="0" y="156"/>
                  </a:cxn>
                  <a:cxn ang="0">
                    <a:pos x="0" y="141"/>
                  </a:cxn>
                  <a:cxn ang="0">
                    <a:pos x="0" y="141"/>
                  </a:cxn>
                  <a:cxn ang="0">
                    <a:pos x="0" y="127"/>
                  </a:cxn>
                  <a:cxn ang="0">
                    <a:pos x="2" y="114"/>
                  </a:cxn>
                  <a:cxn ang="0">
                    <a:pos x="5" y="99"/>
                  </a:cxn>
                  <a:cxn ang="0">
                    <a:pos x="11" y="87"/>
                  </a:cxn>
                  <a:cxn ang="0">
                    <a:pos x="16" y="74"/>
                  </a:cxn>
                  <a:cxn ang="0">
                    <a:pos x="23" y="63"/>
                  </a:cxn>
                  <a:cxn ang="0">
                    <a:pos x="33" y="52"/>
                  </a:cxn>
                  <a:cxn ang="0">
                    <a:pos x="42" y="41"/>
                  </a:cxn>
                  <a:cxn ang="0">
                    <a:pos x="51" y="32"/>
                  </a:cxn>
                  <a:cxn ang="0">
                    <a:pos x="62" y="23"/>
                  </a:cxn>
                  <a:cxn ang="0">
                    <a:pos x="74" y="16"/>
                  </a:cxn>
                  <a:cxn ang="0">
                    <a:pos x="87" y="11"/>
                  </a:cxn>
                  <a:cxn ang="0">
                    <a:pos x="100" y="7"/>
                  </a:cxn>
                  <a:cxn ang="0">
                    <a:pos x="112" y="3"/>
                  </a:cxn>
                  <a:cxn ang="0">
                    <a:pos x="127" y="0"/>
                  </a:cxn>
                  <a:cxn ang="0">
                    <a:pos x="141" y="0"/>
                  </a:cxn>
                  <a:cxn ang="0">
                    <a:pos x="141" y="141"/>
                  </a:cxn>
                </a:cxnLst>
                <a:rect l="0" t="0" r="r" b="b"/>
                <a:pathLst>
                  <a:path w="284" h="284">
                    <a:moveTo>
                      <a:pt x="141" y="141"/>
                    </a:moveTo>
                    <a:lnTo>
                      <a:pt x="284" y="141"/>
                    </a:lnTo>
                    <a:lnTo>
                      <a:pt x="284" y="141"/>
                    </a:lnTo>
                    <a:lnTo>
                      <a:pt x="283" y="156"/>
                    </a:lnTo>
                    <a:lnTo>
                      <a:pt x="281" y="170"/>
                    </a:lnTo>
                    <a:lnTo>
                      <a:pt x="277" y="185"/>
                    </a:lnTo>
                    <a:lnTo>
                      <a:pt x="274" y="197"/>
                    </a:lnTo>
                    <a:lnTo>
                      <a:pt x="266" y="210"/>
                    </a:lnTo>
                    <a:lnTo>
                      <a:pt x="259" y="221"/>
                    </a:lnTo>
                    <a:lnTo>
                      <a:pt x="252" y="232"/>
                    </a:lnTo>
                    <a:lnTo>
                      <a:pt x="243" y="243"/>
                    </a:lnTo>
                    <a:lnTo>
                      <a:pt x="232" y="252"/>
                    </a:lnTo>
                    <a:lnTo>
                      <a:pt x="221" y="259"/>
                    </a:lnTo>
                    <a:lnTo>
                      <a:pt x="210" y="266"/>
                    </a:lnTo>
                    <a:lnTo>
                      <a:pt x="197" y="273"/>
                    </a:lnTo>
                    <a:lnTo>
                      <a:pt x="185" y="277"/>
                    </a:lnTo>
                    <a:lnTo>
                      <a:pt x="170" y="281"/>
                    </a:lnTo>
                    <a:lnTo>
                      <a:pt x="156" y="283"/>
                    </a:lnTo>
                    <a:lnTo>
                      <a:pt x="141" y="284"/>
                    </a:lnTo>
                    <a:lnTo>
                      <a:pt x="141" y="284"/>
                    </a:lnTo>
                    <a:lnTo>
                      <a:pt x="127" y="283"/>
                    </a:lnTo>
                    <a:lnTo>
                      <a:pt x="112" y="281"/>
                    </a:lnTo>
                    <a:lnTo>
                      <a:pt x="100" y="277"/>
                    </a:lnTo>
                    <a:lnTo>
                      <a:pt x="87" y="273"/>
                    </a:lnTo>
                    <a:lnTo>
                      <a:pt x="74" y="266"/>
                    </a:lnTo>
                    <a:lnTo>
                      <a:pt x="62" y="259"/>
                    </a:lnTo>
                    <a:lnTo>
                      <a:pt x="51" y="252"/>
                    </a:lnTo>
                    <a:lnTo>
                      <a:pt x="42" y="243"/>
                    </a:lnTo>
                    <a:lnTo>
                      <a:pt x="33" y="232"/>
                    </a:lnTo>
                    <a:lnTo>
                      <a:pt x="23" y="221"/>
                    </a:lnTo>
                    <a:lnTo>
                      <a:pt x="16" y="210"/>
                    </a:lnTo>
                    <a:lnTo>
                      <a:pt x="11" y="197"/>
                    </a:lnTo>
                    <a:lnTo>
                      <a:pt x="5" y="185"/>
                    </a:lnTo>
                    <a:lnTo>
                      <a:pt x="2" y="170"/>
                    </a:lnTo>
                    <a:lnTo>
                      <a:pt x="0" y="15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27"/>
                    </a:lnTo>
                    <a:lnTo>
                      <a:pt x="2" y="114"/>
                    </a:lnTo>
                    <a:lnTo>
                      <a:pt x="5" y="99"/>
                    </a:lnTo>
                    <a:lnTo>
                      <a:pt x="11" y="87"/>
                    </a:lnTo>
                    <a:lnTo>
                      <a:pt x="16" y="74"/>
                    </a:lnTo>
                    <a:lnTo>
                      <a:pt x="23" y="63"/>
                    </a:lnTo>
                    <a:lnTo>
                      <a:pt x="33" y="52"/>
                    </a:lnTo>
                    <a:lnTo>
                      <a:pt x="42" y="41"/>
                    </a:lnTo>
                    <a:lnTo>
                      <a:pt x="51" y="32"/>
                    </a:lnTo>
                    <a:lnTo>
                      <a:pt x="62" y="23"/>
                    </a:lnTo>
                    <a:lnTo>
                      <a:pt x="74" y="16"/>
                    </a:lnTo>
                    <a:lnTo>
                      <a:pt x="87" y="11"/>
                    </a:lnTo>
                    <a:lnTo>
                      <a:pt x="100" y="7"/>
                    </a:lnTo>
                    <a:lnTo>
                      <a:pt x="112" y="3"/>
                    </a:lnTo>
                    <a:lnTo>
                      <a:pt x="127" y="0"/>
                    </a:lnTo>
                    <a:lnTo>
                      <a:pt x="141" y="0"/>
                    </a:lnTo>
                    <a:lnTo>
                      <a:pt x="141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7"/>
              <p:cNvSpPr/>
              <p:nvPr/>
            </p:nvSpPr>
            <p:spPr bwMode="auto">
              <a:xfrm>
                <a:off x="4260783" y="798258"/>
                <a:ext cx="147420" cy="14742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141" y="142"/>
                  </a:cxn>
                  <a:cxn ang="0">
                    <a:pos x="141" y="142"/>
                  </a:cxn>
                  <a:cxn ang="0">
                    <a:pos x="141" y="127"/>
                  </a:cxn>
                  <a:cxn ang="0">
                    <a:pos x="139" y="113"/>
                  </a:cxn>
                  <a:cxn ang="0">
                    <a:pos x="136" y="100"/>
                  </a:cxn>
                  <a:cxn ang="0">
                    <a:pos x="130" y="87"/>
                  </a:cxn>
                  <a:cxn ang="0">
                    <a:pos x="125" y="74"/>
                  </a:cxn>
                  <a:cxn ang="0">
                    <a:pos x="118" y="62"/>
                  </a:cxn>
                  <a:cxn ang="0">
                    <a:pos x="109" y="51"/>
                  </a:cxn>
                  <a:cxn ang="0">
                    <a:pos x="100" y="42"/>
                  </a:cxn>
                  <a:cxn ang="0">
                    <a:pos x="91" y="33"/>
                  </a:cxn>
                  <a:cxn ang="0">
                    <a:pos x="80" y="24"/>
                  </a:cxn>
                  <a:cxn ang="0">
                    <a:pos x="67" y="16"/>
                  </a:cxn>
                  <a:cxn ang="0">
                    <a:pos x="54" y="11"/>
                  </a:cxn>
                  <a:cxn ang="0">
                    <a:pos x="42" y="6"/>
                  </a:cxn>
                  <a:cxn ang="0">
                    <a:pos x="29" y="2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0" y="142"/>
                  </a:cxn>
                </a:cxnLst>
                <a:rect l="0" t="0" r="r" b="b"/>
                <a:pathLst>
                  <a:path w="141" h="142">
                    <a:moveTo>
                      <a:pt x="0" y="142"/>
                    </a:moveTo>
                    <a:lnTo>
                      <a:pt x="141" y="142"/>
                    </a:lnTo>
                    <a:lnTo>
                      <a:pt x="141" y="142"/>
                    </a:lnTo>
                    <a:lnTo>
                      <a:pt x="141" y="127"/>
                    </a:lnTo>
                    <a:lnTo>
                      <a:pt x="139" y="113"/>
                    </a:lnTo>
                    <a:lnTo>
                      <a:pt x="136" y="100"/>
                    </a:lnTo>
                    <a:lnTo>
                      <a:pt x="130" y="87"/>
                    </a:lnTo>
                    <a:lnTo>
                      <a:pt x="125" y="74"/>
                    </a:lnTo>
                    <a:lnTo>
                      <a:pt x="118" y="62"/>
                    </a:lnTo>
                    <a:lnTo>
                      <a:pt x="109" y="51"/>
                    </a:lnTo>
                    <a:lnTo>
                      <a:pt x="100" y="42"/>
                    </a:lnTo>
                    <a:lnTo>
                      <a:pt x="91" y="33"/>
                    </a:lnTo>
                    <a:lnTo>
                      <a:pt x="80" y="24"/>
                    </a:lnTo>
                    <a:lnTo>
                      <a:pt x="67" y="16"/>
                    </a:lnTo>
                    <a:lnTo>
                      <a:pt x="54" y="11"/>
                    </a:lnTo>
                    <a:lnTo>
                      <a:pt x="42" y="6"/>
                    </a:lnTo>
                    <a:lnTo>
                      <a:pt x="29" y="2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" name="Group 73"/>
            <p:cNvGrpSpPr/>
            <p:nvPr/>
          </p:nvGrpSpPr>
          <p:grpSpPr>
            <a:xfrm>
              <a:off x="6225" y="2542"/>
              <a:ext cx="752" cy="663"/>
              <a:chOff x="2549886" y="800334"/>
              <a:chExt cx="355053" cy="313526"/>
            </a:xfrm>
            <a:grpFill/>
          </p:grpSpPr>
          <p:sp>
            <p:nvSpPr>
              <p:cNvPr id="89" name="Freeform 88"/>
              <p:cNvSpPr/>
              <p:nvPr/>
            </p:nvSpPr>
            <p:spPr bwMode="auto">
              <a:xfrm>
                <a:off x="2653702" y="1055723"/>
                <a:ext cx="58137" cy="58137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7" y="0"/>
                  </a:cxn>
                  <a:cxn ang="0">
                    <a:pos x="34" y="0"/>
                  </a:cxn>
                  <a:cxn ang="0">
                    <a:pos x="40" y="2"/>
                  </a:cxn>
                  <a:cxn ang="0">
                    <a:pos x="49" y="10"/>
                  </a:cxn>
                  <a:cxn ang="0">
                    <a:pos x="54" y="19"/>
                  </a:cxn>
                  <a:cxn ang="0">
                    <a:pos x="56" y="24"/>
                  </a:cxn>
                  <a:cxn ang="0">
                    <a:pos x="56" y="30"/>
                  </a:cxn>
                  <a:cxn ang="0">
                    <a:pos x="56" y="30"/>
                  </a:cxn>
                  <a:cxn ang="0">
                    <a:pos x="56" y="35"/>
                  </a:cxn>
                  <a:cxn ang="0">
                    <a:pos x="54" y="40"/>
                  </a:cxn>
                  <a:cxn ang="0">
                    <a:pos x="49" y="49"/>
                  </a:cxn>
                  <a:cxn ang="0">
                    <a:pos x="40" y="55"/>
                  </a:cxn>
                  <a:cxn ang="0">
                    <a:pos x="34" y="57"/>
                  </a:cxn>
                  <a:cxn ang="0">
                    <a:pos x="27" y="57"/>
                  </a:cxn>
                  <a:cxn ang="0">
                    <a:pos x="27" y="57"/>
                  </a:cxn>
                  <a:cxn ang="0">
                    <a:pos x="22" y="57"/>
                  </a:cxn>
                  <a:cxn ang="0">
                    <a:pos x="16" y="55"/>
                  </a:cxn>
                  <a:cxn ang="0">
                    <a:pos x="7" y="49"/>
                  </a:cxn>
                  <a:cxn ang="0">
                    <a:pos x="2" y="40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0" y="24"/>
                  </a:cxn>
                  <a:cxn ang="0">
                    <a:pos x="2" y="19"/>
                  </a:cxn>
                  <a:cxn ang="0">
                    <a:pos x="7" y="10"/>
                  </a:cxn>
                  <a:cxn ang="0">
                    <a:pos x="16" y="2"/>
                  </a:cxn>
                  <a:cxn ang="0">
                    <a:pos x="22" y="0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56" h="57">
                    <a:moveTo>
                      <a:pt x="27" y="0"/>
                    </a:moveTo>
                    <a:lnTo>
                      <a:pt x="27" y="0"/>
                    </a:lnTo>
                    <a:lnTo>
                      <a:pt x="34" y="0"/>
                    </a:lnTo>
                    <a:lnTo>
                      <a:pt x="40" y="2"/>
                    </a:lnTo>
                    <a:lnTo>
                      <a:pt x="49" y="10"/>
                    </a:lnTo>
                    <a:lnTo>
                      <a:pt x="54" y="19"/>
                    </a:lnTo>
                    <a:lnTo>
                      <a:pt x="56" y="24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56" y="35"/>
                    </a:lnTo>
                    <a:lnTo>
                      <a:pt x="54" y="40"/>
                    </a:lnTo>
                    <a:lnTo>
                      <a:pt x="49" y="49"/>
                    </a:lnTo>
                    <a:lnTo>
                      <a:pt x="40" y="55"/>
                    </a:lnTo>
                    <a:lnTo>
                      <a:pt x="34" y="57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22" y="57"/>
                    </a:lnTo>
                    <a:lnTo>
                      <a:pt x="16" y="55"/>
                    </a:lnTo>
                    <a:lnTo>
                      <a:pt x="7" y="49"/>
                    </a:lnTo>
                    <a:lnTo>
                      <a:pt x="2" y="40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0"/>
                    </a:lnTo>
                    <a:lnTo>
                      <a:pt x="16" y="2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/>
              <p:nvPr/>
            </p:nvSpPr>
            <p:spPr bwMode="auto">
              <a:xfrm>
                <a:off x="2782435" y="1055723"/>
                <a:ext cx="60214" cy="5813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35" y="0"/>
                  </a:cxn>
                  <a:cxn ang="0">
                    <a:pos x="40" y="2"/>
                  </a:cxn>
                  <a:cxn ang="0">
                    <a:pos x="49" y="10"/>
                  </a:cxn>
                  <a:cxn ang="0">
                    <a:pos x="55" y="19"/>
                  </a:cxn>
                  <a:cxn ang="0">
                    <a:pos x="56" y="24"/>
                  </a:cxn>
                  <a:cxn ang="0">
                    <a:pos x="58" y="30"/>
                  </a:cxn>
                  <a:cxn ang="0">
                    <a:pos x="58" y="30"/>
                  </a:cxn>
                  <a:cxn ang="0">
                    <a:pos x="56" y="35"/>
                  </a:cxn>
                  <a:cxn ang="0">
                    <a:pos x="55" y="40"/>
                  </a:cxn>
                  <a:cxn ang="0">
                    <a:pos x="49" y="49"/>
                  </a:cxn>
                  <a:cxn ang="0">
                    <a:pos x="40" y="55"/>
                  </a:cxn>
                  <a:cxn ang="0">
                    <a:pos x="35" y="57"/>
                  </a:cxn>
                  <a:cxn ang="0">
                    <a:pos x="29" y="57"/>
                  </a:cxn>
                  <a:cxn ang="0">
                    <a:pos x="29" y="57"/>
                  </a:cxn>
                  <a:cxn ang="0">
                    <a:pos x="24" y="57"/>
                  </a:cxn>
                  <a:cxn ang="0">
                    <a:pos x="18" y="55"/>
                  </a:cxn>
                  <a:cxn ang="0">
                    <a:pos x="9" y="49"/>
                  </a:cxn>
                  <a:cxn ang="0">
                    <a:pos x="4" y="40"/>
                  </a:cxn>
                  <a:cxn ang="0">
                    <a:pos x="2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2" y="24"/>
                  </a:cxn>
                  <a:cxn ang="0">
                    <a:pos x="4" y="19"/>
                  </a:cxn>
                  <a:cxn ang="0">
                    <a:pos x="9" y="10"/>
                  </a:cxn>
                  <a:cxn ang="0">
                    <a:pos x="18" y="2"/>
                  </a:cxn>
                  <a:cxn ang="0">
                    <a:pos x="24" y="0"/>
                  </a:cxn>
                  <a:cxn ang="0">
                    <a:pos x="29" y="0"/>
                  </a:cxn>
                  <a:cxn ang="0">
                    <a:pos x="29" y="0"/>
                  </a:cxn>
                </a:cxnLst>
                <a:rect l="0" t="0" r="r" b="b"/>
                <a:pathLst>
                  <a:path w="58" h="57">
                    <a:moveTo>
                      <a:pt x="29" y="0"/>
                    </a:moveTo>
                    <a:lnTo>
                      <a:pt x="29" y="0"/>
                    </a:lnTo>
                    <a:lnTo>
                      <a:pt x="35" y="0"/>
                    </a:lnTo>
                    <a:lnTo>
                      <a:pt x="40" y="2"/>
                    </a:lnTo>
                    <a:lnTo>
                      <a:pt x="49" y="10"/>
                    </a:lnTo>
                    <a:lnTo>
                      <a:pt x="55" y="19"/>
                    </a:lnTo>
                    <a:lnTo>
                      <a:pt x="56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6" y="35"/>
                    </a:lnTo>
                    <a:lnTo>
                      <a:pt x="55" y="40"/>
                    </a:lnTo>
                    <a:lnTo>
                      <a:pt x="49" y="49"/>
                    </a:lnTo>
                    <a:lnTo>
                      <a:pt x="40" y="55"/>
                    </a:lnTo>
                    <a:lnTo>
                      <a:pt x="35" y="57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4" y="57"/>
                    </a:lnTo>
                    <a:lnTo>
                      <a:pt x="18" y="55"/>
                    </a:lnTo>
                    <a:lnTo>
                      <a:pt x="9" y="49"/>
                    </a:lnTo>
                    <a:lnTo>
                      <a:pt x="4" y="40"/>
                    </a:lnTo>
                    <a:lnTo>
                      <a:pt x="2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24"/>
                    </a:lnTo>
                    <a:lnTo>
                      <a:pt x="4" y="19"/>
                    </a:lnTo>
                    <a:lnTo>
                      <a:pt x="9" y="10"/>
                    </a:lnTo>
                    <a:lnTo>
                      <a:pt x="18" y="2"/>
                    </a:lnTo>
                    <a:lnTo>
                      <a:pt x="24" y="0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/>
              <p:nvPr/>
            </p:nvSpPr>
            <p:spPr bwMode="auto">
              <a:xfrm>
                <a:off x="2549886" y="800334"/>
                <a:ext cx="355053" cy="247084"/>
              </a:xfrm>
              <a:custGeom>
                <a:avLst/>
                <a:gdLst/>
                <a:ahLst/>
                <a:cxnLst>
                  <a:cxn ang="0">
                    <a:pos x="325" y="91"/>
                  </a:cxn>
                  <a:cxn ang="0">
                    <a:pos x="149" y="91"/>
                  </a:cxn>
                  <a:cxn ang="0">
                    <a:pos x="140" y="98"/>
                  </a:cxn>
                  <a:cxn ang="0">
                    <a:pos x="138" y="105"/>
                  </a:cxn>
                  <a:cxn ang="0">
                    <a:pos x="143" y="116"/>
                  </a:cxn>
                  <a:cxn ang="0">
                    <a:pos x="307" y="120"/>
                  </a:cxn>
                  <a:cxn ang="0">
                    <a:pos x="297" y="149"/>
                  </a:cxn>
                  <a:cxn ang="0">
                    <a:pos x="143" y="149"/>
                  </a:cxn>
                  <a:cxn ang="0">
                    <a:pos x="134" y="156"/>
                  </a:cxn>
                  <a:cxn ang="0">
                    <a:pos x="132" y="161"/>
                  </a:cxn>
                  <a:cxn ang="0">
                    <a:pos x="138" y="172"/>
                  </a:cxn>
                  <a:cxn ang="0">
                    <a:pos x="290" y="176"/>
                  </a:cxn>
                  <a:cxn ang="0">
                    <a:pos x="281" y="203"/>
                  </a:cxn>
                  <a:cxn ang="0">
                    <a:pos x="111" y="120"/>
                  </a:cxn>
                  <a:cxn ang="0">
                    <a:pos x="107" y="91"/>
                  </a:cxn>
                  <a:cxn ang="0">
                    <a:pos x="103" y="53"/>
                  </a:cxn>
                  <a:cxn ang="0">
                    <a:pos x="96" y="45"/>
                  </a:cxn>
                  <a:cxn ang="0">
                    <a:pos x="53" y="20"/>
                  </a:cxn>
                  <a:cxn ang="0">
                    <a:pos x="15" y="2"/>
                  </a:cxn>
                  <a:cxn ang="0">
                    <a:pos x="6" y="2"/>
                  </a:cxn>
                  <a:cxn ang="0">
                    <a:pos x="0" y="11"/>
                  </a:cxn>
                  <a:cxn ang="0">
                    <a:pos x="2" y="22"/>
                  </a:cxn>
                  <a:cxn ang="0">
                    <a:pos x="15" y="34"/>
                  </a:cxn>
                  <a:cxn ang="0">
                    <a:pos x="62" y="56"/>
                  </a:cxn>
                  <a:cxn ang="0">
                    <a:pos x="71" y="63"/>
                  </a:cxn>
                  <a:cxn ang="0">
                    <a:pos x="73" y="71"/>
                  </a:cxn>
                  <a:cxn ang="0">
                    <a:pos x="93" y="217"/>
                  </a:cxn>
                  <a:cxn ang="0">
                    <a:pos x="94" y="227"/>
                  </a:cxn>
                  <a:cxn ang="0">
                    <a:pos x="100" y="234"/>
                  </a:cxn>
                  <a:cxn ang="0">
                    <a:pos x="111" y="237"/>
                  </a:cxn>
                  <a:cxn ang="0">
                    <a:pos x="288" y="237"/>
                  </a:cxn>
                  <a:cxn ang="0">
                    <a:pos x="292" y="236"/>
                  </a:cxn>
                  <a:cxn ang="0">
                    <a:pos x="303" y="230"/>
                  </a:cxn>
                  <a:cxn ang="0">
                    <a:pos x="305" y="221"/>
                  </a:cxn>
                  <a:cxn ang="0">
                    <a:pos x="341" y="118"/>
                  </a:cxn>
                  <a:cxn ang="0">
                    <a:pos x="343" y="103"/>
                  </a:cxn>
                  <a:cxn ang="0">
                    <a:pos x="337" y="94"/>
                  </a:cxn>
                  <a:cxn ang="0">
                    <a:pos x="325" y="91"/>
                  </a:cxn>
                </a:cxnLst>
                <a:rect l="0" t="0" r="r" b="b"/>
                <a:pathLst>
                  <a:path w="343" h="237">
                    <a:moveTo>
                      <a:pt x="325" y="91"/>
                    </a:moveTo>
                    <a:lnTo>
                      <a:pt x="325" y="91"/>
                    </a:lnTo>
                    <a:lnTo>
                      <a:pt x="149" y="91"/>
                    </a:lnTo>
                    <a:lnTo>
                      <a:pt x="149" y="91"/>
                    </a:lnTo>
                    <a:lnTo>
                      <a:pt x="143" y="92"/>
                    </a:lnTo>
                    <a:lnTo>
                      <a:pt x="140" y="98"/>
                    </a:lnTo>
                    <a:lnTo>
                      <a:pt x="138" y="105"/>
                    </a:lnTo>
                    <a:lnTo>
                      <a:pt x="138" y="105"/>
                    </a:lnTo>
                    <a:lnTo>
                      <a:pt x="140" y="111"/>
                    </a:lnTo>
                    <a:lnTo>
                      <a:pt x="143" y="116"/>
                    </a:lnTo>
                    <a:lnTo>
                      <a:pt x="149" y="120"/>
                    </a:lnTo>
                    <a:lnTo>
                      <a:pt x="307" y="120"/>
                    </a:lnTo>
                    <a:lnTo>
                      <a:pt x="297" y="149"/>
                    </a:lnTo>
                    <a:lnTo>
                      <a:pt x="297" y="149"/>
                    </a:lnTo>
                    <a:lnTo>
                      <a:pt x="143" y="149"/>
                    </a:lnTo>
                    <a:lnTo>
                      <a:pt x="143" y="149"/>
                    </a:lnTo>
                    <a:lnTo>
                      <a:pt x="138" y="152"/>
                    </a:lnTo>
                    <a:lnTo>
                      <a:pt x="134" y="156"/>
                    </a:lnTo>
                    <a:lnTo>
                      <a:pt x="132" y="161"/>
                    </a:lnTo>
                    <a:lnTo>
                      <a:pt x="132" y="161"/>
                    </a:lnTo>
                    <a:lnTo>
                      <a:pt x="134" y="169"/>
                    </a:lnTo>
                    <a:lnTo>
                      <a:pt x="138" y="172"/>
                    </a:lnTo>
                    <a:lnTo>
                      <a:pt x="143" y="176"/>
                    </a:lnTo>
                    <a:lnTo>
                      <a:pt x="290" y="176"/>
                    </a:lnTo>
                    <a:lnTo>
                      <a:pt x="290" y="176"/>
                    </a:lnTo>
                    <a:lnTo>
                      <a:pt x="281" y="203"/>
                    </a:lnTo>
                    <a:lnTo>
                      <a:pt x="122" y="203"/>
                    </a:lnTo>
                    <a:lnTo>
                      <a:pt x="111" y="120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03" y="53"/>
                    </a:lnTo>
                    <a:lnTo>
                      <a:pt x="103" y="53"/>
                    </a:lnTo>
                    <a:lnTo>
                      <a:pt x="102" y="49"/>
                    </a:lnTo>
                    <a:lnTo>
                      <a:pt x="96" y="45"/>
                    </a:lnTo>
                    <a:lnTo>
                      <a:pt x="80" y="33"/>
                    </a:lnTo>
                    <a:lnTo>
                      <a:pt x="53" y="2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7" y="29"/>
                    </a:lnTo>
                    <a:lnTo>
                      <a:pt x="15" y="34"/>
                    </a:lnTo>
                    <a:lnTo>
                      <a:pt x="62" y="56"/>
                    </a:lnTo>
                    <a:lnTo>
                      <a:pt x="62" y="56"/>
                    </a:lnTo>
                    <a:lnTo>
                      <a:pt x="67" y="60"/>
                    </a:lnTo>
                    <a:lnTo>
                      <a:pt x="71" y="63"/>
                    </a:lnTo>
                    <a:lnTo>
                      <a:pt x="73" y="71"/>
                    </a:lnTo>
                    <a:lnTo>
                      <a:pt x="73" y="71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21"/>
                    </a:lnTo>
                    <a:lnTo>
                      <a:pt x="94" y="227"/>
                    </a:lnTo>
                    <a:lnTo>
                      <a:pt x="98" y="230"/>
                    </a:lnTo>
                    <a:lnTo>
                      <a:pt x="100" y="234"/>
                    </a:lnTo>
                    <a:lnTo>
                      <a:pt x="105" y="236"/>
                    </a:lnTo>
                    <a:lnTo>
                      <a:pt x="111" y="237"/>
                    </a:lnTo>
                    <a:lnTo>
                      <a:pt x="111" y="237"/>
                    </a:lnTo>
                    <a:lnTo>
                      <a:pt x="288" y="237"/>
                    </a:lnTo>
                    <a:lnTo>
                      <a:pt x="288" y="237"/>
                    </a:lnTo>
                    <a:lnTo>
                      <a:pt x="292" y="236"/>
                    </a:lnTo>
                    <a:lnTo>
                      <a:pt x="297" y="234"/>
                    </a:lnTo>
                    <a:lnTo>
                      <a:pt x="303" y="230"/>
                    </a:lnTo>
                    <a:lnTo>
                      <a:pt x="305" y="225"/>
                    </a:lnTo>
                    <a:lnTo>
                      <a:pt x="305" y="221"/>
                    </a:lnTo>
                    <a:lnTo>
                      <a:pt x="341" y="118"/>
                    </a:lnTo>
                    <a:lnTo>
                      <a:pt x="341" y="118"/>
                    </a:lnTo>
                    <a:lnTo>
                      <a:pt x="341" y="114"/>
                    </a:lnTo>
                    <a:lnTo>
                      <a:pt x="343" y="103"/>
                    </a:lnTo>
                    <a:lnTo>
                      <a:pt x="341" y="100"/>
                    </a:lnTo>
                    <a:lnTo>
                      <a:pt x="337" y="94"/>
                    </a:lnTo>
                    <a:lnTo>
                      <a:pt x="334" y="92"/>
                    </a:lnTo>
                    <a:lnTo>
                      <a:pt x="325" y="91"/>
                    </a:lnTo>
                    <a:lnTo>
                      <a:pt x="325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81"/>
            <p:cNvGrpSpPr/>
            <p:nvPr/>
          </p:nvGrpSpPr>
          <p:grpSpPr>
            <a:xfrm>
              <a:off x="11573" y="5442"/>
              <a:ext cx="678" cy="616"/>
              <a:chOff x="4821392" y="2301522"/>
              <a:chExt cx="321831" cy="292764"/>
            </a:xfrm>
            <a:grpFill/>
          </p:grpSpPr>
          <p:sp>
            <p:nvSpPr>
              <p:cNvPr id="85" name="Freeform 91"/>
              <p:cNvSpPr/>
              <p:nvPr/>
            </p:nvSpPr>
            <p:spPr bwMode="auto">
              <a:xfrm>
                <a:off x="4856689" y="2301522"/>
                <a:ext cx="147420" cy="126657"/>
              </a:xfrm>
              <a:custGeom>
                <a:avLst/>
                <a:gdLst/>
                <a:ahLst/>
                <a:cxnLst>
                  <a:cxn ang="0">
                    <a:pos x="141" y="14"/>
                  </a:cxn>
                  <a:cxn ang="0">
                    <a:pos x="141" y="14"/>
                  </a:cxn>
                  <a:cxn ang="0">
                    <a:pos x="137" y="43"/>
                  </a:cxn>
                  <a:cxn ang="0">
                    <a:pos x="130" y="70"/>
                  </a:cxn>
                  <a:cxn ang="0">
                    <a:pos x="123" y="96"/>
                  </a:cxn>
                  <a:cxn ang="0">
                    <a:pos x="116" y="121"/>
                  </a:cxn>
                  <a:cxn ang="0">
                    <a:pos x="116" y="121"/>
                  </a:cxn>
                  <a:cxn ang="0">
                    <a:pos x="88" y="112"/>
                  </a:cxn>
                  <a:cxn ang="0">
                    <a:pos x="74" y="110"/>
                  </a:cxn>
                  <a:cxn ang="0">
                    <a:pos x="59" y="108"/>
                  </a:cxn>
                  <a:cxn ang="0">
                    <a:pos x="45" y="107"/>
                  </a:cxn>
                  <a:cxn ang="0">
                    <a:pos x="30" y="108"/>
                  </a:cxn>
                  <a:cxn ang="0">
                    <a:pos x="14" y="110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4" y="65"/>
                  </a:cxn>
                  <a:cxn ang="0">
                    <a:pos x="27" y="14"/>
                  </a:cxn>
                  <a:cxn ang="0">
                    <a:pos x="27" y="14"/>
                  </a:cxn>
                  <a:cxn ang="0">
                    <a:pos x="39" y="7"/>
                  </a:cxn>
                  <a:cxn ang="0">
                    <a:pos x="52" y="3"/>
                  </a:cxn>
                  <a:cxn ang="0">
                    <a:pos x="67" y="0"/>
                  </a:cxn>
                  <a:cxn ang="0">
                    <a:pos x="83" y="0"/>
                  </a:cxn>
                  <a:cxn ang="0">
                    <a:pos x="99" y="1"/>
                  </a:cxn>
                  <a:cxn ang="0">
                    <a:pos x="114" y="5"/>
                  </a:cxn>
                  <a:cxn ang="0">
                    <a:pos x="128" y="9"/>
                  </a:cxn>
                  <a:cxn ang="0">
                    <a:pos x="141" y="14"/>
                  </a:cxn>
                  <a:cxn ang="0">
                    <a:pos x="141" y="14"/>
                  </a:cxn>
                </a:cxnLst>
                <a:rect l="0" t="0" r="r" b="b"/>
                <a:pathLst>
                  <a:path w="141" h="121">
                    <a:moveTo>
                      <a:pt x="141" y="14"/>
                    </a:moveTo>
                    <a:lnTo>
                      <a:pt x="141" y="14"/>
                    </a:lnTo>
                    <a:lnTo>
                      <a:pt x="137" y="43"/>
                    </a:lnTo>
                    <a:lnTo>
                      <a:pt x="130" y="70"/>
                    </a:lnTo>
                    <a:lnTo>
                      <a:pt x="123" y="96"/>
                    </a:lnTo>
                    <a:lnTo>
                      <a:pt x="116" y="121"/>
                    </a:lnTo>
                    <a:lnTo>
                      <a:pt x="116" y="121"/>
                    </a:lnTo>
                    <a:lnTo>
                      <a:pt x="88" y="112"/>
                    </a:lnTo>
                    <a:lnTo>
                      <a:pt x="74" y="110"/>
                    </a:lnTo>
                    <a:lnTo>
                      <a:pt x="59" y="108"/>
                    </a:lnTo>
                    <a:lnTo>
                      <a:pt x="45" y="107"/>
                    </a:lnTo>
                    <a:lnTo>
                      <a:pt x="30" y="108"/>
                    </a:lnTo>
                    <a:lnTo>
                      <a:pt x="14" y="110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4" y="65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9" y="7"/>
                    </a:lnTo>
                    <a:lnTo>
                      <a:pt x="52" y="3"/>
                    </a:lnTo>
                    <a:lnTo>
                      <a:pt x="67" y="0"/>
                    </a:lnTo>
                    <a:lnTo>
                      <a:pt x="83" y="0"/>
                    </a:lnTo>
                    <a:lnTo>
                      <a:pt x="99" y="1"/>
                    </a:lnTo>
                    <a:lnTo>
                      <a:pt x="114" y="5"/>
                    </a:lnTo>
                    <a:lnTo>
                      <a:pt x="128" y="9"/>
                    </a:lnTo>
                    <a:lnTo>
                      <a:pt x="141" y="14"/>
                    </a:lnTo>
                    <a:lnTo>
                      <a:pt x="141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92"/>
              <p:cNvSpPr/>
              <p:nvPr/>
            </p:nvSpPr>
            <p:spPr bwMode="auto">
              <a:xfrm>
                <a:off x="4993727" y="2338896"/>
                <a:ext cx="149496" cy="124580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1" y="0"/>
                  </a:cxn>
                  <a:cxn ang="0">
                    <a:pos x="42" y="6"/>
                  </a:cxn>
                  <a:cxn ang="0">
                    <a:pos x="56" y="9"/>
                  </a:cxn>
                  <a:cxn ang="0">
                    <a:pos x="69" y="13"/>
                  </a:cxn>
                  <a:cxn ang="0">
                    <a:pos x="85" y="15"/>
                  </a:cxn>
                  <a:cxn ang="0">
                    <a:pos x="100" y="15"/>
                  </a:cxn>
                  <a:cxn ang="0">
                    <a:pos x="116" y="13"/>
                  </a:cxn>
                  <a:cxn ang="0">
                    <a:pos x="131" y="11"/>
                  </a:cxn>
                  <a:cxn ang="0">
                    <a:pos x="145" y="7"/>
                  </a:cxn>
                  <a:cxn ang="0">
                    <a:pos x="145" y="7"/>
                  </a:cxn>
                  <a:cxn ang="0">
                    <a:pos x="138" y="33"/>
                  </a:cxn>
                  <a:cxn ang="0">
                    <a:pos x="131" y="60"/>
                  </a:cxn>
                  <a:cxn ang="0">
                    <a:pos x="123" y="85"/>
                  </a:cxn>
                  <a:cxn ang="0">
                    <a:pos x="114" y="111"/>
                  </a:cxn>
                  <a:cxn ang="0">
                    <a:pos x="114" y="111"/>
                  </a:cxn>
                  <a:cxn ang="0">
                    <a:pos x="102" y="116"/>
                  </a:cxn>
                  <a:cxn ang="0">
                    <a:pos x="87" y="120"/>
                  </a:cxn>
                  <a:cxn ang="0">
                    <a:pos x="71" y="122"/>
                  </a:cxn>
                  <a:cxn ang="0">
                    <a:pos x="54" y="122"/>
                  </a:cxn>
                  <a:cxn ang="0">
                    <a:pos x="38" y="120"/>
                  </a:cxn>
                  <a:cxn ang="0">
                    <a:pos x="24" y="116"/>
                  </a:cxn>
                  <a:cxn ang="0">
                    <a:pos x="11" y="111"/>
                  </a:cxn>
                  <a:cxn ang="0">
                    <a:pos x="0" y="103"/>
                  </a:cxn>
                  <a:cxn ang="0">
                    <a:pos x="0" y="103"/>
                  </a:cxn>
                  <a:cxn ang="0">
                    <a:pos x="15" y="51"/>
                  </a:cxn>
                  <a:cxn ang="0">
                    <a:pos x="31" y="0"/>
                  </a:cxn>
                  <a:cxn ang="0">
                    <a:pos x="31" y="0"/>
                  </a:cxn>
                </a:cxnLst>
                <a:rect l="0" t="0" r="r" b="b"/>
                <a:pathLst>
                  <a:path w="145" h="122">
                    <a:moveTo>
                      <a:pt x="31" y="0"/>
                    </a:moveTo>
                    <a:lnTo>
                      <a:pt x="31" y="0"/>
                    </a:lnTo>
                    <a:lnTo>
                      <a:pt x="42" y="6"/>
                    </a:lnTo>
                    <a:lnTo>
                      <a:pt x="56" y="9"/>
                    </a:lnTo>
                    <a:lnTo>
                      <a:pt x="69" y="13"/>
                    </a:lnTo>
                    <a:lnTo>
                      <a:pt x="85" y="15"/>
                    </a:lnTo>
                    <a:lnTo>
                      <a:pt x="100" y="15"/>
                    </a:lnTo>
                    <a:lnTo>
                      <a:pt x="116" y="13"/>
                    </a:lnTo>
                    <a:lnTo>
                      <a:pt x="131" y="11"/>
                    </a:lnTo>
                    <a:lnTo>
                      <a:pt x="145" y="7"/>
                    </a:lnTo>
                    <a:lnTo>
                      <a:pt x="145" y="7"/>
                    </a:lnTo>
                    <a:lnTo>
                      <a:pt x="138" y="33"/>
                    </a:lnTo>
                    <a:lnTo>
                      <a:pt x="131" y="60"/>
                    </a:lnTo>
                    <a:lnTo>
                      <a:pt x="123" y="85"/>
                    </a:lnTo>
                    <a:lnTo>
                      <a:pt x="114" y="111"/>
                    </a:lnTo>
                    <a:lnTo>
                      <a:pt x="114" y="111"/>
                    </a:lnTo>
                    <a:lnTo>
                      <a:pt x="102" y="116"/>
                    </a:lnTo>
                    <a:lnTo>
                      <a:pt x="87" y="120"/>
                    </a:lnTo>
                    <a:lnTo>
                      <a:pt x="71" y="122"/>
                    </a:lnTo>
                    <a:lnTo>
                      <a:pt x="54" y="122"/>
                    </a:lnTo>
                    <a:lnTo>
                      <a:pt x="38" y="120"/>
                    </a:lnTo>
                    <a:lnTo>
                      <a:pt x="24" y="116"/>
                    </a:lnTo>
                    <a:lnTo>
                      <a:pt x="11" y="111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15" y="5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93"/>
              <p:cNvSpPr/>
              <p:nvPr/>
            </p:nvSpPr>
            <p:spPr bwMode="auto">
              <a:xfrm>
                <a:off x="4821392" y="2432330"/>
                <a:ext cx="147420" cy="128733"/>
              </a:xfrm>
              <a:custGeom>
                <a:avLst/>
                <a:gdLst/>
                <a:ahLst/>
                <a:cxnLst>
                  <a:cxn ang="0">
                    <a:pos x="141" y="16"/>
                  </a:cxn>
                  <a:cxn ang="0">
                    <a:pos x="141" y="16"/>
                  </a:cxn>
                  <a:cxn ang="0">
                    <a:pos x="136" y="43"/>
                  </a:cxn>
                  <a:cxn ang="0">
                    <a:pos x="129" y="69"/>
                  </a:cxn>
                  <a:cxn ang="0">
                    <a:pos x="122" y="94"/>
                  </a:cxn>
                  <a:cxn ang="0">
                    <a:pos x="116" y="123"/>
                  </a:cxn>
                  <a:cxn ang="0">
                    <a:pos x="116" y="123"/>
                  </a:cxn>
                  <a:cxn ang="0">
                    <a:pos x="89" y="112"/>
                  </a:cxn>
                  <a:cxn ang="0">
                    <a:pos x="74" y="109"/>
                  </a:cxn>
                  <a:cxn ang="0">
                    <a:pos x="60" y="107"/>
                  </a:cxn>
                  <a:cxn ang="0">
                    <a:pos x="45" y="105"/>
                  </a:cxn>
                  <a:cxn ang="0">
                    <a:pos x="29" y="107"/>
                  </a:cxn>
                  <a:cxn ang="0">
                    <a:pos x="15" y="109"/>
                  </a:cxn>
                  <a:cxn ang="0">
                    <a:pos x="0" y="116"/>
                  </a:cxn>
                  <a:cxn ang="0">
                    <a:pos x="0" y="116"/>
                  </a:cxn>
                  <a:cxn ang="0">
                    <a:pos x="6" y="87"/>
                  </a:cxn>
                  <a:cxn ang="0">
                    <a:pos x="13" y="61"/>
                  </a:cxn>
                  <a:cxn ang="0">
                    <a:pos x="27" y="12"/>
                  </a:cxn>
                  <a:cxn ang="0">
                    <a:pos x="27" y="12"/>
                  </a:cxn>
                  <a:cxn ang="0">
                    <a:pos x="40" y="5"/>
                  </a:cxn>
                  <a:cxn ang="0">
                    <a:pos x="54" y="2"/>
                  </a:cxn>
                  <a:cxn ang="0">
                    <a:pos x="69" y="0"/>
                  </a:cxn>
                  <a:cxn ang="0">
                    <a:pos x="85" y="0"/>
                  </a:cxn>
                  <a:cxn ang="0">
                    <a:pos x="102" y="2"/>
                  </a:cxn>
                  <a:cxn ang="0">
                    <a:pos x="118" y="5"/>
                  </a:cxn>
                  <a:cxn ang="0">
                    <a:pos x="131" y="11"/>
                  </a:cxn>
                  <a:cxn ang="0">
                    <a:pos x="141" y="16"/>
                  </a:cxn>
                  <a:cxn ang="0">
                    <a:pos x="141" y="16"/>
                  </a:cxn>
                </a:cxnLst>
                <a:rect l="0" t="0" r="r" b="b"/>
                <a:pathLst>
                  <a:path w="141" h="123">
                    <a:moveTo>
                      <a:pt x="141" y="16"/>
                    </a:moveTo>
                    <a:lnTo>
                      <a:pt x="141" y="16"/>
                    </a:lnTo>
                    <a:lnTo>
                      <a:pt x="136" y="43"/>
                    </a:lnTo>
                    <a:lnTo>
                      <a:pt x="129" y="69"/>
                    </a:lnTo>
                    <a:lnTo>
                      <a:pt x="122" y="94"/>
                    </a:lnTo>
                    <a:lnTo>
                      <a:pt x="116" y="123"/>
                    </a:lnTo>
                    <a:lnTo>
                      <a:pt x="116" y="123"/>
                    </a:lnTo>
                    <a:lnTo>
                      <a:pt x="89" y="112"/>
                    </a:lnTo>
                    <a:lnTo>
                      <a:pt x="74" y="109"/>
                    </a:lnTo>
                    <a:lnTo>
                      <a:pt x="60" y="107"/>
                    </a:lnTo>
                    <a:lnTo>
                      <a:pt x="45" y="105"/>
                    </a:lnTo>
                    <a:lnTo>
                      <a:pt x="29" y="107"/>
                    </a:lnTo>
                    <a:lnTo>
                      <a:pt x="15" y="109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6" y="87"/>
                    </a:lnTo>
                    <a:lnTo>
                      <a:pt x="13" y="61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40" y="5"/>
                    </a:lnTo>
                    <a:lnTo>
                      <a:pt x="54" y="2"/>
                    </a:lnTo>
                    <a:lnTo>
                      <a:pt x="69" y="0"/>
                    </a:lnTo>
                    <a:lnTo>
                      <a:pt x="85" y="0"/>
                    </a:lnTo>
                    <a:lnTo>
                      <a:pt x="102" y="2"/>
                    </a:lnTo>
                    <a:lnTo>
                      <a:pt x="118" y="5"/>
                    </a:lnTo>
                    <a:lnTo>
                      <a:pt x="131" y="11"/>
                    </a:lnTo>
                    <a:lnTo>
                      <a:pt x="141" y="16"/>
                    </a:lnTo>
                    <a:lnTo>
                      <a:pt x="141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94"/>
              <p:cNvSpPr/>
              <p:nvPr/>
            </p:nvSpPr>
            <p:spPr bwMode="auto">
              <a:xfrm>
                <a:off x="4956353" y="2463476"/>
                <a:ext cx="151573" cy="13081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41" y="7"/>
                  </a:cxn>
                  <a:cxn ang="0">
                    <a:pos x="56" y="12"/>
                  </a:cxn>
                  <a:cxn ang="0">
                    <a:pos x="70" y="16"/>
                  </a:cxn>
                  <a:cxn ang="0">
                    <a:pos x="85" y="16"/>
                  </a:cxn>
                  <a:cxn ang="0">
                    <a:pos x="99" y="16"/>
                  </a:cxn>
                  <a:cxn ang="0">
                    <a:pos x="116" y="16"/>
                  </a:cxn>
                  <a:cxn ang="0">
                    <a:pos x="130" y="12"/>
                  </a:cxn>
                  <a:cxn ang="0">
                    <a:pos x="145" y="7"/>
                  </a:cxn>
                  <a:cxn ang="0">
                    <a:pos x="145" y="7"/>
                  </a:cxn>
                  <a:cxn ang="0">
                    <a:pos x="130" y="59"/>
                  </a:cxn>
                  <a:cxn ang="0">
                    <a:pos x="114" y="110"/>
                  </a:cxn>
                  <a:cxn ang="0">
                    <a:pos x="114" y="110"/>
                  </a:cxn>
                  <a:cxn ang="0">
                    <a:pos x="101" y="117"/>
                  </a:cxn>
                  <a:cxn ang="0">
                    <a:pos x="88" y="121"/>
                  </a:cxn>
                  <a:cxn ang="0">
                    <a:pos x="72" y="125"/>
                  </a:cxn>
                  <a:cxn ang="0">
                    <a:pos x="56" y="125"/>
                  </a:cxn>
                  <a:cxn ang="0">
                    <a:pos x="39" y="123"/>
                  </a:cxn>
                  <a:cxn ang="0">
                    <a:pos x="25" y="119"/>
                  </a:cxn>
                  <a:cxn ang="0">
                    <a:pos x="10" y="114"/>
                  </a:cxn>
                  <a:cxn ang="0">
                    <a:pos x="0" y="107"/>
                  </a:cxn>
                  <a:cxn ang="0">
                    <a:pos x="0" y="107"/>
                  </a:cxn>
                  <a:cxn ang="0">
                    <a:pos x="5" y="79"/>
                  </a:cxn>
                  <a:cxn ang="0">
                    <a:pos x="12" y="52"/>
                  </a:cxn>
                  <a:cxn ang="0">
                    <a:pos x="21" y="25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145" h="125">
                    <a:moveTo>
                      <a:pt x="30" y="0"/>
                    </a:moveTo>
                    <a:lnTo>
                      <a:pt x="30" y="0"/>
                    </a:lnTo>
                    <a:lnTo>
                      <a:pt x="41" y="7"/>
                    </a:lnTo>
                    <a:lnTo>
                      <a:pt x="56" y="12"/>
                    </a:lnTo>
                    <a:lnTo>
                      <a:pt x="70" y="16"/>
                    </a:lnTo>
                    <a:lnTo>
                      <a:pt x="85" y="16"/>
                    </a:lnTo>
                    <a:lnTo>
                      <a:pt x="99" y="16"/>
                    </a:lnTo>
                    <a:lnTo>
                      <a:pt x="116" y="16"/>
                    </a:lnTo>
                    <a:lnTo>
                      <a:pt x="130" y="12"/>
                    </a:lnTo>
                    <a:lnTo>
                      <a:pt x="145" y="7"/>
                    </a:lnTo>
                    <a:lnTo>
                      <a:pt x="145" y="7"/>
                    </a:lnTo>
                    <a:lnTo>
                      <a:pt x="130" y="59"/>
                    </a:lnTo>
                    <a:lnTo>
                      <a:pt x="114" y="110"/>
                    </a:lnTo>
                    <a:lnTo>
                      <a:pt x="114" y="110"/>
                    </a:lnTo>
                    <a:lnTo>
                      <a:pt x="101" y="117"/>
                    </a:lnTo>
                    <a:lnTo>
                      <a:pt x="88" y="121"/>
                    </a:lnTo>
                    <a:lnTo>
                      <a:pt x="72" y="125"/>
                    </a:lnTo>
                    <a:lnTo>
                      <a:pt x="56" y="125"/>
                    </a:lnTo>
                    <a:lnTo>
                      <a:pt x="39" y="123"/>
                    </a:lnTo>
                    <a:lnTo>
                      <a:pt x="25" y="119"/>
                    </a:lnTo>
                    <a:lnTo>
                      <a:pt x="10" y="114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79"/>
                    </a:lnTo>
                    <a:lnTo>
                      <a:pt x="12" y="52"/>
                    </a:lnTo>
                    <a:lnTo>
                      <a:pt x="21" y="2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Freeform 95"/>
            <p:cNvSpPr>
              <a:spLocks noEditPoints="1"/>
            </p:cNvSpPr>
            <p:nvPr/>
          </p:nvSpPr>
          <p:spPr bwMode="auto">
            <a:xfrm>
              <a:off x="4372" y="4025"/>
              <a:ext cx="718" cy="634"/>
            </a:xfrm>
            <a:custGeom>
              <a:avLst/>
              <a:gdLst/>
              <a:ahLst/>
              <a:cxnLst>
                <a:cxn ang="0">
                  <a:pos x="296" y="7"/>
                </a:cxn>
                <a:cxn ang="0">
                  <a:pos x="285" y="5"/>
                </a:cxn>
                <a:cxn ang="0">
                  <a:pos x="279" y="11"/>
                </a:cxn>
                <a:cxn ang="0">
                  <a:pos x="276" y="16"/>
                </a:cxn>
                <a:cxn ang="0">
                  <a:pos x="196" y="94"/>
                </a:cxn>
                <a:cxn ang="0">
                  <a:pos x="192" y="112"/>
                </a:cxn>
                <a:cxn ang="0">
                  <a:pos x="200" y="121"/>
                </a:cxn>
                <a:cxn ang="0">
                  <a:pos x="129" y="83"/>
                </a:cxn>
                <a:cxn ang="0">
                  <a:pos x="131" y="58"/>
                </a:cxn>
                <a:cxn ang="0">
                  <a:pos x="124" y="33"/>
                </a:cxn>
                <a:cxn ang="0">
                  <a:pos x="113" y="18"/>
                </a:cxn>
                <a:cxn ang="0">
                  <a:pos x="91" y="4"/>
                </a:cxn>
                <a:cxn ang="0">
                  <a:pos x="66" y="0"/>
                </a:cxn>
                <a:cxn ang="0">
                  <a:pos x="86" y="40"/>
                </a:cxn>
                <a:cxn ang="0">
                  <a:pos x="2" y="49"/>
                </a:cxn>
                <a:cxn ang="0">
                  <a:pos x="0" y="65"/>
                </a:cxn>
                <a:cxn ang="0">
                  <a:pos x="4" y="91"/>
                </a:cxn>
                <a:cxn ang="0">
                  <a:pos x="18" y="112"/>
                </a:cxn>
                <a:cxn ang="0">
                  <a:pos x="35" y="123"/>
                </a:cxn>
                <a:cxn ang="0">
                  <a:pos x="60" y="131"/>
                </a:cxn>
                <a:cxn ang="0">
                  <a:pos x="86" y="129"/>
                </a:cxn>
                <a:cxn ang="0">
                  <a:pos x="89" y="234"/>
                </a:cxn>
                <a:cxn ang="0">
                  <a:pos x="47" y="281"/>
                </a:cxn>
                <a:cxn ang="0">
                  <a:pos x="104" y="248"/>
                </a:cxn>
                <a:cxn ang="0">
                  <a:pos x="240" y="281"/>
                </a:cxn>
                <a:cxn ang="0">
                  <a:pos x="250" y="288"/>
                </a:cxn>
                <a:cxn ang="0">
                  <a:pos x="261" y="290"/>
                </a:cxn>
                <a:cxn ang="0">
                  <a:pos x="278" y="285"/>
                </a:cxn>
                <a:cxn ang="0">
                  <a:pos x="287" y="277"/>
                </a:cxn>
                <a:cxn ang="0">
                  <a:pos x="292" y="259"/>
                </a:cxn>
                <a:cxn ang="0">
                  <a:pos x="287" y="243"/>
                </a:cxn>
                <a:cxn ang="0">
                  <a:pos x="212" y="134"/>
                </a:cxn>
                <a:cxn ang="0">
                  <a:pos x="229" y="136"/>
                </a:cxn>
                <a:cxn ang="0">
                  <a:pos x="314" y="60"/>
                </a:cxn>
                <a:cxn ang="0">
                  <a:pos x="316" y="56"/>
                </a:cxn>
                <a:cxn ang="0">
                  <a:pos x="321" y="53"/>
                </a:cxn>
                <a:cxn ang="0">
                  <a:pos x="328" y="47"/>
                </a:cxn>
                <a:cxn ang="0">
                  <a:pos x="325" y="36"/>
                </a:cxn>
                <a:cxn ang="0">
                  <a:pos x="263" y="252"/>
                </a:cxn>
                <a:cxn ang="0">
                  <a:pos x="276" y="259"/>
                </a:cxn>
                <a:cxn ang="0">
                  <a:pos x="276" y="268"/>
                </a:cxn>
                <a:cxn ang="0">
                  <a:pos x="263" y="276"/>
                </a:cxn>
                <a:cxn ang="0">
                  <a:pos x="256" y="272"/>
                </a:cxn>
                <a:cxn ang="0">
                  <a:pos x="252" y="265"/>
                </a:cxn>
                <a:cxn ang="0">
                  <a:pos x="260" y="254"/>
                </a:cxn>
                <a:cxn ang="0">
                  <a:pos x="221" y="98"/>
                </a:cxn>
                <a:cxn ang="0">
                  <a:pos x="278" y="42"/>
                </a:cxn>
                <a:cxn ang="0">
                  <a:pos x="234" y="111"/>
                </a:cxn>
                <a:cxn ang="0">
                  <a:pos x="240" y="116"/>
                </a:cxn>
              </a:cxnLst>
              <a:rect l="0" t="0" r="r" b="b"/>
              <a:pathLst>
                <a:path w="328" h="290">
                  <a:moveTo>
                    <a:pt x="325" y="36"/>
                  </a:moveTo>
                  <a:lnTo>
                    <a:pt x="296" y="7"/>
                  </a:lnTo>
                  <a:lnTo>
                    <a:pt x="296" y="7"/>
                  </a:lnTo>
                  <a:lnTo>
                    <a:pt x="292" y="5"/>
                  </a:lnTo>
                  <a:lnTo>
                    <a:pt x="289" y="4"/>
                  </a:lnTo>
                  <a:lnTo>
                    <a:pt x="285" y="5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79" y="11"/>
                  </a:lnTo>
                  <a:lnTo>
                    <a:pt x="279" y="16"/>
                  </a:lnTo>
                  <a:lnTo>
                    <a:pt x="279" y="16"/>
                  </a:lnTo>
                  <a:lnTo>
                    <a:pt x="276" y="16"/>
                  </a:lnTo>
                  <a:lnTo>
                    <a:pt x="272" y="18"/>
                  </a:lnTo>
                  <a:lnTo>
                    <a:pt x="272" y="18"/>
                  </a:lnTo>
                  <a:lnTo>
                    <a:pt x="196" y="94"/>
                  </a:lnTo>
                  <a:lnTo>
                    <a:pt x="196" y="94"/>
                  </a:lnTo>
                  <a:lnTo>
                    <a:pt x="196" y="103"/>
                  </a:lnTo>
                  <a:lnTo>
                    <a:pt x="192" y="112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183" y="138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1" y="74"/>
                  </a:lnTo>
                  <a:lnTo>
                    <a:pt x="131" y="67"/>
                  </a:lnTo>
                  <a:lnTo>
                    <a:pt x="131" y="58"/>
                  </a:lnTo>
                  <a:lnTo>
                    <a:pt x="129" y="49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8" y="25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5" y="13"/>
                  </a:lnTo>
                  <a:lnTo>
                    <a:pt x="98" y="9"/>
                  </a:lnTo>
                  <a:lnTo>
                    <a:pt x="91" y="4"/>
                  </a:lnTo>
                  <a:lnTo>
                    <a:pt x="82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7" y="2"/>
                  </a:lnTo>
                  <a:lnTo>
                    <a:pt x="86" y="40"/>
                  </a:lnTo>
                  <a:lnTo>
                    <a:pt x="76" y="76"/>
                  </a:lnTo>
                  <a:lnTo>
                    <a:pt x="38" y="85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91"/>
                  </a:lnTo>
                  <a:lnTo>
                    <a:pt x="8" y="98"/>
                  </a:lnTo>
                  <a:lnTo>
                    <a:pt x="13" y="105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26" y="118"/>
                  </a:lnTo>
                  <a:lnTo>
                    <a:pt x="35" y="123"/>
                  </a:lnTo>
                  <a:lnTo>
                    <a:pt x="42" y="127"/>
                  </a:lnTo>
                  <a:lnTo>
                    <a:pt x="51" y="129"/>
                  </a:lnTo>
                  <a:lnTo>
                    <a:pt x="60" y="131"/>
                  </a:lnTo>
                  <a:lnTo>
                    <a:pt x="69" y="131"/>
                  </a:lnTo>
                  <a:lnTo>
                    <a:pt x="76" y="131"/>
                  </a:lnTo>
                  <a:lnTo>
                    <a:pt x="86" y="129"/>
                  </a:lnTo>
                  <a:lnTo>
                    <a:pt x="86" y="129"/>
                  </a:lnTo>
                  <a:lnTo>
                    <a:pt x="140" y="181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71" y="243"/>
                  </a:lnTo>
                  <a:lnTo>
                    <a:pt x="47" y="281"/>
                  </a:lnTo>
                  <a:lnTo>
                    <a:pt x="53" y="286"/>
                  </a:lnTo>
                  <a:lnTo>
                    <a:pt x="91" y="263"/>
                  </a:lnTo>
                  <a:lnTo>
                    <a:pt x="104" y="248"/>
                  </a:lnTo>
                  <a:lnTo>
                    <a:pt x="100" y="245"/>
                  </a:lnTo>
                  <a:lnTo>
                    <a:pt x="153" y="194"/>
                  </a:lnTo>
                  <a:lnTo>
                    <a:pt x="240" y="281"/>
                  </a:lnTo>
                  <a:lnTo>
                    <a:pt x="240" y="281"/>
                  </a:lnTo>
                  <a:lnTo>
                    <a:pt x="245" y="285"/>
                  </a:lnTo>
                  <a:lnTo>
                    <a:pt x="250" y="288"/>
                  </a:lnTo>
                  <a:lnTo>
                    <a:pt x="256" y="290"/>
                  </a:lnTo>
                  <a:lnTo>
                    <a:pt x="261" y="290"/>
                  </a:lnTo>
                  <a:lnTo>
                    <a:pt x="261" y="290"/>
                  </a:lnTo>
                  <a:lnTo>
                    <a:pt x="267" y="290"/>
                  </a:lnTo>
                  <a:lnTo>
                    <a:pt x="272" y="288"/>
                  </a:lnTo>
                  <a:lnTo>
                    <a:pt x="278" y="285"/>
                  </a:lnTo>
                  <a:lnTo>
                    <a:pt x="283" y="281"/>
                  </a:lnTo>
                  <a:lnTo>
                    <a:pt x="283" y="281"/>
                  </a:lnTo>
                  <a:lnTo>
                    <a:pt x="287" y="277"/>
                  </a:lnTo>
                  <a:lnTo>
                    <a:pt x="290" y="272"/>
                  </a:lnTo>
                  <a:lnTo>
                    <a:pt x="292" y="265"/>
                  </a:lnTo>
                  <a:lnTo>
                    <a:pt x="292" y="259"/>
                  </a:lnTo>
                  <a:lnTo>
                    <a:pt x="292" y="254"/>
                  </a:lnTo>
                  <a:lnTo>
                    <a:pt x="290" y="248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196" y="150"/>
                  </a:lnTo>
                  <a:lnTo>
                    <a:pt x="212" y="134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9" y="136"/>
                  </a:lnTo>
                  <a:lnTo>
                    <a:pt x="240" y="136"/>
                  </a:lnTo>
                  <a:lnTo>
                    <a:pt x="314" y="62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1" y="53"/>
                  </a:lnTo>
                  <a:lnTo>
                    <a:pt x="325" y="51"/>
                  </a:lnTo>
                  <a:lnTo>
                    <a:pt x="325" y="51"/>
                  </a:lnTo>
                  <a:lnTo>
                    <a:pt x="328" y="47"/>
                  </a:lnTo>
                  <a:lnTo>
                    <a:pt x="328" y="44"/>
                  </a:lnTo>
                  <a:lnTo>
                    <a:pt x="328" y="40"/>
                  </a:lnTo>
                  <a:lnTo>
                    <a:pt x="325" y="36"/>
                  </a:lnTo>
                  <a:lnTo>
                    <a:pt x="325" y="36"/>
                  </a:lnTo>
                  <a:close/>
                  <a:moveTo>
                    <a:pt x="263" y="252"/>
                  </a:moveTo>
                  <a:lnTo>
                    <a:pt x="263" y="252"/>
                  </a:lnTo>
                  <a:lnTo>
                    <a:pt x="269" y="254"/>
                  </a:lnTo>
                  <a:lnTo>
                    <a:pt x="272" y="256"/>
                  </a:lnTo>
                  <a:lnTo>
                    <a:pt x="276" y="259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2" y="272"/>
                  </a:lnTo>
                  <a:lnTo>
                    <a:pt x="269" y="276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60" y="276"/>
                  </a:lnTo>
                  <a:lnTo>
                    <a:pt x="256" y="272"/>
                  </a:lnTo>
                  <a:lnTo>
                    <a:pt x="252" y="268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52" y="259"/>
                  </a:lnTo>
                  <a:lnTo>
                    <a:pt x="256" y="256"/>
                  </a:lnTo>
                  <a:lnTo>
                    <a:pt x="260" y="254"/>
                  </a:lnTo>
                  <a:lnTo>
                    <a:pt x="263" y="252"/>
                  </a:lnTo>
                  <a:lnTo>
                    <a:pt x="263" y="252"/>
                  </a:lnTo>
                  <a:close/>
                  <a:moveTo>
                    <a:pt x="221" y="98"/>
                  </a:moveTo>
                  <a:lnTo>
                    <a:pt x="216" y="92"/>
                  </a:lnTo>
                  <a:lnTo>
                    <a:pt x="272" y="36"/>
                  </a:lnTo>
                  <a:lnTo>
                    <a:pt x="278" y="42"/>
                  </a:lnTo>
                  <a:lnTo>
                    <a:pt x="221" y="98"/>
                  </a:lnTo>
                  <a:close/>
                  <a:moveTo>
                    <a:pt x="240" y="116"/>
                  </a:moveTo>
                  <a:lnTo>
                    <a:pt x="234" y="111"/>
                  </a:lnTo>
                  <a:lnTo>
                    <a:pt x="290" y="54"/>
                  </a:lnTo>
                  <a:lnTo>
                    <a:pt x="296" y="60"/>
                  </a:lnTo>
                  <a:lnTo>
                    <a:pt x="240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37" name="Group 77"/>
            <p:cNvGrpSpPr/>
            <p:nvPr/>
          </p:nvGrpSpPr>
          <p:grpSpPr>
            <a:xfrm>
              <a:off x="13364" y="4000"/>
              <a:ext cx="767" cy="586"/>
              <a:chOff x="5552261" y="1554043"/>
              <a:chExt cx="363359" cy="278229"/>
            </a:xfrm>
            <a:grpFill/>
          </p:grpSpPr>
          <p:sp>
            <p:nvSpPr>
              <p:cNvPr id="82" name="Freeform 96"/>
              <p:cNvSpPr/>
              <p:nvPr/>
            </p:nvSpPr>
            <p:spPr bwMode="auto">
              <a:xfrm>
                <a:off x="5552261" y="1715997"/>
                <a:ext cx="363359" cy="116275"/>
              </a:xfrm>
              <a:custGeom>
                <a:avLst/>
                <a:gdLst/>
                <a:ahLst/>
                <a:cxnLst>
                  <a:cxn ang="0">
                    <a:pos x="211" y="31"/>
                  </a:cxn>
                  <a:cxn ang="0">
                    <a:pos x="140" y="31"/>
                  </a:cxn>
                  <a:cxn ang="0">
                    <a:pos x="140" y="0"/>
                  </a:cxn>
                  <a:cxn ang="0">
                    <a:pos x="0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102"/>
                  </a:cxn>
                  <a:cxn ang="0">
                    <a:pos x="4" y="107"/>
                  </a:cxn>
                  <a:cxn ang="0">
                    <a:pos x="9" y="111"/>
                  </a:cxn>
                  <a:cxn ang="0">
                    <a:pos x="17" y="112"/>
                  </a:cxn>
                  <a:cxn ang="0">
                    <a:pos x="334" y="112"/>
                  </a:cxn>
                  <a:cxn ang="0">
                    <a:pos x="334" y="112"/>
                  </a:cxn>
                  <a:cxn ang="0">
                    <a:pos x="341" y="111"/>
                  </a:cxn>
                  <a:cxn ang="0">
                    <a:pos x="347" y="107"/>
                  </a:cxn>
                  <a:cxn ang="0">
                    <a:pos x="350" y="102"/>
                  </a:cxn>
                  <a:cxn ang="0">
                    <a:pos x="350" y="96"/>
                  </a:cxn>
                  <a:cxn ang="0">
                    <a:pos x="350" y="0"/>
                  </a:cxn>
                  <a:cxn ang="0">
                    <a:pos x="211" y="0"/>
                  </a:cxn>
                  <a:cxn ang="0">
                    <a:pos x="211" y="31"/>
                  </a:cxn>
                </a:cxnLst>
                <a:rect l="0" t="0" r="r" b="b"/>
                <a:pathLst>
                  <a:path w="350" h="112">
                    <a:moveTo>
                      <a:pt x="211" y="31"/>
                    </a:moveTo>
                    <a:lnTo>
                      <a:pt x="140" y="31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02"/>
                    </a:lnTo>
                    <a:lnTo>
                      <a:pt x="4" y="107"/>
                    </a:lnTo>
                    <a:lnTo>
                      <a:pt x="9" y="111"/>
                    </a:lnTo>
                    <a:lnTo>
                      <a:pt x="17" y="112"/>
                    </a:lnTo>
                    <a:lnTo>
                      <a:pt x="334" y="112"/>
                    </a:lnTo>
                    <a:lnTo>
                      <a:pt x="334" y="112"/>
                    </a:lnTo>
                    <a:lnTo>
                      <a:pt x="341" y="111"/>
                    </a:lnTo>
                    <a:lnTo>
                      <a:pt x="347" y="107"/>
                    </a:lnTo>
                    <a:lnTo>
                      <a:pt x="350" y="102"/>
                    </a:lnTo>
                    <a:lnTo>
                      <a:pt x="350" y="96"/>
                    </a:lnTo>
                    <a:lnTo>
                      <a:pt x="350" y="0"/>
                    </a:lnTo>
                    <a:lnTo>
                      <a:pt x="211" y="0"/>
                    </a:lnTo>
                    <a:lnTo>
                      <a:pt x="21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97"/>
              <p:cNvSpPr>
                <a:spLocks noEditPoints="1"/>
              </p:cNvSpPr>
              <p:nvPr/>
            </p:nvSpPr>
            <p:spPr bwMode="auto">
              <a:xfrm>
                <a:off x="5552261" y="1554043"/>
                <a:ext cx="363359" cy="137038"/>
              </a:xfrm>
              <a:custGeom>
                <a:avLst/>
                <a:gdLst/>
                <a:ahLst/>
                <a:cxnLst>
                  <a:cxn ang="0">
                    <a:pos x="334" y="42"/>
                  </a:cxn>
                  <a:cxn ang="0">
                    <a:pos x="225" y="42"/>
                  </a:cxn>
                  <a:cxn ang="0">
                    <a:pos x="225" y="42"/>
                  </a:cxn>
                  <a:cxn ang="0">
                    <a:pos x="225" y="5"/>
                  </a:cxn>
                  <a:cxn ang="0">
                    <a:pos x="225" y="5"/>
                  </a:cxn>
                  <a:cxn ang="0">
                    <a:pos x="225" y="2"/>
                  </a:cxn>
                  <a:cxn ang="0">
                    <a:pos x="223" y="0"/>
                  </a:cxn>
                  <a:cxn ang="0">
                    <a:pos x="222" y="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18" y="2"/>
                  </a:cxn>
                  <a:cxn ang="0">
                    <a:pos x="116" y="4"/>
                  </a:cxn>
                  <a:cxn ang="0">
                    <a:pos x="115" y="5"/>
                  </a:cxn>
                  <a:cxn ang="0">
                    <a:pos x="115" y="5"/>
                  </a:cxn>
                  <a:cxn ang="0">
                    <a:pos x="115" y="42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9" y="42"/>
                  </a:cxn>
                  <a:cxn ang="0">
                    <a:pos x="4" y="45"/>
                  </a:cxn>
                  <a:cxn ang="0">
                    <a:pos x="2" y="51"/>
                  </a:cxn>
                  <a:cxn ang="0">
                    <a:pos x="0" y="58"/>
                  </a:cxn>
                  <a:cxn ang="0">
                    <a:pos x="0" y="130"/>
                  </a:cxn>
                  <a:cxn ang="0">
                    <a:pos x="350" y="130"/>
                  </a:cxn>
                  <a:cxn ang="0">
                    <a:pos x="350" y="58"/>
                  </a:cxn>
                  <a:cxn ang="0">
                    <a:pos x="350" y="58"/>
                  </a:cxn>
                  <a:cxn ang="0">
                    <a:pos x="350" y="51"/>
                  </a:cxn>
                  <a:cxn ang="0">
                    <a:pos x="347" y="45"/>
                  </a:cxn>
                  <a:cxn ang="0">
                    <a:pos x="341" y="42"/>
                  </a:cxn>
                  <a:cxn ang="0">
                    <a:pos x="334" y="42"/>
                  </a:cxn>
                  <a:cxn ang="0">
                    <a:pos x="334" y="42"/>
                  </a:cxn>
                  <a:cxn ang="0">
                    <a:pos x="133" y="42"/>
                  </a:cxn>
                  <a:cxn ang="0">
                    <a:pos x="133" y="13"/>
                  </a:cxn>
                  <a:cxn ang="0">
                    <a:pos x="209" y="13"/>
                  </a:cxn>
                  <a:cxn ang="0">
                    <a:pos x="209" y="42"/>
                  </a:cxn>
                  <a:cxn ang="0">
                    <a:pos x="133" y="42"/>
                  </a:cxn>
                </a:cxnLst>
                <a:rect l="0" t="0" r="r" b="b"/>
                <a:pathLst>
                  <a:path w="350" h="130">
                    <a:moveTo>
                      <a:pt x="334" y="42"/>
                    </a:moveTo>
                    <a:lnTo>
                      <a:pt x="225" y="42"/>
                    </a:lnTo>
                    <a:lnTo>
                      <a:pt x="225" y="42"/>
                    </a:lnTo>
                    <a:lnTo>
                      <a:pt x="225" y="5"/>
                    </a:lnTo>
                    <a:lnTo>
                      <a:pt x="225" y="5"/>
                    </a:lnTo>
                    <a:lnTo>
                      <a:pt x="225" y="2"/>
                    </a:lnTo>
                    <a:lnTo>
                      <a:pt x="223" y="0"/>
                    </a:lnTo>
                    <a:lnTo>
                      <a:pt x="222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18" y="2"/>
                    </a:lnTo>
                    <a:lnTo>
                      <a:pt x="116" y="4"/>
                    </a:lnTo>
                    <a:lnTo>
                      <a:pt x="115" y="5"/>
                    </a:lnTo>
                    <a:lnTo>
                      <a:pt x="115" y="5"/>
                    </a:lnTo>
                    <a:lnTo>
                      <a:pt x="115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9" y="42"/>
                    </a:lnTo>
                    <a:lnTo>
                      <a:pt x="4" y="45"/>
                    </a:lnTo>
                    <a:lnTo>
                      <a:pt x="2" y="51"/>
                    </a:lnTo>
                    <a:lnTo>
                      <a:pt x="0" y="58"/>
                    </a:lnTo>
                    <a:lnTo>
                      <a:pt x="0" y="130"/>
                    </a:lnTo>
                    <a:lnTo>
                      <a:pt x="350" y="130"/>
                    </a:lnTo>
                    <a:lnTo>
                      <a:pt x="350" y="58"/>
                    </a:lnTo>
                    <a:lnTo>
                      <a:pt x="350" y="58"/>
                    </a:lnTo>
                    <a:lnTo>
                      <a:pt x="350" y="51"/>
                    </a:lnTo>
                    <a:lnTo>
                      <a:pt x="347" y="45"/>
                    </a:lnTo>
                    <a:lnTo>
                      <a:pt x="341" y="42"/>
                    </a:lnTo>
                    <a:lnTo>
                      <a:pt x="334" y="42"/>
                    </a:lnTo>
                    <a:lnTo>
                      <a:pt x="334" y="42"/>
                    </a:lnTo>
                    <a:close/>
                    <a:moveTo>
                      <a:pt x="133" y="42"/>
                    </a:moveTo>
                    <a:lnTo>
                      <a:pt x="133" y="13"/>
                    </a:lnTo>
                    <a:lnTo>
                      <a:pt x="209" y="13"/>
                    </a:lnTo>
                    <a:lnTo>
                      <a:pt x="209" y="42"/>
                    </a:lnTo>
                    <a:lnTo>
                      <a:pt x="133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98"/>
              <p:cNvSpPr>
                <a:spLocks noChangeArrowheads="1"/>
              </p:cNvSpPr>
              <p:nvPr/>
            </p:nvSpPr>
            <p:spPr bwMode="auto">
              <a:xfrm>
                <a:off x="5710062" y="1715997"/>
                <a:ext cx="45679" cy="186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Freeform 99"/>
            <p:cNvSpPr>
              <a:spLocks noEditPoints="1"/>
            </p:cNvSpPr>
            <p:nvPr/>
          </p:nvSpPr>
          <p:spPr bwMode="auto">
            <a:xfrm>
              <a:off x="11715" y="3969"/>
              <a:ext cx="429" cy="68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60" y="7"/>
                </a:cxn>
                <a:cxn ang="0">
                  <a:pos x="29" y="27"/>
                </a:cxn>
                <a:cxn ang="0">
                  <a:pos x="7" y="59"/>
                </a:cxn>
                <a:cxn ang="0">
                  <a:pos x="0" y="98"/>
                </a:cxn>
                <a:cxn ang="0">
                  <a:pos x="0" y="116"/>
                </a:cxn>
                <a:cxn ang="0">
                  <a:pos x="9" y="154"/>
                </a:cxn>
                <a:cxn ang="0">
                  <a:pos x="31" y="208"/>
                </a:cxn>
                <a:cxn ang="0">
                  <a:pos x="67" y="270"/>
                </a:cxn>
                <a:cxn ang="0">
                  <a:pos x="98" y="311"/>
                </a:cxn>
                <a:cxn ang="0">
                  <a:pos x="112" y="291"/>
                </a:cxn>
                <a:cxn ang="0">
                  <a:pos x="147" y="241"/>
                </a:cxn>
                <a:cxn ang="0">
                  <a:pos x="180" y="172"/>
                </a:cxn>
                <a:cxn ang="0">
                  <a:pos x="190" y="134"/>
                </a:cxn>
                <a:cxn ang="0">
                  <a:pos x="196" y="98"/>
                </a:cxn>
                <a:cxn ang="0">
                  <a:pos x="194" y="78"/>
                </a:cxn>
                <a:cxn ang="0">
                  <a:pos x="178" y="41"/>
                </a:cxn>
                <a:cxn ang="0">
                  <a:pos x="152" y="16"/>
                </a:cxn>
                <a:cxn ang="0">
                  <a:pos x="118" y="1"/>
                </a:cxn>
                <a:cxn ang="0">
                  <a:pos x="98" y="0"/>
                </a:cxn>
                <a:cxn ang="0">
                  <a:pos x="98" y="157"/>
                </a:cxn>
                <a:cxn ang="0">
                  <a:pos x="74" y="152"/>
                </a:cxn>
                <a:cxn ang="0">
                  <a:pos x="54" y="139"/>
                </a:cxn>
                <a:cxn ang="0">
                  <a:pos x="42" y="119"/>
                </a:cxn>
                <a:cxn ang="0">
                  <a:pos x="38" y="98"/>
                </a:cxn>
                <a:cxn ang="0">
                  <a:pos x="38" y="85"/>
                </a:cxn>
                <a:cxn ang="0">
                  <a:pos x="47" y="63"/>
                </a:cxn>
                <a:cxn ang="0">
                  <a:pos x="64" y="47"/>
                </a:cxn>
                <a:cxn ang="0">
                  <a:pos x="85" y="38"/>
                </a:cxn>
                <a:cxn ang="0">
                  <a:pos x="98" y="36"/>
                </a:cxn>
                <a:cxn ang="0">
                  <a:pos x="122" y="41"/>
                </a:cxn>
                <a:cxn ang="0">
                  <a:pos x="140" y="54"/>
                </a:cxn>
                <a:cxn ang="0">
                  <a:pos x="152" y="74"/>
                </a:cxn>
                <a:cxn ang="0">
                  <a:pos x="158" y="98"/>
                </a:cxn>
                <a:cxn ang="0">
                  <a:pos x="156" y="108"/>
                </a:cxn>
                <a:cxn ang="0">
                  <a:pos x="147" y="130"/>
                </a:cxn>
                <a:cxn ang="0">
                  <a:pos x="131" y="146"/>
                </a:cxn>
                <a:cxn ang="0">
                  <a:pos x="109" y="156"/>
                </a:cxn>
                <a:cxn ang="0">
                  <a:pos x="98" y="157"/>
                </a:cxn>
                <a:cxn ang="0">
                  <a:pos x="60" y="98"/>
                </a:cxn>
                <a:cxn ang="0">
                  <a:pos x="62" y="112"/>
                </a:cxn>
                <a:cxn ang="0">
                  <a:pos x="71" y="123"/>
                </a:cxn>
                <a:cxn ang="0">
                  <a:pos x="83" y="132"/>
                </a:cxn>
                <a:cxn ang="0">
                  <a:pos x="98" y="134"/>
                </a:cxn>
                <a:cxn ang="0">
                  <a:pos x="105" y="134"/>
                </a:cxn>
                <a:cxn ang="0">
                  <a:pos x="118" y="128"/>
                </a:cxn>
                <a:cxn ang="0">
                  <a:pos x="129" y="117"/>
                </a:cxn>
                <a:cxn ang="0">
                  <a:pos x="134" y="105"/>
                </a:cxn>
                <a:cxn ang="0">
                  <a:pos x="136" y="98"/>
                </a:cxn>
                <a:cxn ang="0">
                  <a:pos x="132" y="81"/>
                </a:cxn>
                <a:cxn ang="0">
                  <a:pos x="125" y="70"/>
                </a:cxn>
                <a:cxn ang="0">
                  <a:pos x="112" y="61"/>
                </a:cxn>
                <a:cxn ang="0">
                  <a:pos x="98" y="59"/>
                </a:cxn>
                <a:cxn ang="0">
                  <a:pos x="89" y="59"/>
                </a:cxn>
                <a:cxn ang="0">
                  <a:pos x="76" y="65"/>
                </a:cxn>
                <a:cxn ang="0">
                  <a:pos x="65" y="76"/>
                </a:cxn>
                <a:cxn ang="0">
                  <a:pos x="60" y="88"/>
                </a:cxn>
                <a:cxn ang="0">
                  <a:pos x="60" y="98"/>
                </a:cxn>
              </a:cxnLst>
              <a:rect l="0" t="0" r="r" b="b"/>
              <a:pathLst>
                <a:path w="196" h="311">
                  <a:moveTo>
                    <a:pt x="98" y="0"/>
                  </a:moveTo>
                  <a:lnTo>
                    <a:pt x="98" y="0"/>
                  </a:lnTo>
                  <a:lnTo>
                    <a:pt x="78" y="1"/>
                  </a:lnTo>
                  <a:lnTo>
                    <a:pt x="60" y="7"/>
                  </a:lnTo>
                  <a:lnTo>
                    <a:pt x="44" y="16"/>
                  </a:lnTo>
                  <a:lnTo>
                    <a:pt x="29" y="27"/>
                  </a:lnTo>
                  <a:lnTo>
                    <a:pt x="16" y="41"/>
                  </a:lnTo>
                  <a:lnTo>
                    <a:pt x="7" y="59"/>
                  </a:lnTo>
                  <a:lnTo>
                    <a:pt x="2" y="7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16"/>
                  </a:lnTo>
                  <a:lnTo>
                    <a:pt x="4" y="134"/>
                  </a:lnTo>
                  <a:lnTo>
                    <a:pt x="9" y="154"/>
                  </a:lnTo>
                  <a:lnTo>
                    <a:pt x="15" y="172"/>
                  </a:lnTo>
                  <a:lnTo>
                    <a:pt x="31" y="208"/>
                  </a:lnTo>
                  <a:lnTo>
                    <a:pt x="49" y="241"/>
                  </a:lnTo>
                  <a:lnTo>
                    <a:pt x="67" y="270"/>
                  </a:lnTo>
                  <a:lnTo>
                    <a:pt x="82" y="291"/>
                  </a:lnTo>
                  <a:lnTo>
                    <a:pt x="98" y="311"/>
                  </a:lnTo>
                  <a:lnTo>
                    <a:pt x="98" y="311"/>
                  </a:lnTo>
                  <a:lnTo>
                    <a:pt x="112" y="291"/>
                  </a:lnTo>
                  <a:lnTo>
                    <a:pt x="129" y="270"/>
                  </a:lnTo>
                  <a:lnTo>
                    <a:pt x="147" y="241"/>
                  </a:lnTo>
                  <a:lnTo>
                    <a:pt x="165" y="208"/>
                  </a:lnTo>
                  <a:lnTo>
                    <a:pt x="180" y="172"/>
                  </a:lnTo>
                  <a:lnTo>
                    <a:pt x="187" y="154"/>
                  </a:lnTo>
                  <a:lnTo>
                    <a:pt x="190" y="134"/>
                  </a:lnTo>
                  <a:lnTo>
                    <a:pt x="194" y="116"/>
                  </a:lnTo>
                  <a:lnTo>
                    <a:pt x="196" y="98"/>
                  </a:lnTo>
                  <a:lnTo>
                    <a:pt x="196" y="98"/>
                  </a:lnTo>
                  <a:lnTo>
                    <a:pt x="194" y="78"/>
                  </a:lnTo>
                  <a:lnTo>
                    <a:pt x="187" y="59"/>
                  </a:lnTo>
                  <a:lnTo>
                    <a:pt x="178" y="41"/>
                  </a:lnTo>
                  <a:lnTo>
                    <a:pt x="167" y="27"/>
                  </a:lnTo>
                  <a:lnTo>
                    <a:pt x="152" y="16"/>
                  </a:lnTo>
                  <a:lnTo>
                    <a:pt x="136" y="7"/>
                  </a:lnTo>
                  <a:lnTo>
                    <a:pt x="118" y="1"/>
                  </a:lnTo>
                  <a:lnTo>
                    <a:pt x="98" y="0"/>
                  </a:lnTo>
                  <a:lnTo>
                    <a:pt x="98" y="0"/>
                  </a:lnTo>
                  <a:close/>
                  <a:moveTo>
                    <a:pt x="98" y="157"/>
                  </a:moveTo>
                  <a:lnTo>
                    <a:pt x="98" y="157"/>
                  </a:lnTo>
                  <a:lnTo>
                    <a:pt x="85" y="156"/>
                  </a:lnTo>
                  <a:lnTo>
                    <a:pt x="74" y="152"/>
                  </a:lnTo>
                  <a:lnTo>
                    <a:pt x="64" y="146"/>
                  </a:lnTo>
                  <a:lnTo>
                    <a:pt x="54" y="139"/>
                  </a:lnTo>
                  <a:lnTo>
                    <a:pt x="47" y="130"/>
                  </a:lnTo>
                  <a:lnTo>
                    <a:pt x="42" y="119"/>
                  </a:lnTo>
                  <a:lnTo>
                    <a:pt x="38" y="108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38" y="85"/>
                  </a:lnTo>
                  <a:lnTo>
                    <a:pt x="42" y="74"/>
                  </a:lnTo>
                  <a:lnTo>
                    <a:pt x="47" y="63"/>
                  </a:lnTo>
                  <a:lnTo>
                    <a:pt x="54" y="54"/>
                  </a:lnTo>
                  <a:lnTo>
                    <a:pt x="64" y="47"/>
                  </a:lnTo>
                  <a:lnTo>
                    <a:pt x="74" y="41"/>
                  </a:lnTo>
                  <a:lnTo>
                    <a:pt x="85" y="38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109" y="38"/>
                  </a:lnTo>
                  <a:lnTo>
                    <a:pt x="122" y="41"/>
                  </a:lnTo>
                  <a:lnTo>
                    <a:pt x="131" y="47"/>
                  </a:lnTo>
                  <a:lnTo>
                    <a:pt x="140" y="54"/>
                  </a:lnTo>
                  <a:lnTo>
                    <a:pt x="147" y="63"/>
                  </a:lnTo>
                  <a:lnTo>
                    <a:pt x="152" y="74"/>
                  </a:lnTo>
                  <a:lnTo>
                    <a:pt x="156" y="85"/>
                  </a:lnTo>
                  <a:lnTo>
                    <a:pt x="158" y="98"/>
                  </a:lnTo>
                  <a:lnTo>
                    <a:pt x="158" y="98"/>
                  </a:lnTo>
                  <a:lnTo>
                    <a:pt x="156" y="108"/>
                  </a:lnTo>
                  <a:lnTo>
                    <a:pt x="152" y="119"/>
                  </a:lnTo>
                  <a:lnTo>
                    <a:pt x="147" y="130"/>
                  </a:lnTo>
                  <a:lnTo>
                    <a:pt x="140" y="139"/>
                  </a:lnTo>
                  <a:lnTo>
                    <a:pt x="131" y="146"/>
                  </a:lnTo>
                  <a:lnTo>
                    <a:pt x="122" y="152"/>
                  </a:lnTo>
                  <a:lnTo>
                    <a:pt x="109" y="156"/>
                  </a:lnTo>
                  <a:lnTo>
                    <a:pt x="98" y="157"/>
                  </a:lnTo>
                  <a:lnTo>
                    <a:pt x="98" y="157"/>
                  </a:lnTo>
                  <a:close/>
                  <a:moveTo>
                    <a:pt x="60" y="98"/>
                  </a:moveTo>
                  <a:lnTo>
                    <a:pt x="60" y="98"/>
                  </a:lnTo>
                  <a:lnTo>
                    <a:pt x="60" y="105"/>
                  </a:lnTo>
                  <a:lnTo>
                    <a:pt x="62" y="112"/>
                  </a:lnTo>
                  <a:lnTo>
                    <a:pt x="65" y="117"/>
                  </a:lnTo>
                  <a:lnTo>
                    <a:pt x="71" y="123"/>
                  </a:lnTo>
                  <a:lnTo>
                    <a:pt x="76" y="128"/>
                  </a:lnTo>
                  <a:lnTo>
                    <a:pt x="83" y="132"/>
                  </a:lnTo>
                  <a:lnTo>
                    <a:pt x="89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105" y="134"/>
                  </a:lnTo>
                  <a:lnTo>
                    <a:pt x="112" y="132"/>
                  </a:lnTo>
                  <a:lnTo>
                    <a:pt x="118" y="128"/>
                  </a:lnTo>
                  <a:lnTo>
                    <a:pt x="125" y="123"/>
                  </a:lnTo>
                  <a:lnTo>
                    <a:pt x="129" y="117"/>
                  </a:lnTo>
                  <a:lnTo>
                    <a:pt x="132" y="112"/>
                  </a:lnTo>
                  <a:lnTo>
                    <a:pt x="134" y="105"/>
                  </a:lnTo>
                  <a:lnTo>
                    <a:pt x="136" y="98"/>
                  </a:lnTo>
                  <a:lnTo>
                    <a:pt x="136" y="98"/>
                  </a:lnTo>
                  <a:lnTo>
                    <a:pt x="134" y="88"/>
                  </a:lnTo>
                  <a:lnTo>
                    <a:pt x="132" y="81"/>
                  </a:lnTo>
                  <a:lnTo>
                    <a:pt x="129" y="76"/>
                  </a:lnTo>
                  <a:lnTo>
                    <a:pt x="125" y="70"/>
                  </a:lnTo>
                  <a:lnTo>
                    <a:pt x="118" y="65"/>
                  </a:lnTo>
                  <a:lnTo>
                    <a:pt x="112" y="61"/>
                  </a:lnTo>
                  <a:lnTo>
                    <a:pt x="105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89" y="59"/>
                  </a:lnTo>
                  <a:lnTo>
                    <a:pt x="83" y="61"/>
                  </a:lnTo>
                  <a:lnTo>
                    <a:pt x="76" y="65"/>
                  </a:lnTo>
                  <a:lnTo>
                    <a:pt x="71" y="70"/>
                  </a:lnTo>
                  <a:lnTo>
                    <a:pt x="65" y="76"/>
                  </a:lnTo>
                  <a:lnTo>
                    <a:pt x="62" y="81"/>
                  </a:lnTo>
                  <a:lnTo>
                    <a:pt x="60" y="88"/>
                  </a:lnTo>
                  <a:lnTo>
                    <a:pt x="60" y="98"/>
                  </a:lnTo>
                  <a:lnTo>
                    <a:pt x="60" y="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100"/>
            <p:cNvSpPr/>
            <p:nvPr/>
          </p:nvSpPr>
          <p:spPr bwMode="auto">
            <a:xfrm>
              <a:off x="11618" y="6872"/>
              <a:ext cx="623" cy="70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40" name="Group 76"/>
            <p:cNvGrpSpPr/>
            <p:nvPr/>
          </p:nvGrpSpPr>
          <p:grpSpPr>
            <a:xfrm>
              <a:off x="13324" y="2563"/>
              <a:ext cx="845" cy="587"/>
              <a:chOff x="5533573" y="812792"/>
              <a:chExt cx="400733" cy="278229"/>
            </a:xfrm>
            <a:grpFill/>
          </p:grpSpPr>
          <p:sp>
            <p:nvSpPr>
              <p:cNvPr id="79" name="Freeform 101"/>
              <p:cNvSpPr/>
              <p:nvPr/>
            </p:nvSpPr>
            <p:spPr bwMode="auto">
              <a:xfrm>
                <a:off x="5730826" y="962288"/>
                <a:ext cx="93436" cy="128733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0" y="34"/>
                  </a:cxn>
                  <a:cxn ang="0">
                    <a:pos x="14" y="52"/>
                  </a:cxn>
                  <a:cxn ang="0">
                    <a:pos x="23" y="74"/>
                  </a:cxn>
                  <a:cxn ang="0">
                    <a:pos x="30" y="96"/>
                  </a:cxn>
                  <a:cxn ang="0">
                    <a:pos x="30" y="109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32" y="123"/>
                  </a:cxn>
                  <a:cxn ang="0">
                    <a:pos x="32" y="123"/>
                  </a:cxn>
                  <a:cxn ang="0">
                    <a:pos x="34" y="123"/>
                  </a:cxn>
                  <a:cxn ang="0">
                    <a:pos x="87" y="123"/>
                  </a:cxn>
                  <a:cxn ang="0">
                    <a:pos x="87" y="123"/>
                  </a:cxn>
                  <a:cxn ang="0">
                    <a:pos x="88" y="121"/>
                  </a:cxn>
                  <a:cxn ang="0">
                    <a:pos x="90" y="120"/>
                  </a:cxn>
                  <a:cxn ang="0">
                    <a:pos x="90" y="120"/>
                  </a:cxn>
                  <a:cxn ang="0">
                    <a:pos x="88" y="103"/>
                  </a:cxn>
                  <a:cxn ang="0">
                    <a:pos x="87" y="87"/>
                  </a:cxn>
                  <a:cxn ang="0">
                    <a:pos x="83" y="71"/>
                  </a:cxn>
                  <a:cxn ang="0">
                    <a:pos x="78" y="54"/>
                  </a:cxn>
                  <a:cxn ang="0">
                    <a:pos x="72" y="40"/>
                  </a:cxn>
                  <a:cxn ang="0">
                    <a:pos x="65" y="25"/>
                  </a:cxn>
                  <a:cxn ang="0">
                    <a:pos x="56" y="13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34" y="5"/>
                  </a:cxn>
                  <a:cxn ang="0">
                    <a:pos x="21" y="14"/>
                  </a:cxn>
                  <a:cxn ang="0">
                    <a:pos x="10" y="23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90" h="123">
                    <a:moveTo>
                      <a:pt x="0" y="34"/>
                    </a:moveTo>
                    <a:lnTo>
                      <a:pt x="0" y="34"/>
                    </a:lnTo>
                    <a:lnTo>
                      <a:pt x="14" y="52"/>
                    </a:lnTo>
                    <a:lnTo>
                      <a:pt x="23" y="74"/>
                    </a:lnTo>
                    <a:lnTo>
                      <a:pt x="30" y="96"/>
                    </a:lnTo>
                    <a:lnTo>
                      <a:pt x="30" y="109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32" y="123"/>
                    </a:lnTo>
                    <a:lnTo>
                      <a:pt x="32" y="123"/>
                    </a:lnTo>
                    <a:lnTo>
                      <a:pt x="34" y="123"/>
                    </a:lnTo>
                    <a:lnTo>
                      <a:pt x="87" y="123"/>
                    </a:lnTo>
                    <a:lnTo>
                      <a:pt x="87" y="123"/>
                    </a:lnTo>
                    <a:lnTo>
                      <a:pt x="88" y="121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88" y="103"/>
                    </a:lnTo>
                    <a:lnTo>
                      <a:pt x="87" y="87"/>
                    </a:lnTo>
                    <a:lnTo>
                      <a:pt x="83" y="71"/>
                    </a:lnTo>
                    <a:lnTo>
                      <a:pt x="78" y="54"/>
                    </a:lnTo>
                    <a:lnTo>
                      <a:pt x="72" y="40"/>
                    </a:lnTo>
                    <a:lnTo>
                      <a:pt x="65" y="25"/>
                    </a:lnTo>
                    <a:lnTo>
                      <a:pt x="56" y="13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34" y="5"/>
                    </a:lnTo>
                    <a:lnTo>
                      <a:pt x="21" y="14"/>
                    </a:lnTo>
                    <a:lnTo>
                      <a:pt x="10" y="23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02"/>
              <p:cNvSpPr/>
              <p:nvPr/>
            </p:nvSpPr>
            <p:spPr bwMode="auto">
              <a:xfrm>
                <a:off x="5533573" y="814869"/>
                <a:ext cx="182717" cy="151573"/>
              </a:xfrm>
              <a:custGeom>
                <a:avLst/>
                <a:gdLst/>
                <a:ahLst/>
                <a:cxnLst>
                  <a:cxn ang="0">
                    <a:pos x="178" y="71"/>
                  </a:cxn>
                  <a:cxn ang="0">
                    <a:pos x="178" y="71"/>
                  </a:cxn>
                  <a:cxn ang="0">
                    <a:pos x="154" y="58"/>
                  </a:cxn>
                  <a:cxn ang="0">
                    <a:pos x="131" y="49"/>
                  </a:cxn>
                  <a:cxn ang="0">
                    <a:pos x="104" y="44"/>
                  </a:cxn>
                  <a:cxn ang="0">
                    <a:pos x="76" y="42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2" y="71"/>
                  </a:cxn>
                  <a:cxn ang="0">
                    <a:pos x="2" y="71"/>
                  </a:cxn>
                  <a:cxn ang="0">
                    <a:pos x="0" y="73"/>
                  </a:cxn>
                  <a:cxn ang="0">
                    <a:pos x="2" y="75"/>
                  </a:cxn>
                  <a:cxn ang="0">
                    <a:pos x="73" y="145"/>
                  </a:cxn>
                  <a:cxn ang="0">
                    <a:pos x="73" y="145"/>
                  </a:cxn>
                  <a:cxn ang="0">
                    <a:pos x="75" y="145"/>
                  </a:cxn>
                  <a:cxn ang="0">
                    <a:pos x="75" y="145"/>
                  </a:cxn>
                  <a:cxn ang="0">
                    <a:pos x="76" y="144"/>
                  </a:cxn>
                  <a:cxn ang="0">
                    <a:pos x="76" y="100"/>
                  </a:cxn>
                  <a:cxn ang="0">
                    <a:pos x="76" y="100"/>
                  </a:cxn>
                  <a:cxn ang="0">
                    <a:pos x="91" y="100"/>
                  </a:cxn>
                  <a:cxn ang="0">
                    <a:pos x="105" y="102"/>
                  </a:cxn>
                  <a:cxn ang="0">
                    <a:pos x="118" y="107"/>
                  </a:cxn>
                  <a:cxn ang="0">
                    <a:pos x="133" y="113"/>
                  </a:cxn>
                  <a:cxn ang="0">
                    <a:pos x="133" y="113"/>
                  </a:cxn>
                  <a:cxn ang="0">
                    <a:pos x="142" y="100"/>
                  </a:cxn>
                  <a:cxn ang="0">
                    <a:pos x="153" y="89"/>
                  </a:cxn>
                  <a:cxn ang="0">
                    <a:pos x="165" y="80"/>
                  </a:cxn>
                  <a:cxn ang="0">
                    <a:pos x="178" y="71"/>
                  </a:cxn>
                  <a:cxn ang="0">
                    <a:pos x="178" y="71"/>
                  </a:cxn>
                </a:cxnLst>
                <a:rect l="0" t="0" r="r" b="b"/>
                <a:pathLst>
                  <a:path w="178" h="145">
                    <a:moveTo>
                      <a:pt x="178" y="71"/>
                    </a:moveTo>
                    <a:lnTo>
                      <a:pt x="178" y="71"/>
                    </a:lnTo>
                    <a:lnTo>
                      <a:pt x="154" y="58"/>
                    </a:lnTo>
                    <a:lnTo>
                      <a:pt x="131" y="49"/>
                    </a:lnTo>
                    <a:lnTo>
                      <a:pt x="104" y="44"/>
                    </a:lnTo>
                    <a:lnTo>
                      <a:pt x="76" y="42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2" y="71"/>
                    </a:lnTo>
                    <a:lnTo>
                      <a:pt x="2" y="71"/>
                    </a:lnTo>
                    <a:lnTo>
                      <a:pt x="0" y="73"/>
                    </a:lnTo>
                    <a:lnTo>
                      <a:pt x="2" y="75"/>
                    </a:lnTo>
                    <a:lnTo>
                      <a:pt x="73" y="145"/>
                    </a:lnTo>
                    <a:lnTo>
                      <a:pt x="73" y="145"/>
                    </a:lnTo>
                    <a:lnTo>
                      <a:pt x="75" y="145"/>
                    </a:lnTo>
                    <a:lnTo>
                      <a:pt x="75" y="145"/>
                    </a:lnTo>
                    <a:lnTo>
                      <a:pt x="76" y="144"/>
                    </a:lnTo>
                    <a:lnTo>
                      <a:pt x="76" y="100"/>
                    </a:lnTo>
                    <a:lnTo>
                      <a:pt x="76" y="100"/>
                    </a:lnTo>
                    <a:lnTo>
                      <a:pt x="91" y="100"/>
                    </a:lnTo>
                    <a:lnTo>
                      <a:pt x="105" y="102"/>
                    </a:lnTo>
                    <a:lnTo>
                      <a:pt x="118" y="107"/>
                    </a:lnTo>
                    <a:lnTo>
                      <a:pt x="133" y="113"/>
                    </a:lnTo>
                    <a:lnTo>
                      <a:pt x="133" y="113"/>
                    </a:lnTo>
                    <a:lnTo>
                      <a:pt x="142" y="100"/>
                    </a:lnTo>
                    <a:lnTo>
                      <a:pt x="153" y="89"/>
                    </a:lnTo>
                    <a:lnTo>
                      <a:pt x="165" y="80"/>
                    </a:lnTo>
                    <a:lnTo>
                      <a:pt x="178" y="71"/>
                    </a:lnTo>
                    <a:lnTo>
                      <a:pt x="178" y="7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03"/>
              <p:cNvSpPr/>
              <p:nvPr/>
            </p:nvSpPr>
            <p:spPr bwMode="auto">
              <a:xfrm>
                <a:off x="5620779" y="812792"/>
                <a:ext cx="313527" cy="278228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Freeform 104"/>
            <p:cNvSpPr>
              <a:spLocks noEditPoints="1"/>
            </p:cNvSpPr>
            <p:nvPr/>
          </p:nvSpPr>
          <p:spPr bwMode="auto">
            <a:xfrm>
              <a:off x="13408" y="5469"/>
              <a:ext cx="681" cy="660"/>
            </a:xfrm>
            <a:custGeom>
              <a:avLst/>
              <a:gdLst/>
              <a:ahLst/>
              <a:cxnLst>
                <a:cxn ang="0">
                  <a:pos x="243" y="45"/>
                </a:cxn>
                <a:cxn ang="0">
                  <a:pos x="243" y="20"/>
                </a:cxn>
                <a:cxn ang="0">
                  <a:pos x="238" y="6"/>
                </a:cxn>
                <a:cxn ang="0">
                  <a:pos x="221" y="0"/>
                </a:cxn>
                <a:cxn ang="0">
                  <a:pos x="214" y="2"/>
                </a:cxn>
                <a:cxn ang="0">
                  <a:pos x="203" y="13"/>
                </a:cxn>
                <a:cxn ang="0">
                  <a:pos x="202" y="45"/>
                </a:cxn>
                <a:cxn ang="0">
                  <a:pos x="109" y="20"/>
                </a:cxn>
                <a:cxn ang="0">
                  <a:pos x="107" y="13"/>
                </a:cxn>
                <a:cxn ang="0">
                  <a:pos x="96" y="2"/>
                </a:cxn>
                <a:cxn ang="0">
                  <a:pos x="87" y="0"/>
                </a:cxn>
                <a:cxn ang="0">
                  <a:pos x="73" y="6"/>
                </a:cxn>
                <a:cxn ang="0">
                  <a:pos x="67" y="20"/>
                </a:cxn>
                <a:cxn ang="0">
                  <a:pos x="17" y="45"/>
                </a:cxn>
                <a:cxn ang="0">
                  <a:pos x="9" y="47"/>
                </a:cxn>
                <a:cxn ang="0">
                  <a:pos x="2" y="54"/>
                </a:cxn>
                <a:cxn ang="0">
                  <a:pos x="0" y="287"/>
                </a:cxn>
                <a:cxn ang="0">
                  <a:pos x="2" y="292"/>
                </a:cxn>
                <a:cxn ang="0">
                  <a:pos x="9" y="301"/>
                </a:cxn>
                <a:cxn ang="0">
                  <a:pos x="294" y="301"/>
                </a:cxn>
                <a:cxn ang="0">
                  <a:pos x="301" y="301"/>
                </a:cxn>
                <a:cxn ang="0">
                  <a:pos x="308" y="292"/>
                </a:cxn>
                <a:cxn ang="0">
                  <a:pos x="310" y="62"/>
                </a:cxn>
                <a:cxn ang="0">
                  <a:pos x="308" y="54"/>
                </a:cxn>
                <a:cxn ang="0">
                  <a:pos x="301" y="47"/>
                </a:cxn>
                <a:cxn ang="0">
                  <a:pos x="294" y="45"/>
                </a:cxn>
                <a:cxn ang="0">
                  <a:pos x="145" y="156"/>
                </a:cxn>
                <a:cxn ang="0">
                  <a:pos x="96" y="114"/>
                </a:cxn>
                <a:cxn ang="0">
                  <a:pos x="165" y="114"/>
                </a:cxn>
                <a:cxn ang="0">
                  <a:pos x="214" y="156"/>
                </a:cxn>
                <a:cxn ang="0">
                  <a:pos x="165" y="114"/>
                </a:cxn>
                <a:cxn ang="0">
                  <a:pos x="75" y="156"/>
                </a:cxn>
                <a:cxn ang="0">
                  <a:pos x="31" y="114"/>
                </a:cxn>
                <a:cxn ang="0">
                  <a:pos x="75" y="178"/>
                </a:cxn>
                <a:cxn ang="0">
                  <a:pos x="31" y="209"/>
                </a:cxn>
                <a:cxn ang="0">
                  <a:pos x="75" y="178"/>
                </a:cxn>
                <a:cxn ang="0">
                  <a:pos x="145" y="178"/>
                </a:cxn>
                <a:cxn ang="0">
                  <a:pos x="96" y="209"/>
                </a:cxn>
                <a:cxn ang="0">
                  <a:pos x="145" y="229"/>
                </a:cxn>
                <a:cxn ang="0">
                  <a:pos x="96" y="270"/>
                </a:cxn>
                <a:cxn ang="0">
                  <a:pos x="145" y="229"/>
                </a:cxn>
                <a:cxn ang="0">
                  <a:pos x="214" y="229"/>
                </a:cxn>
                <a:cxn ang="0">
                  <a:pos x="165" y="270"/>
                </a:cxn>
                <a:cxn ang="0">
                  <a:pos x="165" y="209"/>
                </a:cxn>
                <a:cxn ang="0">
                  <a:pos x="214" y="178"/>
                </a:cxn>
                <a:cxn ang="0">
                  <a:pos x="165" y="209"/>
                </a:cxn>
                <a:cxn ang="0">
                  <a:pos x="279" y="178"/>
                </a:cxn>
                <a:cxn ang="0">
                  <a:pos x="236" y="209"/>
                </a:cxn>
                <a:cxn ang="0">
                  <a:pos x="236" y="156"/>
                </a:cxn>
                <a:cxn ang="0">
                  <a:pos x="279" y="114"/>
                </a:cxn>
                <a:cxn ang="0">
                  <a:pos x="236" y="156"/>
                </a:cxn>
                <a:cxn ang="0">
                  <a:pos x="75" y="229"/>
                </a:cxn>
                <a:cxn ang="0">
                  <a:pos x="31" y="270"/>
                </a:cxn>
                <a:cxn ang="0">
                  <a:pos x="236" y="270"/>
                </a:cxn>
                <a:cxn ang="0">
                  <a:pos x="279" y="229"/>
                </a:cxn>
                <a:cxn ang="0">
                  <a:pos x="236" y="270"/>
                </a:cxn>
              </a:cxnLst>
              <a:rect l="0" t="0" r="r" b="b"/>
              <a:pathLst>
                <a:path w="310" h="301">
                  <a:moveTo>
                    <a:pt x="294" y="45"/>
                  </a:moveTo>
                  <a:lnTo>
                    <a:pt x="243" y="45"/>
                  </a:lnTo>
                  <a:lnTo>
                    <a:pt x="243" y="20"/>
                  </a:lnTo>
                  <a:lnTo>
                    <a:pt x="243" y="20"/>
                  </a:lnTo>
                  <a:lnTo>
                    <a:pt x="241" y="13"/>
                  </a:lnTo>
                  <a:lnTo>
                    <a:pt x="238" y="6"/>
                  </a:lnTo>
                  <a:lnTo>
                    <a:pt x="231" y="2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14" y="2"/>
                  </a:lnTo>
                  <a:lnTo>
                    <a:pt x="207" y="6"/>
                  </a:lnTo>
                  <a:lnTo>
                    <a:pt x="203" y="13"/>
                  </a:lnTo>
                  <a:lnTo>
                    <a:pt x="202" y="20"/>
                  </a:lnTo>
                  <a:lnTo>
                    <a:pt x="202" y="45"/>
                  </a:lnTo>
                  <a:lnTo>
                    <a:pt x="109" y="4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7" y="13"/>
                  </a:lnTo>
                  <a:lnTo>
                    <a:pt x="102" y="6"/>
                  </a:lnTo>
                  <a:lnTo>
                    <a:pt x="96" y="2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0" y="2"/>
                  </a:lnTo>
                  <a:lnTo>
                    <a:pt x="73" y="6"/>
                  </a:lnTo>
                  <a:lnTo>
                    <a:pt x="69" y="13"/>
                  </a:lnTo>
                  <a:lnTo>
                    <a:pt x="67" y="20"/>
                  </a:lnTo>
                  <a:lnTo>
                    <a:pt x="6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9" y="47"/>
                  </a:lnTo>
                  <a:lnTo>
                    <a:pt x="4" y="51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2" y="292"/>
                  </a:lnTo>
                  <a:lnTo>
                    <a:pt x="4" y="297"/>
                  </a:lnTo>
                  <a:lnTo>
                    <a:pt x="9" y="301"/>
                  </a:lnTo>
                  <a:lnTo>
                    <a:pt x="17" y="301"/>
                  </a:lnTo>
                  <a:lnTo>
                    <a:pt x="294" y="301"/>
                  </a:lnTo>
                  <a:lnTo>
                    <a:pt x="294" y="301"/>
                  </a:lnTo>
                  <a:lnTo>
                    <a:pt x="301" y="301"/>
                  </a:lnTo>
                  <a:lnTo>
                    <a:pt x="305" y="297"/>
                  </a:lnTo>
                  <a:lnTo>
                    <a:pt x="308" y="292"/>
                  </a:lnTo>
                  <a:lnTo>
                    <a:pt x="310" y="287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08" y="54"/>
                  </a:lnTo>
                  <a:lnTo>
                    <a:pt x="305" y="51"/>
                  </a:lnTo>
                  <a:lnTo>
                    <a:pt x="301" y="47"/>
                  </a:lnTo>
                  <a:lnTo>
                    <a:pt x="294" y="45"/>
                  </a:lnTo>
                  <a:lnTo>
                    <a:pt x="294" y="45"/>
                  </a:lnTo>
                  <a:close/>
                  <a:moveTo>
                    <a:pt x="145" y="114"/>
                  </a:moveTo>
                  <a:lnTo>
                    <a:pt x="145" y="156"/>
                  </a:lnTo>
                  <a:lnTo>
                    <a:pt x="96" y="156"/>
                  </a:lnTo>
                  <a:lnTo>
                    <a:pt x="96" y="114"/>
                  </a:lnTo>
                  <a:lnTo>
                    <a:pt x="145" y="114"/>
                  </a:lnTo>
                  <a:close/>
                  <a:moveTo>
                    <a:pt x="165" y="114"/>
                  </a:moveTo>
                  <a:lnTo>
                    <a:pt x="214" y="114"/>
                  </a:lnTo>
                  <a:lnTo>
                    <a:pt x="214" y="156"/>
                  </a:lnTo>
                  <a:lnTo>
                    <a:pt x="165" y="156"/>
                  </a:lnTo>
                  <a:lnTo>
                    <a:pt x="165" y="114"/>
                  </a:lnTo>
                  <a:close/>
                  <a:moveTo>
                    <a:pt x="75" y="114"/>
                  </a:moveTo>
                  <a:lnTo>
                    <a:pt x="75" y="156"/>
                  </a:lnTo>
                  <a:lnTo>
                    <a:pt x="31" y="156"/>
                  </a:lnTo>
                  <a:lnTo>
                    <a:pt x="31" y="114"/>
                  </a:lnTo>
                  <a:lnTo>
                    <a:pt x="75" y="114"/>
                  </a:lnTo>
                  <a:close/>
                  <a:moveTo>
                    <a:pt x="75" y="178"/>
                  </a:moveTo>
                  <a:lnTo>
                    <a:pt x="75" y="209"/>
                  </a:lnTo>
                  <a:lnTo>
                    <a:pt x="31" y="209"/>
                  </a:lnTo>
                  <a:lnTo>
                    <a:pt x="31" y="178"/>
                  </a:lnTo>
                  <a:lnTo>
                    <a:pt x="75" y="178"/>
                  </a:lnTo>
                  <a:close/>
                  <a:moveTo>
                    <a:pt x="96" y="178"/>
                  </a:moveTo>
                  <a:lnTo>
                    <a:pt x="145" y="178"/>
                  </a:lnTo>
                  <a:lnTo>
                    <a:pt x="145" y="209"/>
                  </a:lnTo>
                  <a:lnTo>
                    <a:pt x="96" y="209"/>
                  </a:lnTo>
                  <a:lnTo>
                    <a:pt x="96" y="178"/>
                  </a:lnTo>
                  <a:close/>
                  <a:moveTo>
                    <a:pt x="145" y="229"/>
                  </a:moveTo>
                  <a:lnTo>
                    <a:pt x="145" y="270"/>
                  </a:lnTo>
                  <a:lnTo>
                    <a:pt x="96" y="270"/>
                  </a:lnTo>
                  <a:lnTo>
                    <a:pt x="96" y="229"/>
                  </a:lnTo>
                  <a:lnTo>
                    <a:pt x="145" y="229"/>
                  </a:lnTo>
                  <a:close/>
                  <a:moveTo>
                    <a:pt x="165" y="229"/>
                  </a:moveTo>
                  <a:lnTo>
                    <a:pt x="214" y="229"/>
                  </a:lnTo>
                  <a:lnTo>
                    <a:pt x="214" y="270"/>
                  </a:lnTo>
                  <a:lnTo>
                    <a:pt x="165" y="270"/>
                  </a:lnTo>
                  <a:lnTo>
                    <a:pt x="165" y="229"/>
                  </a:lnTo>
                  <a:close/>
                  <a:moveTo>
                    <a:pt x="165" y="209"/>
                  </a:moveTo>
                  <a:lnTo>
                    <a:pt x="165" y="178"/>
                  </a:lnTo>
                  <a:lnTo>
                    <a:pt x="214" y="178"/>
                  </a:lnTo>
                  <a:lnTo>
                    <a:pt x="214" y="209"/>
                  </a:lnTo>
                  <a:lnTo>
                    <a:pt x="165" y="209"/>
                  </a:lnTo>
                  <a:close/>
                  <a:moveTo>
                    <a:pt x="236" y="178"/>
                  </a:moveTo>
                  <a:lnTo>
                    <a:pt x="279" y="178"/>
                  </a:lnTo>
                  <a:lnTo>
                    <a:pt x="279" y="209"/>
                  </a:lnTo>
                  <a:lnTo>
                    <a:pt x="236" y="209"/>
                  </a:lnTo>
                  <a:lnTo>
                    <a:pt x="236" y="178"/>
                  </a:lnTo>
                  <a:close/>
                  <a:moveTo>
                    <a:pt x="236" y="156"/>
                  </a:moveTo>
                  <a:lnTo>
                    <a:pt x="236" y="114"/>
                  </a:lnTo>
                  <a:lnTo>
                    <a:pt x="279" y="114"/>
                  </a:lnTo>
                  <a:lnTo>
                    <a:pt x="279" y="156"/>
                  </a:lnTo>
                  <a:lnTo>
                    <a:pt x="236" y="156"/>
                  </a:lnTo>
                  <a:close/>
                  <a:moveTo>
                    <a:pt x="31" y="229"/>
                  </a:moveTo>
                  <a:lnTo>
                    <a:pt x="75" y="229"/>
                  </a:lnTo>
                  <a:lnTo>
                    <a:pt x="75" y="270"/>
                  </a:lnTo>
                  <a:lnTo>
                    <a:pt x="31" y="270"/>
                  </a:lnTo>
                  <a:lnTo>
                    <a:pt x="31" y="229"/>
                  </a:lnTo>
                  <a:close/>
                  <a:moveTo>
                    <a:pt x="236" y="270"/>
                  </a:moveTo>
                  <a:lnTo>
                    <a:pt x="236" y="229"/>
                  </a:lnTo>
                  <a:lnTo>
                    <a:pt x="279" y="229"/>
                  </a:lnTo>
                  <a:lnTo>
                    <a:pt x="279" y="270"/>
                  </a:lnTo>
                  <a:lnTo>
                    <a:pt x="236" y="2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105"/>
            <p:cNvSpPr/>
            <p:nvPr/>
          </p:nvSpPr>
          <p:spPr bwMode="auto">
            <a:xfrm>
              <a:off x="11639" y="8391"/>
              <a:ext cx="574" cy="574"/>
            </a:xfrm>
            <a:custGeom>
              <a:avLst/>
              <a:gdLst/>
              <a:ahLst/>
              <a:cxnLst>
                <a:cxn ang="0">
                  <a:pos x="255" y="58"/>
                </a:cxn>
                <a:cxn ang="0">
                  <a:pos x="257" y="53"/>
                </a:cxn>
                <a:cxn ang="0">
                  <a:pos x="262" y="38"/>
                </a:cxn>
                <a:cxn ang="0">
                  <a:pos x="257" y="24"/>
                </a:cxn>
                <a:cxn ang="0">
                  <a:pos x="244" y="9"/>
                </a:cxn>
                <a:cxn ang="0">
                  <a:pos x="241" y="5"/>
                </a:cxn>
                <a:cxn ang="0">
                  <a:pos x="224" y="0"/>
                </a:cxn>
                <a:cxn ang="0">
                  <a:pos x="210" y="5"/>
                </a:cxn>
                <a:cxn ang="0">
                  <a:pos x="132" y="82"/>
                </a:cxn>
                <a:cxn ang="0">
                  <a:pos x="58" y="9"/>
                </a:cxn>
                <a:cxn ang="0">
                  <a:pos x="49" y="2"/>
                </a:cxn>
                <a:cxn ang="0">
                  <a:pos x="27" y="2"/>
                </a:cxn>
                <a:cxn ang="0">
                  <a:pos x="18" y="9"/>
                </a:cxn>
                <a:cxn ang="0">
                  <a:pos x="9" y="18"/>
                </a:cxn>
                <a:cxn ang="0">
                  <a:pos x="3" y="27"/>
                </a:cxn>
                <a:cxn ang="0">
                  <a:pos x="3" y="49"/>
                </a:cxn>
                <a:cxn ang="0">
                  <a:pos x="9" y="58"/>
                </a:cxn>
                <a:cxn ang="0">
                  <a:pos x="9" y="205"/>
                </a:cxn>
                <a:cxn ang="0">
                  <a:pos x="5" y="210"/>
                </a:cxn>
                <a:cxn ang="0">
                  <a:pos x="0" y="225"/>
                </a:cxn>
                <a:cxn ang="0">
                  <a:pos x="5" y="241"/>
                </a:cxn>
                <a:cxn ang="0">
                  <a:pos x="18" y="254"/>
                </a:cxn>
                <a:cxn ang="0">
                  <a:pos x="23" y="257"/>
                </a:cxn>
                <a:cxn ang="0">
                  <a:pos x="38" y="263"/>
                </a:cxn>
                <a:cxn ang="0">
                  <a:pos x="54" y="257"/>
                </a:cxn>
                <a:cxn ang="0">
                  <a:pos x="132" y="181"/>
                </a:cxn>
                <a:cxn ang="0">
                  <a:pos x="204" y="254"/>
                </a:cxn>
                <a:cxn ang="0">
                  <a:pos x="214" y="261"/>
                </a:cxn>
                <a:cxn ang="0">
                  <a:pos x="235" y="261"/>
                </a:cxn>
                <a:cxn ang="0">
                  <a:pos x="244" y="254"/>
                </a:cxn>
                <a:cxn ang="0">
                  <a:pos x="255" y="245"/>
                </a:cxn>
                <a:cxn ang="0">
                  <a:pos x="261" y="236"/>
                </a:cxn>
                <a:cxn ang="0">
                  <a:pos x="261" y="214"/>
                </a:cxn>
                <a:cxn ang="0">
                  <a:pos x="255" y="205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106"/>
            <p:cNvSpPr>
              <a:spLocks noEditPoints="1"/>
            </p:cNvSpPr>
            <p:nvPr/>
          </p:nvSpPr>
          <p:spPr bwMode="auto">
            <a:xfrm>
              <a:off x="4402" y="6963"/>
              <a:ext cx="755" cy="560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0"/>
                </a:cxn>
                <a:cxn ang="0">
                  <a:pos x="18" y="7"/>
                </a:cxn>
                <a:cxn ang="0">
                  <a:pos x="7" y="18"/>
                </a:cxn>
                <a:cxn ang="0">
                  <a:pos x="0" y="33"/>
                </a:cxn>
                <a:cxn ang="0">
                  <a:pos x="0" y="214"/>
                </a:cxn>
                <a:cxn ang="0">
                  <a:pos x="0" y="221"/>
                </a:cxn>
                <a:cxn ang="0">
                  <a:pos x="7" y="237"/>
                </a:cxn>
                <a:cxn ang="0">
                  <a:pos x="18" y="248"/>
                </a:cxn>
                <a:cxn ang="0">
                  <a:pos x="34" y="256"/>
                </a:cxn>
                <a:cxn ang="0">
                  <a:pos x="299" y="256"/>
                </a:cxn>
                <a:cxn ang="0">
                  <a:pos x="308" y="256"/>
                </a:cxn>
                <a:cxn ang="0">
                  <a:pos x="322" y="248"/>
                </a:cxn>
                <a:cxn ang="0">
                  <a:pos x="335" y="237"/>
                </a:cxn>
                <a:cxn ang="0">
                  <a:pos x="340" y="221"/>
                </a:cxn>
                <a:cxn ang="0">
                  <a:pos x="342" y="42"/>
                </a:cxn>
                <a:cxn ang="0">
                  <a:pos x="340" y="33"/>
                </a:cxn>
                <a:cxn ang="0">
                  <a:pos x="335" y="18"/>
                </a:cxn>
                <a:cxn ang="0">
                  <a:pos x="322" y="7"/>
                </a:cxn>
                <a:cxn ang="0">
                  <a:pos x="308" y="0"/>
                </a:cxn>
                <a:cxn ang="0">
                  <a:pos x="299" y="0"/>
                </a:cxn>
                <a:cxn ang="0">
                  <a:pos x="319" y="36"/>
                </a:cxn>
                <a:cxn ang="0">
                  <a:pos x="320" y="42"/>
                </a:cxn>
                <a:cxn ang="0">
                  <a:pos x="320" y="214"/>
                </a:cxn>
                <a:cxn ang="0">
                  <a:pos x="228" y="114"/>
                </a:cxn>
                <a:cxn ang="0">
                  <a:pos x="299" y="20"/>
                </a:cxn>
                <a:cxn ang="0">
                  <a:pos x="170" y="134"/>
                </a:cxn>
                <a:cxn ang="0">
                  <a:pos x="38" y="22"/>
                </a:cxn>
                <a:cxn ang="0">
                  <a:pos x="299" y="20"/>
                </a:cxn>
                <a:cxn ang="0">
                  <a:pos x="21" y="218"/>
                </a:cxn>
                <a:cxn ang="0">
                  <a:pos x="21" y="42"/>
                </a:cxn>
                <a:cxn ang="0">
                  <a:pos x="21" y="36"/>
                </a:cxn>
                <a:cxn ang="0">
                  <a:pos x="21" y="218"/>
                </a:cxn>
                <a:cxn ang="0">
                  <a:pos x="41" y="234"/>
                </a:cxn>
                <a:cxn ang="0">
                  <a:pos x="128" y="127"/>
                </a:cxn>
                <a:cxn ang="0">
                  <a:pos x="163" y="158"/>
                </a:cxn>
                <a:cxn ang="0">
                  <a:pos x="170" y="160"/>
                </a:cxn>
                <a:cxn ang="0">
                  <a:pos x="174" y="160"/>
                </a:cxn>
                <a:cxn ang="0">
                  <a:pos x="212" y="127"/>
                </a:cxn>
                <a:cxn ang="0">
                  <a:pos x="306" y="234"/>
                </a:cxn>
                <a:cxn ang="0">
                  <a:pos x="41" y="234"/>
                </a:cxn>
              </a:cxnLst>
              <a:rect l="0" t="0" r="r" b="b"/>
              <a:pathLst>
                <a:path w="342" h="256">
                  <a:moveTo>
                    <a:pt x="299" y="0"/>
                  </a:moveTo>
                  <a:lnTo>
                    <a:pt x="41" y="0"/>
                  </a:lnTo>
                  <a:lnTo>
                    <a:pt x="41" y="0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8" y="7"/>
                  </a:lnTo>
                  <a:lnTo>
                    <a:pt x="12" y="11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0" y="33"/>
                  </a:lnTo>
                  <a:lnTo>
                    <a:pt x="0" y="42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0" y="221"/>
                  </a:lnTo>
                  <a:lnTo>
                    <a:pt x="3" y="230"/>
                  </a:lnTo>
                  <a:lnTo>
                    <a:pt x="7" y="237"/>
                  </a:lnTo>
                  <a:lnTo>
                    <a:pt x="12" y="243"/>
                  </a:lnTo>
                  <a:lnTo>
                    <a:pt x="18" y="248"/>
                  </a:lnTo>
                  <a:lnTo>
                    <a:pt x="25" y="252"/>
                  </a:lnTo>
                  <a:lnTo>
                    <a:pt x="34" y="256"/>
                  </a:lnTo>
                  <a:lnTo>
                    <a:pt x="41" y="256"/>
                  </a:lnTo>
                  <a:lnTo>
                    <a:pt x="299" y="256"/>
                  </a:lnTo>
                  <a:lnTo>
                    <a:pt x="299" y="256"/>
                  </a:lnTo>
                  <a:lnTo>
                    <a:pt x="308" y="256"/>
                  </a:lnTo>
                  <a:lnTo>
                    <a:pt x="315" y="252"/>
                  </a:lnTo>
                  <a:lnTo>
                    <a:pt x="322" y="248"/>
                  </a:lnTo>
                  <a:lnTo>
                    <a:pt x="330" y="243"/>
                  </a:lnTo>
                  <a:lnTo>
                    <a:pt x="335" y="237"/>
                  </a:lnTo>
                  <a:lnTo>
                    <a:pt x="339" y="230"/>
                  </a:lnTo>
                  <a:lnTo>
                    <a:pt x="340" y="221"/>
                  </a:lnTo>
                  <a:lnTo>
                    <a:pt x="342" y="214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0" y="33"/>
                  </a:lnTo>
                  <a:lnTo>
                    <a:pt x="339" y="25"/>
                  </a:lnTo>
                  <a:lnTo>
                    <a:pt x="335" y="18"/>
                  </a:lnTo>
                  <a:lnTo>
                    <a:pt x="330" y="11"/>
                  </a:lnTo>
                  <a:lnTo>
                    <a:pt x="322" y="7"/>
                  </a:lnTo>
                  <a:lnTo>
                    <a:pt x="315" y="2"/>
                  </a:lnTo>
                  <a:lnTo>
                    <a:pt x="308" y="0"/>
                  </a:lnTo>
                  <a:lnTo>
                    <a:pt x="299" y="0"/>
                  </a:lnTo>
                  <a:lnTo>
                    <a:pt x="299" y="0"/>
                  </a:lnTo>
                  <a:close/>
                  <a:moveTo>
                    <a:pt x="228" y="114"/>
                  </a:moveTo>
                  <a:lnTo>
                    <a:pt x="319" y="36"/>
                  </a:lnTo>
                  <a:lnTo>
                    <a:pt x="319" y="36"/>
                  </a:lnTo>
                  <a:lnTo>
                    <a:pt x="320" y="42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8"/>
                  </a:lnTo>
                  <a:lnTo>
                    <a:pt x="228" y="114"/>
                  </a:lnTo>
                  <a:close/>
                  <a:moveTo>
                    <a:pt x="299" y="20"/>
                  </a:moveTo>
                  <a:lnTo>
                    <a:pt x="299" y="20"/>
                  </a:lnTo>
                  <a:lnTo>
                    <a:pt x="302" y="22"/>
                  </a:lnTo>
                  <a:lnTo>
                    <a:pt x="170" y="134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41" y="20"/>
                  </a:lnTo>
                  <a:lnTo>
                    <a:pt x="299" y="20"/>
                  </a:lnTo>
                  <a:close/>
                  <a:moveTo>
                    <a:pt x="21" y="218"/>
                  </a:moveTo>
                  <a:lnTo>
                    <a:pt x="21" y="218"/>
                  </a:lnTo>
                  <a:lnTo>
                    <a:pt x="21" y="214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1" y="36"/>
                  </a:lnTo>
                  <a:lnTo>
                    <a:pt x="112" y="114"/>
                  </a:lnTo>
                  <a:lnTo>
                    <a:pt x="21" y="218"/>
                  </a:lnTo>
                  <a:close/>
                  <a:moveTo>
                    <a:pt x="41" y="234"/>
                  </a:moveTo>
                  <a:lnTo>
                    <a:pt x="41" y="234"/>
                  </a:lnTo>
                  <a:lnTo>
                    <a:pt x="36" y="234"/>
                  </a:lnTo>
                  <a:lnTo>
                    <a:pt x="128" y="127"/>
                  </a:lnTo>
                  <a:lnTo>
                    <a:pt x="163" y="158"/>
                  </a:lnTo>
                  <a:lnTo>
                    <a:pt x="163" y="158"/>
                  </a:lnTo>
                  <a:lnTo>
                    <a:pt x="166" y="160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74" y="160"/>
                  </a:lnTo>
                  <a:lnTo>
                    <a:pt x="177" y="158"/>
                  </a:lnTo>
                  <a:lnTo>
                    <a:pt x="212" y="12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299" y="234"/>
                  </a:lnTo>
                  <a:lnTo>
                    <a:pt x="41" y="2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107"/>
            <p:cNvSpPr>
              <a:spLocks noEditPoints="1"/>
            </p:cNvSpPr>
            <p:nvPr/>
          </p:nvSpPr>
          <p:spPr bwMode="auto">
            <a:xfrm>
              <a:off x="13373" y="6898"/>
              <a:ext cx="750" cy="644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45" name="Group 85"/>
            <p:cNvGrpSpPr/>
            <p:nvPr/>
          </p:nvGrpSpPr>
          <p:grpSpPr>
            <a:xfrm>
              <a:off x="13412" y="8234"/>
              <a:ext cx="666" cy="885"/>
              <a:chOff x="5575100" y="3734191"/>
              <a:chExt cx="315602" cy="419419"/>
            </a:xfrm>
            <a:grpFill/>
          </p:grpSpPr>
          <p:sp>
            <p:nvSpPr>
              <p:cNvPr id="77" name="Freeform 108"/>
              <p:cNvSpPr>
                <a:spLocks noEditPoints="1"/>
              </p:cNvSpPr>
              <p:nvPr/>
            </p:nvSpPr>
            <p:spPr bwMode="auto">
              <a:xfrm>
                <a:off x="5575100" y="3734191"/>
                <a:ext cx="315602" cy="419419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09"/>
              <p:cNvSpPr/>
              <p:nvPr/>
            </p:nvSpPr>
            <p:spPr bwMode="auto">
              <a:xfrm>
                <a:off x="5732901" y="3788176"/>
                <a:ext cx="103817" cy="1038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Freeform 110"/>
            <p:cNvSpPr>
              <a:spLocks noEditPoints="1"/>
            </p:cNvSpPr>
            <p:nvPr/>
          </p:nvSpPr>
          <p:spPr bwMode="auto">
            <a:xfrm>
              <a:off x="11556" y="2506"/>
              <a:ext cx="745" cy="732"/>
            </a:xfrm>
            <a:custGeom>
              <a:avLst/>
              <a:gdLst/>
              <a:ahLst/>
              <a:cxnLst>
                <a:cxn ang="0">
                  <a:pos x="284" y="107"/>
                </a:cxn>
                <a:cxn ang="0">
                  <a:pos x="295" y="86"/>
                </a:cxn>
                <a:cxn ang="0">
                  <a:pos x="302" y="60"/>
                </a:cxn>
                <a:cxn ang="0">
                  <a:pos x="277" y="35"/>
                </a:cxn>
                <a:cxn ang="0">
                  <a:pos x="252" y="44"/>
                </a:cxn>
                <a:cxn ang="0">
                  <a:pos x="208" y="46"/>
                </a:cxn>
                <a:cxn ang="0">
                  <a:pos x="199" y="22"/>
                </a:cxn>
                <a:cxn ang="0">
                  <a:pos x="188" y="0"/>
                </a:cxn>
                <a:cxn ang="0">
                  <a:pos x="150" y="0"/>
                </a:cxn>
                <a:cxn ang="0">
                  <a:pos x="139" y="22"/>
                </a:cxn>
                <a:cxn ang="0">
                  <a:pos x="110" y="55"/>
                </a:cxn>
                <a:cxn ang="0">
                  <a:pos x="87" y="44"/>
                </a:cxn>
                <a:cxn ang="0">
                  <a:pos x="61" y="37"/>
                </a:cxn>
                <a:cxn ang="0">
                  <a:pos x="36" y="62"/>
                </a:cxn>
                <a:cxn ang="0">
                  <a:pos x="45" y="86"/>
                </a:cxn>
                <a:cxn ang="0">
                  <a:pos x="45" y="129"/>
                </a:cxn>
                <a:cxn ang="0">
                  <a:pos x="23" y="138"/>
                </a:cxn>
                <a:cxn ang="0">
                  <a:pos x="0" y="149"/>
                </a:cxn>
                <a:cxn ang="0">
                  <a:pos x="0" y="185"/>
                </a:cxn>
                <a:cxn ang="0">
                  <a:pos x="23" y="196"/>
                </a:cxn>
                <a:cxn ang="0">
                  <a:pos x="54" y="225"/>
                </a:cxn>
                <a:cxn ang="0">
                  <a:pos x="45" y="249"/>
                </a:cxn>
                <a:cxn ang="0">
                  <a:pos x="36" y="272"/>
                </a:cxn>
                <a:cxn ang="0">
                  <a:pos x="63" y="298"/>
                </a:cxn>
                <a:cxn ang="0">
                  <a:pos x="87" y="291"/>
                </a:cxn>
                <a:cxn ang="0">
                  <a:pos x="130" y="289"/>
                </a:cxn>
                <a:cxn ang="0">
                  <a:pos x="141" y="310"/>
                </a:cxn>
                <a:cxn ang="0">
                  <a:pos x="152" y="334"/>
                </a:cxn>
                <a:cxn ang="0">
                  <a:pos x="188" y="334"/>
                </a:cxn>
                <a:cxn ang="0">
                  <a:pos x="199" y="310"/>
                </a:cxn>
                <a:cxn ang="0">
                  <a:pos x="230" y="280"/>
                </a:cxn>
                <a:cxn ang="0">
                  <a:pos x="253" y="289"/>
                </a:cxn>
                <a:cxn ang="0">
                  <a:pos x="277" y="298"/>
                </a:cxn>
                <a:cxn ang="0">
                  <a:pos x="304" y="271"/>
                </a:cxn>
                <a:cxn ang="0">
                  <a:pos x="295" y="247"/>
                </a:cxn>
                <a:cxn ang="0">
                  <a:pos x="293" y="205"/>
                </a:cxn>
                <a:cxn ang="0">
                  <a:pos x="317" y="196"/>
                </a:cxn>
                <a:cxn ang="0">
                  <a:pos x="340" y="184"/>
                </a:cxn>
                <a:cxn ang="0">
                  <a:pos x="340" y="147"/>
                </a:cxn>
                <a:cxn ang="0">
                  <a:pos x="317" y="136"/>
                </a:cxn>
                <a:cxn ang="0">
                  <a:pos x="293" y="129"/>
                </a:cxn>
                <a:cxn ang="0">
                  <a:pos x="224" y="167"/>
                </a:cxn>
                <a:cxn ang="0">
                  <a:pos x="219" y="187"/>
                </a:cxn>
                <a:cxn ang="0">
                  <a:pos x="208" y="205"/>
                </a:cxn>
                <a:cxn ang="0">
                  <a:pos x="190" y="216"/>
                </a:cxn>
                <a:cxn ang="0">
                  <a:pos x="170" y="220"/>
                </a:cxn>
                <a:cxn ang="0">
                  <a:pos x="159" y="220"/>
                </a:cxn>
                <a:cxn ang="0">
                  <a:pos x="139" y="211"/>
                </a:cxn>
                <a:cxn ang="0">
                  <a:pos x="125" y="196"/>
                </a:cxn>
                <a:cxn ang="0">
                  <a:pos x="116" y="178"/>
                </a:cxn>
                <a:cxn ang="0">
                  <a:pos x="116" y="167"/>
                </a:cxn>
                <a:cxn ang="0">
                  <a:pos x="119" y="145"/>
                </a:cxn>
                <a:cxn ang="0">
                  <a:pos x="130" y="129"/>
                </a:cxn>
                <a:cxn ang="0">
                  <a:pos x="148" y="118"/>
                </a:cxn>
                <a:cxn ang="0">
                  <a:pos x="170" y="113"/>
                </a:cxn>
                <a:cxn ang="0">
                  <a:pos x="181" y="115"/>
                </a:cxn>
                <a:cxn ang="0">
                  <a:pos x="201" y="122"/>
                </a:cxn>
                <a:cxn ang="0">
                  <a:pos x="215" y="136"/>
                </a:cxn>
                <a:cxn ang="0">
                  <a:pos x="223" y="156"/>
                </a:cxn>
                <a:cxn ang="0">
                  <a:pos x="224" y="167"/>
                </a:cxn>
              </a:cxnLst>
              <a:rect l="0" t="0" r="r" b="b"/>
              <a:pathLst>
                <a:path w="340" h="334">
                  <a:moveTo>
                    <a:pt x="293" y="129"/>
                  </a:moveTo>
                  <a:lnTo>
                    <a:pt x="284" y="107"/>
                  </a:lnTo>
                  <a:lnTo>
                    <a:pt x="284" y="107"/>
                  </a:lnTo>
                  <a:lnTo>
                    <a:pt x="295" y="86"/>
                  </a:lnTo>
                  <a:lnTo>
                    <a:pt x="300" y="69"/>
                  </a:lnTo>
                  <a:lnTo>
                    <a:pt x="302" y="60"/>
                  </a:lnTo>
                  <a:lnTo>
                    <a:pt x="277" y="35"/>
                  </a:lnTo>
                  <a:lnTo>
                    <a:pt x="277" y="35"/>
                  </a:lnTo>
                  <a:lnTo>
                    <a:pt x="268" y="37"/>
                  </a:lnTo>
                  <a:lnTo>
                    <a:pt x="252" y="44"/>
                  </a:lnTo>
                  <a:lnTo>
                    <a:pt x="230" y="55"/>
                  </a:lnTo>
                  <a:lnTo>
                    <a:pt x="208" y="46"/>
                  </a:lnTo>
                  <a:lnTo>
                    <a:pt x="208" y="46"/>
                  </a:lnTo>
                  <a:lnTo>
                    <a:pt x="199" y="22"/>
                  </a:lnTo>
                  <a:lnTo>
                    <a:pt x="192" y="8"/>
                  </a:lnTo>
                  <a:lnTo>
                    <a:pt x="18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6" y="8"/>
                  </a:lnTo>
                  <a:lnTo>
                    <a:pt x="139" y="22"/>
                  </a:lnTo>
                  <a:lnTo>
                    <a:pt x="130" y="46"/>
                  </a:lnTo>
                  <a:lnTo>
                    <a:pt x="110" y="55"/>
                  </a:lnTo>
                  <a:lnTo>
                    <a:pt x="110" y="55"/>
                  </a:lnTo>
                  <a:lnTo>
                    <a:pt x="87" y="44"/>
                  </a:lnTo>
                  <a:lnTo>
                    <a:pt x="70" y="39"/>
                  </a:lnTo>
                  <a:lnTo>
                    <a:pt x="61" y="37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8" y="71"/>
                  </a:lnTo>
                  <a:lnTo>
                    <a:pt x="45" y="86"/>
                  </a:lnTo>
                  <a:lnTo>
                    <a:pt x="54" y="109"/>
                  </a:lnTo>
                  <a:lnTo>
                    <a:pt x="45" y="129"/>
                  </a:lnTo>
                  <a:lnTo>
                    <a:pt x="45" y="129"/>
                  </a:lnTo>
                  <a:lnTo>
                    <a:pt x="23" y="138"/>
                  </a:lnTo>
                  <a:lnTo>
                    <a:pt x="7" y="145"/>
                  </a:lnTo>
                  <a:lnTo>
                    <a:pt x="0" y="14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7" y="191"/>
                  </a:lnTo>
                  <a:lnTo>
                    <a:pt x="23" y="196"/>
                  </a:lnTo>
                  <a:lnTo>
                    <a:pt x="47" y="205"/>
                  </a:lnTo>
                  <a:lnTo>
                    <a:pt x="54" y="225"/>
                  </a:lnTo>
                  <a:lnTo>
                    <a:pt x="54" y="225"/>
                  </a:lnTo>
                  <a:lnTo>
                    <a:pt x="45" y="249"/>
                  </a:lnTo>
                  <a:lnTo>
                    <a:pt x="38" y="265"/>
                  </a:lnTo>
                  <a:lnTo>
                    <a:pt x="36" y="272"/>
                  </a:lnTo>
                  <a:lnTo>
                    <a:pt x="63" y="298"/>
                  </a:lnTo>
                  <a:lnTo>
                    <a:pt x="63" y="298"/>
                  </a:lnTo>
                  <a:lnTo>
                    <a:pt x="70" y="296"/>
                  </a:lnTo>
                  <a:lnTo>
                    <a:pt x="87" y="291"/>
                  </a:lnTo>
                  <a:lnTo>
                    <a:pt x="110" y="280"/>
                  </a:lnTo>
                  <a:lnTo>
                    <a:pt x="130" y="289"/>
                  </a:lnTo>
                  <a:lnTo>
                    <a:pt x="130" y="289"/>
                  </a:lnTo>
                  <a:lnTo>
                    <a:pt x="141" y="310"/>
                  </a:lnTo>
                  <a:lnTo>
                    <a:pt x="146" y="327"/>
                  </a:lnTo>
                  <a:lnTo>
                    <a:pt x="152" y="334"/>
                  </a:lnTo>
                  <a:lnTo>
                    <a:pt x="188" y="334"/>
                  </a:lnTo>
                  <a:lnTo>
                    <a:pt x="188" y="334"/>
                  </a:lnTo>
                  <a:lnTo>
                    <a:pt x="194" y="327"/>
                  </a:lnTo>
                  <a:lnTo>
                    <a:pt x="199" y="310"/>
                  </a:lnTo>
                  <a:lnTo>
                    <a:pt x="208" y="289"/>
                  </a:lnTo>
                  <a:lnTo>
                    <a:pt x="230" y="280"/>
                  </a:lnTo>
                  <a:lnTo>
                    <a:pt x="230" y="280"/>
                  </a:lnTo>
                  <a:lnTo>
                    <a:pt x="253" y="289"/>
                  </a:lnTo>
                  <a:lnTo>
                    <a:pt x="270" y="296"/>
                  </a:lnTo>
                  <a:lnTo>
                    <a:pt x="277" y="298"/>
                  </a:lnTo>
                  <a:lnTo>
                    <a:pt x="304" y="271"/>
                  </a:lnTo>
                  <a:lnTo>
                    <a:pt x="304" y="271"/>
                  </a:lnTo>
                  <a:lnTo>
                    <a:pt x="302" y="263"/>
                  </a:lnTo>
                  <a:lnTo>
                    <a:pt x="295" y="247"/>
                  </a:lnTo>
                  <a:lnTo>
                    <a:pt x="284" y="225"/>
                  </a:lnTo>
                  <a:lnTo>
                    <a:pt x="293" y="205"/>
                  </a:lnTo>
                  <a:lnTo>
                    <a:pt x="293" y="205"/>
                  </a:lnTo>
                  <a:lnTo>
                    <a:pt x="317" y="196"/>
                  </a:lnTo>
                  <a:lnTo>
                    <a:pt x="333" y="189"/>
                  </a:lnTo>
                  <a:lnTo>
                    <a:pt x="340" y="184"/>
                  </a:lnTo>
                  <a:lnTo>
                    <a:pt x="340" y="147"/>
                  </a:lnTo>
                  <a:lnTo>
                    <a:pt x="340" y="147"/>
                  </a:lnTo>
                  <a:lnTo>
                    <a:pt x="333" y="144"/>
                  </a:lnTo>
                  <a:lnTo>
                    <a:pt x="317" y="136"/>
                  </a:lnTo>
                  <a:lnTo>
                    <a:pt x="293" y="129"/>
                  </a:lnTo>
                  <a:lnTo>
                    <a:pt x="293" y="129"/>
                  </a:lnTo>
                  <a:close/>
                  <a:moveTo>
                    <a:pt x="224" y="167"/>
                  </a:moveTo>
                  <a:lnTo>
                    <a:pt x="224" y="167"/>
                  </a:lnTo>
                  <a:lnTo>
                    <a:pt x="223" y="178"/>
                  </a:lnTo>
                  <a:lnTo>
                    <a:pt x="219" y="187"/>
                  </a:lnTo>
                  <a:lnTo>
                    <a:pt x="215" y="196"/>
                  </a:lnTo>
                  <a:lnTo>
                    <a:pt x="208" y="205"/>
                  </a:lnTo>
                  <a:lnTo>
                    <a:pt x="201" y="211"/>
                  </a:lnTo>
                  <a:lnTo>
                    <a:pt x="190" y="216"/>
                  </a:lnTo>
                  <a:lnTo>
                    <a:pt x="181" y="220"/>
                  </a:lnTo>
                  <a:lnTo>
                    <a:pt x="170" y="220"/>
                  </a:lnTo>
                  <a:lnTo>
                    <a:pt x="170" y="220"/>
                  </a:lnTo>
                  <a:lnTo>
                    <a:pt x="159" y="220"/>
                  </a:lnTo>
                  <a:lnTo>
                    <a:pt x="148" y="216"/>
                  </a:lnTo>
                  <a:lnTo>
                    <a:pt x="139" y="211"/>
                  </a:lnTo>
                  <a:lnTo>
                    <a:pt x="130" y="205"/>
                  </a:lnTo>
                  <a:lnTo>
                    <a:pt x="125" y="196"/>
                  </a:lnTo>
                  <a:lnTo>
                    <a:pt x="119" y="187"/>
                  </a:lnTo>
                  <a:lnTo>
                    <a:pt x="116" y="178"/>
                  </a:lnTo>
                  <a:lnTo>
                    <a:pt x="116" y="167"/>
                  </a:lnTo>
                  <a:lnTo>
                    <a:pt x="116" y="167"/>
                  </a:lnTo>
                  <a:lnTo>
                    <a:pt x="116" y="156"/>
                  </a:lnTo>
                  <a:lnTo>
                    <a:pt x="119" y="145"/>
                  </a:lnTo>
                  <a:lnTo>
                    <a:pt x="125" y="136"/>
                  </a:lnTo>
                  <a:lnTo>
                    <a:pt x="130" y="129"/>
                  </a:lnTo>
                  <a:lnTo>
                    <a:pt x="139" y="122"/>
                  </a:lnTo>
                  <a:lnTo>
                    <a:pt x="148" y="118"/>
                  </a:lnTo>
                  <a:lnTo>
                    <a:pt x="159" y="115"/>
                  </a:lnTo>
                  <a:lnTo>
                    <a:pt x="170" y="113"/>
                  </a:lnTo>
                  <a:lnTo>
                    <a:pt x="170" y="113"/>
                  </a:lnTo>
                  <a:lnTo>
                    <a:pt x="181" y="115"/>
                  </a:lnTo>
                  <a:lnTo>
                    <a:pt x="190" y="118"/>
                  </a:lnTo>
                  <a:lnTo>
                    <a:pt x="201" y="122"/>
                  </a:lnTo>
                  <a:lnTo>
                    <a:pt x="208" y="129"/>
                  </a:lnTo>
                  <a:lnTo>
                    <a:pt x="215" y="136"/>
                  </a:lnTo>
                  <a:lnTo>
                    <a:pt x="219" y="145"/>
                  </a:lnTo>
                  <a:lnTo>
                    <a:pt x="223" y="156"/>
                  </a:lnTo>
                  <a:lnTo>
                    <a:pt x="224" y="167"/>
                  </a:lnTo>
                  <a:lnTo>
                    <a:pt x="224" y="1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111"/>
            <p:cNvSpPr>
              <a:spLocks noEditPoints="1"/>
            </p:cNvSpPr>
            <p:nvPr/>
          </p:nvSpPr>
          <p:spPr bwMode="auto">
            <a:xfrm>
              <a:off x="4469" y="5458"/>
              <a:ext cx="614" cy="618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5" y="38"/>
                </a:cxn>
                <a:cxn ang="0">
                  <a:pos x="0" y="45"/>
                </a:cxn>
                <a:cxn ang="0">
                  <a:pos x="0" y="69"/>
                </a:cxn>
                <a:cxn ang="0">
                  <a:pos x="9" y="74"/>
                </a:cxn>
                <a:cxn ang="0">
                  <a:pos x="9" y="94"/>
                </a:cxn>
                <a:cxn ang="0">
                  <a:pos x="1" y="96"/>
                </a:cxn>
                <a:cxn ang="0">
                  <a:pos x="0" y="121"/>
                </a:cxn>
                <a:cxn ang="0">
                  <a:pos x="1" y="128"/>
                </a:cxn>
                <a:cxn ang="0">
                  <a:pos x="36" y="130"/>
                </a:cxn>
                <a:cxn ang="0">
                  <a:pos x="9" y="150"/>
                </a:cxn>
                <a:cxn ang="0">
                  <a:pos x="0" y="156"/>
                </a:cxn>
                <a:cxn ang="0">
                  <a:pos x="0" y="177"/>
                </a:cxn>
                <a:cxn ang="0">
                  <a:pos x="5" y="186"/>
                </a:cxn>
                <a:cxn ang="0">
                  <a:pos x="36" y="206"/>
                </a:cxn>
                <a:cxn ang="0">
                  <a:pos x="5" y="206"/>
                </a:cxn>
                <a:cxn ang="0">
                  <a:pos x="0" y="215"/>
                </a:cxn>
                <a:cxn ang="0">
                  <a:pos x="0" y="237"/>
                </a:cxn>
                <a:cxn ang="0">
                  <a:pos x="9" y="243"/>
                </a:cxn>
                <a:cxn ang="0">
                  <a:pos x="262" y="281"/>
                </a:cxn>
                <a:cxn ang="0">
                  <a:pos x="275" y="275"/>
                </a:cxn>
                <a:cxn ang="0">
                  <a:pos x="281" y="18"/>
                </a:cxn>
                <a:cxn ang="0">
                  <a:pos x="275" y="5"/>
                </a:cxn>
                <a:cxn ang="0">
                  <a:pos x="262" y="0"/>
                </a:cxn>
                <a:cxn ang="0">
                  <a:pos x="56" y="243"/>
                </a:cxn>
                <a:cxn ang="0">
                  <a:pos x="69" y="243"/>
                </a:cxn>
                <a:cxn ang="0">
                  <a:pos x="74" y="234"/>
                </a:cxn>
                <a:cxn ang="0">
                  <a:pos x="74" y="212"/>
                </a:cxn>
                <a:cxn ang="0">
                  <a:pos x="65" y="206"/>
                </a:cxn>
                <a:cxn ang="0">
                  <a:pos x="65" y="186"/>
                </a:cxn>
                <a:cxn ang="0">
                  <a:pos x="72" y="185"/>
                </a:cxn>
                <a:cxn ang="0">
                  <a:pos x="74" y="159"/>
                </a:cxn>
                <a:cxn ang="0">
                  <a:pos x="72" y="152"/>
                </a:cxn>
                <a:cxn ang="0">
                  <a:pos x="56" y="150"/>
                </a:cxn>
                <a:cxn ang="0">
                  <a:pos x="65" y="130"/>
                </a:cxn>
                <a:cxn ang="0">
                  <a:pos x="74" y="125"/>
                </a:cxn>
                <a:cxn ang="0">
                  <a:pos x="74" y="103"/>
                </a:cxn>
                <a:cxn ang="0">
                  <a:pos x="69" y="94"/>
                </a:cxn>
                <a:cxn ang="0">
                  <a:pos x="56" y="74"/>
                </a:cxn>
                <a:cxn ang="0">
                  <a:pos x="69" y="74"/>
                </a:cxn>
                <a:cxn ang="0">
                  <a:pos x="74" y="65"/>
                </a:cxn>
                <a:cxn ang="0">
                  <a:pos x="74" y="41"/>
                </a:cxn>
                <a:cxn ang="0">
                  <a:pos x="65" y="38"/>
                </a:cxn>
                <a:cxn ang="0">
                  <a:pos x="92" y="18"/>
                </a:cxn>
              </a:cxnLst>
              <a:rect l="0" t="0" r="r" b="b"/>
              <a:pathLst>
                <a:path w="281" h="281">
                  <a:moveTo>
                    <a:pt x="262" y="0"/>
                  </a:moveTo>
                  <a:lnTo>
                    <a:pt x="36" y="0"/>
                  </a:lnTo>
                  <a:lnTo>
                    <a:pt x="36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4"/>
                  </a:lnTo>
                  <a:lnTo>
                    <a:pt x="9" y="74"/>
                  </a:lnTo>
                  <a:lnTo>
                    <a:pt x="36" y="74"/>
                  </a:lnTo>
                  <a:lnTo>
                    <a:pt x="36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5" y="94"/>
                  </a:lnTo>
                  <a:lnTo>
                    <a:pt x="1" y="96"/>
                  </a:lnTo>
                  <a:lnTo>
                    <a:pt x="0" y="99"/>
                  </a:lnTo>
                  <a:lnTo>
                    <a:pt x="0" y="10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25"/>
                  </a:lnTo>
                  <a:lnTo>
                    <a:pt x="1" y="128"/>
                  </a:lnTo>
                  <a:lnTo>
                    <a:pt x="5" y="130"/>
                  </a:lnTo>
                  <a:lnTo>
                    <a:pt x="9" y="130"/>
                  </a:lnTo>
                  <a:lnTo>
                    <a:pt x="36" y="130"/>
                  </a:lnTo>
                  <a:lnTo>
                    <a:pt x="36" y="150"/>
                  </a:lnTo>
                  <a:lnTo>
                    <a:pt x="9" y="150"/>
                  </a:lnTo>
                  <a:lnTo>
                    <a:pt x="9" y="150"/>
                  </a:lnTo>
                  <a:lnTo>
                    <a:pt x="5" y="150"/>
                  </a:lnTo>
                  <a:lnTo>
                    <a:pt x="1" y="152"/>
                  </a:lnTo>
                  <a:lnTo>
                    <a:pt x="0" y="156"/>
                  </a:lnTo>
                  <a:lnTo>
                    <a:pt x="0" y="159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1" y="185"/>
                  </a:lnTo>
                  <a:lnTo>
                    <a:pt x="5" y="186"/>
                  </a:lnTo>
                  <a:lnTo>
                    <a:pt x="9" y="186"/>
                  </a:lnTo>
                  <a:lnTo>
                    <a:pt x="36" y="186"/>
                  </a:lnTo>
                  <a:lnTo>
                    <a:pt x="36" y="206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5" y="206"/>
                  </a:lnTo>
                  <a:lnTo>
                    <a:pt x="1" y="208"/>
                  </a:lnTo>
                  <a:lnTo>
                    <a:pt x="0" y="212"/>
                  </a:lnTo>
                  <a:lnTo>
                    <a:pt x="0" y="215"/>
                  </a:lnTo>
                  <a:lnTo>
                    <a:pt x="0" y="234"/>
                  </a:lnTo>
                  <a:lnTo>
                    <a:pt x="0" y="234"/>
                  </a:lnTo>
                  <a:lnTo>
                    <a:pt x="0" y="237"/>
                  </a:lnTo>
                  <a:lnTo>
                    <a:pt x="1" y="241"/>
                  </a:lnTo>
                  <a:lnTo>
                    <a:pt x="5" y="243"/>
                  </a:lnTo>
                  <a:lnTo>
                    <a:pt x="9" y="243"/>
                  </a:lnTo>
                  <a:lnTo>
                    <a:pt x="36" y="243"/>
                  </a:lnTo>
                  <a:lnTo>
                    <a:pt x="36" y="281"/>
                  </a:lnTo>
                  <a:lnTo>
                    <a:pt x="262" y="281"/>
                  </a:lnTo>
                  <a:lnTo>
                    <a:pt x="262" y="281"/>
                  </a:lnTo>
                  <a:lnTo>
                    <a:pt x="270" y="279"/>
                  </a:lnTo>
                  <a:lnTo>
                    <a:pt x="275" y="275"/>
                  </a:lnTo>
                  <a:lnTo>
                    <a:pt x="279" y="270"/>
                  </a:lnTo>
                  <a:lnTo>
                    <a:pt x="281" y="261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79" y="11"/>
                  </a:lnTo>
                  <a:lnTo>
                    <a:pt x="275" y="5"/>
                  </a:lnTo>
                  <a:lnTo>
                    <a:pt x="270" y="1"/>
                  </a:lnTo>
                  <a:lnTo>
                    <a:pt x="262" y="0"/>
                  </a:lnTo>
                  <a:lnTo>
                    <a:pt x="262" y="0"/>
                  </a:lnTo>
                  <a:close/>
                  <a:moveTo>
                    <a:pt x="92" y="263"/>
                  </a:moveTo>
                  <a:lnTo>
                    <a:pt x="56" y="263"/>
                  </a:lnTo>
                  <a:lnTo>
                    <a:pt x="56" y="243"/>
                  </a:lnTo>
                  <a:lnTo>
                    <a:pt x="65" y="243"/>
                  </a:lnTo>
                  <a:lnTo>
                    <a:pt x="65" y="243"/>
                  </a:lnTo>
                  <a:lnTo>
                    <a:pt x="69" y="243"/>
                  </a:lnTo>
                  <a:lnTo>
                    <a:pt x="72" y="241"/>
                  </a:lnTo>
                  <a:lnTo>
                    <a:pt x="74" y="237"/>
                  </a:lnTo>
                  <a:lnTo>
                    <a:pt x="74" y="234"/>
                  </a:lnTo>
                  <a:lnTo>
                    <a:pt x="74" y="215"/>
                  </a:lnTo>
                  <a:lnTo>
                    <a:pt x="74" y="215"/>
                  </a:lnTo>
                  <a:lnTo>
                    <a:pt x="74" y="212"/>
                  </a:lnTo>
                  <a:lnTo>
                    <a:pt x="72" y="208"/>
                  </a:lnTo>
                  <a:lnTo>
                    <a:pt x="69" y="206"/>
                  </a:lnTo>
                  <a:lnTo>
                    <a:pt x="65" y="206"/>
                  </a:lnTo>
                  <a:lnTo>
                    <a:pt x="56" y="206"/>
                  </a:lnTo>
                  <a:lnTo>
                    <a:pt x="56" y="186"/>
                  </a:lnTo>
                  <a:lnTo>
                    <a:pt x="65" y="186"/>
                  </a:lnTo>
                  <a:lnTo>
                    <a:pt x="65" y="186"/>
                  </a:lnTo>
                  <a:lnTo>
                    <a:pt x="69" y="186"/>
                  </a:lnTo>
                  <a:lnTo>
                    <a:pt x="72" y="185"/>
                  </a:lnTo>
                  <a:lnTo>
                    <a:pt x="74" y="181"/>
                  </a:lnTo>
                  <a:lnTo>
                    <a:pt x="74" y="177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56"/>
                  </a:lnTo>
                  <a:lnTo>
                    <a:pt x="72" y="152"/>
                  </a:lnTo>
                  <a:lnTo>
                    <a:pt x="69" y="150"/>
                  </a:lnTo>
                  <a:lnTo>
                    <a:pt x="65" y="150"/>
                  </a:lnTo>
                  <a:lnTo>
                    <a:pt x="56" y="150"/>
                  </a:lnTo>
                  <a:lnTo>
                    <a:pt x="56" y="130"/>
                  </a:lnTo>
                  <a:lnTo>
                    <a:pt x="65" y="130"/>
                  </a:lnTo>
                  <a:lnTo>
                    <a:pt x="65" y="130"/>
                  </a:lnTo>
                  <a:lnTo>
                    <a:pt x="69" y="130"/>
                  </a:lnTo>
                  <a:lnTo>
                    <a:pt x="72" y="128"/>
                  </a:lnTo>
                  <a:lnTo>
                    <a:pt x="74" y="125"/>
                  </a:lnTo>
                  <a:lnTo>
                    <a:pt x="74" y="121"/>
                  </a:lnTo>
                  <a:lnTo>
                    <a:pt x="74" y="103"/>
                  </a:lnTo>
                  <a:lnTo>
                    <a:pt x="74" y="103"/>
                  </a:lnTo>
                  <a:lnTo>
                    <a:pt x="74" y="99"/>
                  </a:lnTo>
                  <a:lnTo>
                    <a:pt x="72" y="96"/>
                  </a:lnTo>
                  <a:lnTo>
                    <a:pt x="69" y="94"/>
                  </a:lnTo>
                  <a:lnTo>
                    <a:pt x="65" y="94"/>
                  </a:lnTo>
                  <a:lnTo>
                    <a:pt x="56" y="94"/>
                  </a:lnTo>
                  <a:lnTo>
                    <a:pt x="56" y="74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9" y="74"/>
                  </a:lnTo>
                  <a:lnTo>
                    <a:pt x="72" y="72"/>
                  </a:lnTo>
                  <a:lnTo>
                    <a:pt x="74" y="69"/>
                  </a:lnTo>
                  <a:lnTo>
                    <a:pt x="74" y="6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1"/>
                  </a:lnTo>
                  <a:lnTo>
                    <a:pt x="72" y="40"/>
                  </a:lnTo>
                  <a:lnTo>
                    <a:pt x="69" y="38"/>
                  </a:lnTo>
                  <a:lnTo>
                    <a:pt x="65" y="38"/>
                  </a:lnTo>
                  <a:lnTo>
                    <a:pt x="56" y="38"/>
                  </a:lnTo>
                  <a:lnTo>
                    <a:pt x="56" y="18"/>
                  </a:lnTo>
                  <a:lnTo>
                    <a:pt x="92" y="18"/>
                  </a:lnTo>
                  <a:lnTo>
                    <a:pt x="92" y="2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grpSp>
          <p:nvGrpSpPr>
            <p:cNvPr id="48" name="Group 115"/>
            <p:cNvGrpSpPr/>
            <p:nvPr/>
          </p:nvGrpSpPr>
          <p:grpSpPr>
            <a:xfrm>
              <a:off x="15183" y="3867"/>
              <a:ext cx="942" cy="789"/>
              <a:chOff x="2951142" y="2589225"/>
              <a:chExt cx="468313" cy="392113"/>
            </a:xfrm>
            <a:grpFill/>
          </p:grpSpPr>
          <p:sp>
            <p:nvSpPr>
              <p:cNvPr id="74" name="Freeform 13"/>
              <p:cNvSpPr>
                <a:spLocks noEditPoints="1"/>
              </p:cNvSpPr>
              <p:nvPr/>
            </p:nvSpPr>
            <p:spPr bwMode="auto">
              <a:xfrm>
                <a:off x="2951142" y="2646375"/>
                <a:ext cx="284163" cy="284163"/>
              </a:xfrm>
              <a:custGeom>
                <a:avLst/>
                <a:gdLst/>
                <a:ahLst/>
                <a:cxnLst>
                  <a:cxn ang="0">
                    <a:pos x="208" y="331"/>
                  </a:cxn>
                  <a:cxn ang="0">
                    <a:pos x="239" y="322"/>
                  </a:cxn>
                  <a:cxn ang="0">
                    <a:pos x="286" y="326"/>
                  </a:cxn>
                  <a:cxn ang="0">
                    <a:pos x="307" y="267"/>
                  </a:cxn>
                  <a:cxn ang="0">
                    <a:pos x="328" y="223"/>
                  </a:cxn>
                  <a:cxn ang="0">
                    <a:pos x="359" y="150"/>
                  </a:cxn>
                  <a:cxn ang="0">
                    <a:pos x="328" y="136"/>
                  </a:cxn>
                  <a:cxn ang="0">
                    <a:pos x="307" y="91"/>
                  </a:cxn>
                  <a:cxn ang="0">
                    <a:pos x="267" y="51"/>
                  </a:cxn>
                  <a:cxn ang="0">
                    <a:pos x="239" y="37"/>
                  </a:cxn>
                  <a:cxn ang="0">
                    <a:pos x="208" y="0"/>
                  </a:cxn>
                  <a:cxn ang="0">
                    <a:pos x="179" y="65"/>
                  </a:cxn>
                  <a:cxn ang="0">
                    <a:pos x="213" y="70"/>
                  </a:cxn>
                  <a:cxn ang="0">
                    <a:pos x="244" y="85"/>
                  </a:cxn>
                  <a:cxn ang="0">
                    <a:pos x="267" y="106"/>
                  </a:cxn>
                  <a:cxn ang="0">
                    <a:pos x="284" y="134"/>
                  </a:cxn>
                  <a:cxn ang="0">
                    <a:pos x="293" y="168"/>
                  </a:cxn>
                  <a:cxn ang="0">
                    <a:pos x="293" y="191"/>
                  </a:cxn>
                  <a:cxn ang="0">
                    <a:pos x="284" y="223"/>
                  </a:cxn>
                  <a:cxn ang="0">
                    <a:pos x="267" y="252"/>
                  </a:cxn>
                  <a:cxn ang="0">
                    <a:pos x="244" y="274"/>
                  </a:cxn>
                  <a:cxn ang="0">
                    <a:pos x="213" y="289"/>
                  </a:cxn>
                  <a:cxn ang="0">
                    <a:pos x="179" y="294"/>
                  </a:cxn>
                  <a:cxn ang="0">
                    <a:pos x="32" y="286"/>
                  </a:cxn>
                  <a:cxn ang="0">
                    <a:pos x="92" y="307"/>
                  </a:cxn>
                  <a:cxn ang="0">
                    <a:pos x="135" y="327"/>
                  </a:cxn>
                  <a:cxn ang="0">
                    <a:pos x="179" y="358"/>
                  </a:cxn>
                  <a:cxn ang="0">
                    <a:pos x="179" y="294"/>
                  </a:cxn>
                  <a:cxn ang="0">
                    <a:pos x="145" y="289"/>
                  </a:cxn>
                  <a:cxn ang="0">
                    <a:pos x="115" y="274"/>
                  </a:cxn>
                  <a:cxn ang="0">
                    <a:pos x="92" y="252"/>
                  </a:cxn>
                  <a:cxn ang="0">
                    <a:pos x="74" y="223"/>
                  </a:cxn>
                  <a:cxn ang="0">
                    <a:pos x="66" y="191"/>
                  </a:cxn>
                  <a:cxn ang="0">
                    <a:pos x="66" y="168"/>
                  </a:cxn>
                  <a:cxn ang="0">
                    <a:pos x="74" y="134"/>
                  </a:cxn>
                  <a:cxn ang="0">
                    <a:pos x="92" y="106"/>
                  </a:cxn>
                  <a:cxn ang="0">
                    <a:pos x="115" y="85"/>
                  </a:cxn>
                  <a:cxn ang="0">
                    <a:pos x="145" y="70"/>
                  </a:cxn>
                  <a:cxn ang="0">
                    <a:pos x="179" y="65"/>
                  </a:cxn>
                  <a:cxn ang="0">
                    <a:pos x="179" y="0"/>
                  </a:cxn>
                  <a:cxn ang="0">
                    <a:pos x="151" y="27"/>
                  </a:cxn>
                  <a:cxn ang="0">
                    <a:pos x="105" y="43"/>
                  </a:cxn>
                  <a:cxn ang="0">
                    <a:pos x="32" y="72"/>
                  </a:cxn>
                  <a:cxn ang="0">
                    <a:pos x="43" y="105"/>
                  </a:cxn>
                  <a:cxn ang="0">
                    <a:pos x="27" y="150"/>
                  </a:cxn>
                  <a:cxn ang="0">
                    <a:pos x="27" y="207"/>
                  </a:cxn>
                  <a:cxn ang="0">
                    <a:pos x="36" y="238"/>
                  </a:cxn>
                  <a:cxn ang="0">
                    <a:pos x="52" y="267"/>
                  </a:cxn>
                </a:cxnLst>
                <a:rect l="0" t="0" r="r" b="b"/>
                <a:pathLst>
                  <a:path w="359" h="358">
                    <a:moveTo>
                      <a:pt x="179" y="358"/>
                    </a:moveTo>
                    <a:lnTo>
                      <a:pt x="208" y="358"/>
                    </a:lnTo>
                    <a:lnTo>
                      <a:pt x="208" y="331"/>
                    </a:lnTo>
                    <a:lnTo>
                      <a:pt x="208" y="331"/>
                    </a:lnTo>
                    <a:lnTo>
                      <a:pt x="224" y="327"/>
                    </a:lnTo>
                    <a:lnTo>
                      <a:pt x="239" y="322"/>
                    </a:lnTo>
                    <a:lnTo>
                      <a:pt x="254" y="315"/>
                    </a:lnTo>
                    <a:lnTo>
                      <a:pt x="267" y="307"/>
                    </a:lnTo>
                    <a:lnTo>
                      <a:pt x="286" y="326"/>
                    </a:lnTo>
                    <a:lnTo>
                      <a:pt x="326" y="286"/>
                    </a:lnTo>
                    <a:lnTo>
                      <a:pt x="307" y="267"/>
                    </a:lnTo>
                    <a:lnTo>
                      <a:pt x="307" y="267"/>
                    </a:lnTo>
                    <a:lnTo>
                      <a:pt x="315" y="253"/>
                    </a:lnTo>
                    <a:lnTo>
                      <a:pt x="323" y="238"/>
                    </a:lnTo>
                    <a:lnTo>
                      <a:pt x="328" y="223"/>
                    </a:lnTo>
                    <a:lnTo>
                      <a:pt x="331" y="207"/>
                    </a:lnTo>
                    <a:lnTo>
                      <a:pt x="359" y="207"/>
                    </a:lnTo>
                    <a:lnTo>
                      <a:pt x="359" y="150"/>
                    </a:lnTo>
                    <a:lnTo>
                      <a:pt x="331" y="150"/>
                    </a:lnTo>
                    <a:lnTo>
                      <a:pt x="331" y="150"/>
                    </a:lnTo>
                    <a:lnTo>
                      <a:pt x="328" y="136"/>
                    </a:lnTo>
                    <a:lnTo>
                      <a:pt x="323" y="119"/>
                    </a:lnTo>
                    <a:lnTo>
                      <a:pt x="315" y="105"/>
                    </a:lnTo>
                    <a:lnTo>
                      <a:pt x="307" y="91"/>
                    </a:lnTo>
                    <a:lnTo>
                      <a:pt x="326" y="72"/>
                    </a:lnTo>
                    <a:lnTo>
                      <a:pt x="286" y="33"/>
                    </a:lnTo>
                    <a:lnTo>
                      <a:pt x="267" y="51"/>
                    </a:lnTo>
                    <a:lnTo>
                      <a:pt x="267" y="51"/>
                    </a:lnTo>
                    <a:lnTo>
                      <a:pt x="254" y="43"/>
                    </a:lnTo>
                    <a:lnTo>
                      <a:pt x="239" y="37"/>
                    </a:lnTo>
                    <a:lnTo>
                      <a:pt x="224" y="30"/>
                    </a:lnTo>
                    <a:lnTo>
                      <a:pt x="208" y="27"/>
                    </a:lnTo>
                    <a:lnTo>
                      <a:pt x="208" y="0"/>
                    </a:lnTo>
                    <a:lnTo>
                      <a:pt x="179" y="0"/>
                    </a:lnTo>
                    <a:lnTo>
                      <a:pt x="179" y="65"/>
                    </a:lnTo>
                    <a:lnTo>
                      <a:pt x="179" y="65"/>
                    </a:lnTo>
                    <a:lnTo>
                      <a:pt x="190" y="65"/>
                    </a:lnTo>
                    <a:lnTo>
                      <a:pt x="203" y="68"/>
                    </a:lnTo>
                    <a:lnTo>
                      <a:pt x="213" y="70"/>
                    </a:lnTo>
                    <a:lnTo>
                      <a:pt x="224" y="74"/>
                    </a:lnTo>
                    <a:lnTo>
                      <a:pt x="234" y="79"/>
                    </a:lnTo>
                    <a:lnTo>
                      <a:pt x="244" y="85"/>
                    </a:lnTo>
                    <a:lnTo>
                      <a:pt x="252" y="91"/>
                    </a:lnTo>
                    <a:lnTo>
                      <a:pt x="260" y="98"/>
                    </a:lnTo>
                    <a:lnTo>
                      <a:pt x="267" y="106"/>
                    </a:lnTo>
                    <a:lnTo>
                      <a:pt x="275" y="116"/>
                    </a:lnTo>
                    <a:lnTo>
                      <a:pt x="279" y="124"/>
                    </a:lnTo>
                    <a:lnTo>
                      <a:pt x="284" y="134"/>
                    </a:lnTo>
                    <a:lnTo>
                      <a:pt x="288" y="145"/>
                    </a:lnTo>
                    <a:lnTo>
                      <a:pt x="292" y="157"/>
                    </a:lnTo>
                    <a:lnTo>
                      <a:pt x="293" y="168"/>
                    </a:lnTo>
                    <a:lnTo>
                      <a:pt x="293" y="179"/>
                    </a:lnTo>
                    <a:lnTo>
                      <a:pt x="293" y="179"/>
                    </a:lnTo>
                    <a:lnTo>
                      <a:pt x="293" y="191"/>
                    </a:lnTo>
                    <a:lnTo>
                      <a:pt x="292" y="202"/>
                    </a:lnTo>
                    <a:lnTo>
                      <a:pt x="288" y="213"/>
                    </a:lnTo>
                    <a:lnTo>
                      <a:pt x="284" y="223"/>
                    </a:lnTo>
                    <a:lnTo>
                      <a:pt x="279" y="233"/>
                    </a:lnTo>
                    <a:lnTo>
                      <a:pt x="275" y="243"/>
                    </a:lnTo>
                    <a:lnTo>
                      <a:pt x="267" y="252"/>
                    </a:lnTo>
                    <a:lnTo>
                      <a:pt x="260" y="260"/>
                    </a:lnTo>
                    <a:lnTo>
                      <a:pt x="252" y="268"/>
                    </a:lnTo>
                    <a:lnTo>
                      <a:pt x="244" y="274"/>
                    </a:lnTo>
                    <a:lnTo>
                      <a:pt x="234" y="280"/>
                    </a:lnTo>
                    <a:lnTo>
                      <a:pt x="224" y="285"/>
                    </a:lnTo>
                    <a:lnTo>
                      <a:pt x="213" y="289"/>
                    </a:lnTo>
                    <a:lnTo>
                      <a:pt x="203" y="291"/>
                    </a:lnTo>
                    <a:lnTo>
                      <a:pt x="190" y="293"/>
                    </a:lnTo>
                    <a:lnTo>
                      <a:pt x="179" y="294"/>
                    </a:lnTo>
                    <a:lnTo>
                      <a:pt x="179" y="358"/>
                    </a:lnTo>
                    <a:close/>
                    <a:moveTo>
                      <a:pt x="52" y="267"/>
                    </a:moveTo>
                    <a:lnTo>
                      <a:pt x="32" y="286"/>
                    </a:lnTo>
                    <a:lnTo>
                      <a:pt x="73" y="326"/>
                    </a:lnTo>
                    <a:lnTo>
                      <a:pt x="92" y="307"/>
                    </a:lnTo>
                    <a:lnTo>
                      <a:pt x="92" y="307"/>
                    </a:lnTo>
                    <a:lnTo>
                      <a:pt x="105" y="315"/>
                    </a:lnTo>
                    <a:lnTo>
                      <a:pt x="120" y="322"/>
                    </a:lnTo>
                    <a:lnTo>
                      <a:pt x="135" y="327"/>
                    </a:lnTo>
                    <a:lnTo>
                      <a:pt x="151" y="331"/>
                    </a:lnTo>
                    <a:lnTo>
                      <a:pt x="151" y="358"/>
                    </a:lnTo>
                    <a:lnTo>
                      <a:pt x="179" y="358"/>
                    </a:lnTo>
                    <a:lnTo>
                      <a:pt x="179" y="294"/>
                    </a:lnTo>
                    <a:lnTo>
                      <a:pt x="179" y="294"/>
                    </a:lnTo>
                    <a:lnTo>
                      <a:pt x="179" y="294"/>
                    </a:lnTo>
                    <a:lnTo>
                      <a:pt x="168" y="293"/>
                    </a:lnTo>
                    <a:lnTo>
                      <a:pt x="156" y="291"/>
                    </a:lnTo>
                    <a:lnTo>
                      <a:pt x="145" y="289"/>
                    </a:lnTo>
                    <a:lnTo>
                      <a:pt x="135" y="285"/>
                    </a:lnTo>
                    <a:lnTo>
                      <a:pt x="125" y="280"/>
                    </a:lnTo>
                    <a:lnTo>
                      <a:pt x="115" y="274"/>
                    </a:lnTo>
                    <a:lnTo>
                      <a:pt x="106" y="268"/>
                    </a:lnTo>
                    <a:lnTo>
                      <a:pt x="99" y="260"/>
                    </a:lnTo>
                    <a:lnTo>
                      <a:pt x="92" y="252"/>
                    </a:lnTo>
                    <a:lnTo>
                      <a:pt x="84" y="243"/>
                    </a:lnTo>
                    <a:lnTo>
                      <a:pt x="79" y="233"/>
                    </a:lnTo>
                    <a:lnTo>
                      <a:pt x="74" y="223"/>
                    </a:lnTo>
                    <a:lnTo>
                      <a:pt x="71" y="213"/>
                    </a:lnTo>
                    <a:lnTo>
                      <a:pt x="67" y="202"/>
                    </a:lnTo>
                    <a:lnTo>
                      <a:pt x="66" y="191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6" y="168"/>
                    </a:lnTo>
                    <a:lnTo>
                      <a:pt x="67" y="157"/>
                    </a:lnTo>
                    <a:lnTo>
                      <a:pt x="71" y="145"/>
                    </a:lnTo>
                    <a:lnTo>
                      <a:pt x="74" y="134"/>
                    </a:lnTo>
                    <a:lnTo>
                      <a:pt x="79" y="124"/>
                    </a:lnTo>
                    <a:lnTo>
                      <a:pt x="84" y="116"/>
                    </a:lnTo>
                    <a:lnTo>
                      <a:pt x="92" y="106"/>
                    </a:lnTo>
                    <a:lnTo>
                      <a:pt x="99" y="98"/>
                    </a:lnTo>
                    <a:lnTo>
                      <a:pt x="106" y="91"/>
                    </a:lnTo>
                    <a:lnTo>
                      <a:pt x="115" y="85"/>
                    </a:lnTo>
                    <a:lnTo>
                      <a:pt x="125" y="79"/>
                    </a:lnTo>
                    <a:lnTo>
                      <a:pt x="135" y="74"/>
                    </a:lnTo>
                    <a:lnTo>
                      <a:pt x="145" y="70"/>
                    </a:lnTo>
                    <a:lnTo>
                      <a:pt x="156" y="68"/>
                    </a:lnTo>
                    <a:lnTo>
                      <a:pt x="168" y="65"/>
                    </a:lnTo>
                    <a:lnTo>
                      <a:pt x="179" y="65"/>
                    </a:lnTo>
                    <a:lnTo>
                      <a:pt x="179" y="65"/>
                    </a:lnTo>
                    <a:lnTo>
                      <a:pt x="179" y="65"/>
                    </a:lnTo>
                    <a:lnTo>
                      <a:pt x="179" y="0"/>
                    </a:lnTo>
                    <a:lnTo>
                      <a:pt x="151" y="0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35" y="30"/>
                    </a:lnTo>
                    <a:lnTo>
                      <a:pt x="120" y="37"/>
                    </a:lnTo>
                    <a:lnTo>
                      <a:pt x="105" y="43"/>
                    </a:lnTo>
                    <a:lnTo>
                      <a:pt x="92" y="51"/>
                    </a:lnTo>
                    <a:lnTo>
                      <a:pt x="73" y="33"/>
                    </a:lnTo>
                    <a:lnTo>
                      <a:pt x="32" y="72"/>
                    </a:lnTo>
                    <a:lnTo>
                      <a:pt x="52" y="91"/>
                    </a:lnTo>
                    <a:lnTo>
                      <a:pt x="52" y="91"/>
                    </a:lnTo>
                    <a:lnTo>
                      <a:pt x="43" y="105"/>
                    </a:lnTo>
                    <a:lnTo>
                      <a:pt x="36" y="119"/>
                    </a:lnTo>
                    <a:lnTo>
                      <a:pt x="31" y="136"/>
                    </a:lnTo>
                    <a:lnTo>
                      <a:pt x="27" y="150"/>
                    </a:lnTo>
                    <a:lnTo>
                      <a:pt x="0" y="150"/>
                    </a:lnTo>
                    <a:lnTo>
                      <a:pt x="0" y="207"/>
                    </a:lnTo>
                    <a:lnTo>
                      <a:pt x="27" y="207"/>
                    </a:lnTo>
                    <a:lnTo>
                      <a:pt x="27" y="207"/>
                    </a:lnTo>
                    <a:lnTo>
                      <a:pt x="31" y="223"/>
                    </a:lnTo>
                    <a:lnTo>
                      <a:pt x="36" y="238"/>
                    </a:lnTo>
                    <a:lnTo>
                      <a:pt x="43" y="253"/>
                    </a:lnTo>
                    <a:lnTo>
                      <a:pt x="52" y="267"/>
                    </a:lnTo>
                    <a:lnTo>
                      <a:pt x="52" y="26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14"/>
              <p:cNvSpPr>
                <a:spLocks noEditPoints="1"/>
              </p:cNvSpPr>
              <p:nvPr/>
            </p:nvSpPr>
            <p:spPr bwMode="auto">
              <a:xfrm>
                <a:off x="3233717" y="2798775"/>
                <a:ext cx="182563" cy="182563"/>
              </a:xfrm>
              <a:custGeom>
                <a:avLst/>
                <a:gdLst/>
                <a:ahLst/>
                <a:cxnLst>
                  <a:cxn ang="0">
                    <a:pos x="131" y="20"/>
                  </a:cxn>
                  <a:cxn ang="0">
                    <a:pos x="152" y="6"/>
                  </a:cxn>
                  <a:cxn ang="0">
                    <a:pos x="183" y="21"/>
                  </a:cxn>
                  <a:cxn ang="0">
                    <a:pos x="179" y="42"/>
                  </a:cxn>
                  <a:cxn ang="0">
                    <a:pos x="198" y="64"/>
                  </a:cxn>
                  <a:cxn ang="0">
                    <a:pos x="219" y="64"/>
                  </a:cxn>
                  <a:cxn ang="0">
                    <a:pos x="230" y="97"/>
                  </a:cxn>
                  <a:cxn ang="0">
                    <a:pos x="213" y="109"/>
                  </a:cxn>
                  <a:cxn ang="0">
                    <a:pos x="210" y="137"/>
                  </a:cxn>
                  <a:cxn ang="0">
                    <a:pos x="225" y="152"/>
                  </a:cxn>
                  <a:cxn ang="0">
                    <a:pos x="210" y="183"/>
                  </a:cxn>
                  <a:cxn ang="0">
                    <a:pos x="189" y="179"/>
                  </a:cxn>
                  <a:cxn ang="0">
                    <a:pos x="167" y="198"/>
                  </a:cxn>
                  <a:cxn ang="0">
                    <a:pos x="167" y="220"/>
                  </a:cxn>
                  <a:cxn ang="0">
                    <a:pos x="135" y="230"/>
                  </a:cxn>
                  <a:cxn ang="0">
                    <a:pos x="123" y="213"/>
                  </a:cxn>
                  <a:cxn ang="0">
                    <a:pos x="115" y="163"/>
                  </a:cxn>
                  <a:cxn ang="0">
                    <a:pos x="136" y="158"/>
                  </a:cxn>
                  <a:cxn ang="0">
                    <a:pos x="153" y="144"/>
                  </a:cxn>
                  <a:cxn ang="0">
                    <a:pos x="161" y="131"/>
                  </a:cxn>
                  <a:cxn ang="0">
                    <a:pos x="161" y="103"/>
                  </a:cxn>
                  <a:cxn ang="0">
                    <a:pos x="147" y="80"/>
                  </a:cxn>
                  <a:cxn ang="0">
                    <a:pos x="130" y="71"/>
                  </a:cxn>
                  <a:cxn ang="0">
                    <a:pos x="115" y="19"/>
                  </a:cxn>
                  <a:cxn ang="0">
                    <a:pos x="11" y="167"/>
                  </a:cxn>
                  <a:cxn ang="0">
                    <a:pos x="1" y="135"/>
                  </a:cxn>
                  <a:cxn ang="0">
                    <a:pos x="19" y="123"/>
                  </a:cxn>
                  <a:cxn ang="0">
                    <a:pos x="20" y="94"/>
                  </a:cxn>
                  <a:cxn ang="0">
                    <a:pos x="5" y="79"/>
                  </a:cxn>
                  <a:cxn ang="0">
                    <a:pos x="21" y="48"/>
                  </a:cxn>
                  <a:cxn ang="0">
                    <a:pos x="42" y="52"/>
                  </a:cxn>
                  <a:cxn ang="0">
                    <a:pos x="63" y="34"/>
                  </a:cxn>
                  <a:cxn ang="0">
                    <a:pos x="63" y="12"/>
                  </a:cxn>
                  <a:cxn ang="0">
                    <a:pos x="97" y="1"/>
                  </a:cxn>
                  <a:cxn ang="0">
                    <a:pos x="109" y="19"/>
                  </a:cxn>
                  <a:cxn ang="0">
                    <a:pos x="115" y="68"/>
                  </a:cxn>
                  <a:cxn ang="0">
                    <a:pos x="94" y="73"/>
                  </a:cxn>
                  <a:cxn ang="0">
                    <a:pos x="78" y="88"/>
                  </a:cxn>
                  <a:cxn ang="0">
                    <a:pos x="71" y="100"/>
                  </a:cxn>
                  <a:cxn ang="0">
                    <a:pos x="71" y="129"/>
                  </a:cxn>
                  <a:cxn ang="0">
                    <a:pos x="84" y="151"/>
                  </a:cxn>
                  <a:cxn ang="0">
                    <a:pos x="100" y="161"/>
                  </a:cxn>
                  <a:cxn ang="0">
                    <a:pos x="115" y="213"/>
                  </a:cxn>
                  <a:cxn ang="0">
                    <a:pos x="84" y="208"/>
                  </a:cxn>
                  <a:cxn ang="0">
                    <a:pos x="68" y="221"/>
                  </a:cxn>
                  <a:cxn ang="0">
                    <a:pos x="40" y="203"/>
                  </a:cxn>
                  <a:cxn ang="0">
                    <a:pos x="45" y="183"/>
                  </a:cxn>
                  <a:cxn ang="0">
                    <a:pos x="29" y="160"/>
                  </a:cxn>
                </a:cxnLst>
                <a:rect l="0" t="0" r="r" b="b"/>
                <a:pathLst>
                  <a:path w="231" h="231">
                    <a:moveTo>
                      <a:pt x="115" y="19"/>
                    </a:moveTo>
                    <a:lnTo>
                      <a:pt x="115" y="19"/>
                    </a:lnTo>
                    <a:lnTo>
                      <a:pt x="131" y="20"/>
                    </a:lnTo>
                    <a:lnTo>
                      <a:pt x="146" y="24"/>
                    </a:lnTo>
                    <a:lnTo>
                      <a:pt x="152" y="6"/>
                    </a:lnTo>
                    <a:lnTo>
                      <a:pt x="152" y="6"/>
                    </a:lnTo>
                    <a:lnTo>
                      <a:pt x="163" y="10"/>
                    </a:lnTo>
                    <a:lnTo>
                      <a:pt x="173" y="15"/>
                    </a:lnTo>
                    <a:lnTo>
                      <a:pt x="183" y="21"/>
                    </a:lnTo>
                    <a:lnTo>
                      <a:pt x="192" y="29"/>
                    </a:lnTo>
                    <a:lnTo>
                      <a:pt x="179" y="42"/>
                    </a:lnTo>
                    <a:lnTo>
                      <a:pt x="179" y="42"/>
                    </a:lnTo>
                    <a:lnTo>
                      <a:pt x="187" y="48"/>
                    </a:lnTo>
                    <a:lnTo>
                      <a:pt x="193" y="56"/>
                    </a:lnTo>
                    <a:lnTo>
                      <a:pt x="198" y="64"/>
                    </a:lnTo>
                    <a:lnTo>
                      <a:pt x="203" y="72"/>
                    </a:lnTo>
                    <a:lnTo>
                      <a:pt x="219" y="64"/>
                    </a:lnTo>
                    <a:lnTo>
                      <a:pt x="219" y="64"/>
                    </a:lnTo>
                    <a:lnTo>
                      <a:pt x="224" y="74"/>
                    </a:lnTo>
                    <a:lnTo>
                      <a:pt x="228" y="85"/>
                    </a:lnTo>
                    <a:lnTo>
                      <a:pt x="230" y="97"/>
                    </a:lnTo>
                    <a:lnTo>
                      <a:pt x="231" y="108"/>
                    </a:lnTo>
                    <a:lnTo>
                      <a:pt x="213" y="109"/>
                    </a:lnTo>
                    <a:lnTo>
                      <a:pt x="213" y="109"/>
                    </a:lnTo>
                    <a:lnTo>
                      <a:pt x="213" y="119"/>
                    </a:lnTo>
                    <a:lnTo>
                      <a:pt x="213" y="127"/>
                    </a:lnTo>
                    <a:lnTo>
                      <a:pt x="210" y="137"/>
                    </a:lnTo>
                    <a:lnTo>
                      <a:pt x="208" y="147"/>
                    </a:lnTo>
                    <a:lnTo>
                      <a:pt x="225" y="152"/>
                    </a:lnTo>
                    <a:lnTo>
                      <a:pt x="225" y="152"/>
                    </a:lnTo>
                    <a:lnTo>
                      <a:pt x="221" y="163"/>
                    </a:lnTo>
                    <a:lnTo>
                      <a:pt x="217" y="173"/>
                    </a:lnTo>
                    <a:lnTo>
                      <a:pt x="210" y="183"/>
                    </a:lnTo>
                    <a:lnTo>
                      <a:pt x="203" y="192"/>
                    </a:lnTo>
                    <a:lnTo>
                      <a:pt x="189" y="179"/>
                    </a:lnTo>
                    <a:lnTo>
                      <a:pt x="189" y="179"/>
                    </a:lnTo>
                    <a:lnTo>
                      <a:pt x="183" y="187"/>
                    </a:lnTo>
                    <a:lnTo>
                      <a:pt x="176" y="193"/>
                    </a:lnTo>
                    <a:lnTo>
                      <a:pt x="167" y="198"/>
                    </a:lnTo>
                    <a:lnTo>
                      <a:pt x="160" y="203"/>
                    </a:lnTo>
                    <a:lnTo>
                      <a:pt x="167" y="220"/>
                    </a:lnTo>
                    <a:lnTo>
                      <a:pt x="167" y="220"/>
                    </a:lnTo>
                    <a:lnTo>
                      <a:pt x="157" y="224"/>
                    </a:lnTo>
                    <a:lnTo>
                      <a:pt x="146" y="228"/>
                    </a:lnTo>
                    <a:lnTo>
                      <a:pt x="135" y="230"/>
                    </a:lnTo>
                    <a:lnTo>
                      <a:pt x="124" y="231"/>
                    </a:lnTo>
                    <a:lnTo>
                      <a:pt x="123" y="213"/>
                    </a:lnTo>
                    <a:lnTo>
                      <a:pt x="123" y="213"/>
                    </a:lnTo>
                    <a:lnTo>
                      <a:pt x="115" y="213"/>
                    </a:lnTo>
                    <a:lnTo>
                      <a:pt x="115" y="163"/>
                    </a:lnTo>
                    <a:lnTo>
                      <a:pt x="115" y="163"/>
                    </a:lnTo>
                    <a:lnTo>
                      <a:pt x="123" y="162"/>
                    </a:lnTo>
                    <a:lnTo>
                      <a:pt x="130" y="161"/>
                    </a:lnTo>
                    <a:lnTo>
                      <a:pt x="136" y="158"/>
                    </a:lnTo>
                    <a:lnTo>
                      <a:pt x="144" y="155"/>
                    </a:lnTo>
                    <a:lnTo>
                      <a:pt x="149" y="150"/>
                    </a:lnTo>
                    <a:lnTo>
                      <a:pt x="153" y="144"/>
                    </a:lnTo>
                    <a:lnTo>
                      <a:pt x="157" y="137"/>
                    </a:lnTo>
                    <a:lnTo>
                      <a:pt x="161" y="131"/>
                    </a:lnTo>
                    <a:lnTo>
                      <a:pt x="161" y="131"/>
                    </a:lnTo>
                    <a:lnTo>
                      <a:pt x="162" y="121"/>
                    </a:lnTo>
                    <a:lnTo>
                      <a:pt x="162" y="113"/>
                    </a:lnTo>
                    <a:lnTo>
                      <a:pt x="161" y="103"/>
                    </a:lnTo>
                    <a:lnTo>
                      <a:pt x="158" y="94"/>
                    </a:lnTo>
                    <a:lnTo>
                      <a:pt x="153" y="87"/>
                    </a:lnTo>
                    <a:lnTo>
                      <a:pt x="147" y="80"/>
                    </a:lnTo>
                    <a:lnTo>
                      <a:pt x="140" y="74"/>
                    </a:lnTo>
                    <a:lnTo>
                      <a:pt x="130" y="71"/>
                    </a:lnTo>
                    <a:lnTo>
                      <a:pt x="130" y="71"/>
                    </a:lnTo>
                    <a:lnTo>
                      <a:pt x="123" y="69"/>
                    </a:lnTo>
                    <a:lnTo>
                      <a:pt x="115" y="68"/>
                    </a:lnTo>
                    <a:lnTo>
                      <a:pt x="115" y="19"/>
                    </a:lnTo>
                    <a:close/>
                    <a:moveTo>
                      <a:pt x="29" y="160"/>
                    </a:moveTo>
                    <a:lnTo>
                      <a:pt x="11" y="167"/>
                    </a:lnTo>
                    <a:lnTo>
                      <a:pt x="11" y="167"/>
                    </a:lnTo>
                    <a:lnTo>
                      <a:pt x="8" y="157"/>
                    </a:lnTo>
                    <a:lnTo>
                      <a:pt x="4" y="146"/>
                    </a:lnTo>
                    <a:lnTo>
                      <a:pt x="1" y="135"/>
                    </a:lnTo>
                    <a:lnTo>
                      <a:pt x="0" y="124"/>
                    </a:lnTo>
                    <a:lnTo>
                      <a:pt x="19" y="123"/>
                    </a:lnTo>
                    <a:lnTo>
                      <a:pt x="19" y="123"/>
                    </a:lnTo>
                    <a:lnTo>
                      <a:pt x="17" y="114"/>
                    </a:lnTo>
                    <a:lnTo>
                      <a:pt x="19" y="104"/>
                    </a:lnTo>
                    <a:lnTo>
                      <a:pt x="20" y="94"/>
                    </a:lnTo>
                    <a:lnTo>
                      <a:pt x="24" y="85"/>
                    </a:lnTo>
                    <a:lnTo>
                      <a:pt x="5" y="79"/>
                    </a:lnTo>
                    <a:lnTo>
                      <a:pt x="5" y="79"/>
                    </a:lnTo>
                    <a:lnTo>
                      <a:pt x="10" y="68"/>
                    </a:lnTo>
                    <a:lnTo>
                      <a:pt x="15" y="58"/>
                    </a:lnTo>
                    <a:lnTo>
                      <a:pt x="21" y="48"/>
                    </a:lnTo>
                    <a:lnTo>
                      <a:pt x="29" y="40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8" y="45"/>
                    </a:lnTo>
                    <a:lnTo>
                      <a:pt x="56" y="38"/>
                    </a:lnTo>
                    <a:lnTo>
                      <a:pt x="63" y="34"/>
                    </a:lnTo>
                    <a:lnTo>
                      <a:pt x="72" y="29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74" y="8"/>
                    </a:lnTo>
                    <a:lnTo>
                      <a:pt x="85" y="4"/>
                    </a:lnTo>
                    <a:lnTo>
                      <a:pt x="97" y="1"/>
                    </a:lnTo>
                    <a:lnTo>
                      <a:pt x="108" y="0"/>
                    </a:lnTo>
                    <a:lnTo>
                      <a:pt x="109" y="19"/>
                    </a:lnTo>
                    <a:lnTo>
                      <a:pt x="109" y="19"/>
                    </a:lnTo>
                    <a:lnTo>
                      <a:pt x="115" y="19"/>
                    </a:lnTo>
                    <a:lnTo>
                      <a:pt x="115" y="68"/>
                    </a:lnTo>
                    <a:lnTo>
                      <a:pt x="115" y="68"/>
                    </a:lnTo>
                    <a:lnTo>
                      <a:pt x="108" y="69"/>
                    </a:lnTo>
                    <a:lnTo>
                      <a:pt x="102" y="71"/>
                    </a:lnTo>
                    <a:lnTo>
                      <a:pt x="94" y="73"/>
                    </a:lnTo>
                    <a:lnTo>
                      <a:pt x="88" y="77"/>
                    </a:lnTo>
                    <a:lnTo>
                      <a:pt x="83" y="82"/>
                    </a:lnTo>
                    <a:lnTo>
                      <a:pt x="78" y="88"/>
                    </a:lnTo>
                    <a:lnTo>
                      <a:pt x="74" y="94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68" y="110"/>
                    </a:lnTo>
                    <a:lnTo>
                      <a:pt x="68" y="120"/>
                    </a:lnTo>
                    <a:lnTo>
                      <a:pt x="71" y="129"/>
                    </a:lnTo>
                    <a:lnTo>
                      <a:pt x="73" y="137"/>
                    </a:lnTo>
                    <a:lnTo>
                      <a:pt x="78" y="145"/>
                    </a:lnTo>
                    <a:lnTo>
                      <a:pt x="84" y="151"/>
                    </a:lnTo>
                    <a:lnTo>
                      <a:pt x="92" y="157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108" y="162"/>
                    </a:lnTo>
                    <a:lnTo>
                      <a:pt x="115" y="163"/>
                    </a:lnTo>
                    <a:lnTo>
                      <a:pt x="115" y="213"/>
                    </a:lnTo>
                    <a:lnTo>
                      <a:pt x="115" y="213"/>
                    </a:lnTo>
                    <a:lnTo>
                      <a:pt x="100" y="212"/>
                    </a:lnTo>
                    <a:lnTo>
                      <a:pt x="84" y="20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68" y="221"/>
                    </a:lnTo>
                    <a:lnTo>
                      <a:pt x="58" y="216"/>
                    </a:lnTo>
                    <a:lnTo>
                      <a:pt x="48" y="210"/>
                    </a:lnTo>
                    <a:lnTo>
                      <a:pt x="40" y="203"/>
                    </a:lnTo>
                    <a:lnTo>
                      <a:pt x="52" y="189"/>
                    </a:lnTo>
                    <a:lnTo>
                      <a:pt x="52" y="189"/>
                    </a:lnTo>
                    <a:lnTo>
                      <a:pt x="45" y="183"/>
                    </a:lnTo>
                    <a:lnTo>
                      <a:pt x="38" y="176"/>
                    </a:lnTo>
                    <a:lnTo>
                      <a:pt x="34" y="168"/>
                    </a:lnTo>
                    <a:lnTo>
                      <a:pt x="29" y="160"/>
                    </a:lnTo>
                    <a:lnTo>
                      <a:pt x="29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5"/>
              <p:cNvSpPr>
                <a:spLocks noEditPoints="1"/>
              </p:cNvSpPr>
              <p:nvPr/>
            </p:nvSpPr>
            <p:spPr bwMode="auto">
              <a:xfrm>
                <a:off x="3228955" y="2589225"/>
                <a:ext cx="190500" cy="190500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170" y="10"/>
                  </a:cxn>
                  <a:cxn ang="0">
                    <a:pos x="163" y="47"/>
                  </a:cxn>
                  <a:cxn ang="0">
                    <a:pos x="186" y="65"/>
                  </a:cxn>
                  <a:cxn ang="0">
                    <a:pos x="222" y="53"/>
                  </a:cxn>
                  <a:cxn ang="0">
                    <a:pos x="234" y="76"/>
                  </a:cxn>
                  <a:cxn ang="0">
                    <a:pos x="204" y="107"/>
                  </a:cxn>
                  <a:cxn ang="0">
                    <a:pos x="205" y="127"/>
                  </a:cxn>
                  <a:cxn ang="0">
                    <a:pos x="236" y="157"/>
                  </a:cxn>
                  <a:cxn ang="0">
                    <a:pos x="225" y="180"/>
                  </a:cxn>
                  <a:cxn ang="0">
                    <a:pos x="182" y="178"/>
                  </a:cxn>
                  <a:cxn ang="0">
                    <a:pos x="168" y="190"/>
                  </a:cxn>
                  <a:cxn ang="0">
                    <a:pos x="151" y="199"/>
                  </a:cxn>
                  <a:cxn ang="0">
                    <a:pos x="154" y="236"/>
                  </a:cxn>
                  <a:cxn ang="0">
                    <a:pos x="121" y="240"/>
                  </a:cxn>
                  <a:cxn ang="0">
                    <a:pos x="134" y="189"/>
                  </a:cxn>
                  <a:cxn ang="0">
                    <a:pos x="158" y="179"/>
                  </a:cxn>
                  <a:cxn ang="0">
                    <a:pos x="184" y="148"/>
                  </a:cxn>
                  <a:cxn ang="0">
                    <a:pos x="191" y="109"/>
                  </a:cxn>
                  <a:cxn ang="0">
                    <a:pos x="182" y="85"/>
                  </a:cxn>
                  <a:cxn ang="0">
                    <a:pos x="160" y="62"/>
                  </a:cxn>
                  <a:cxn ang="0">
                    <a:pos x="131" y="50"/>
                  </a:cxn>
                  <a:cxn ang="0">
                    <a:pos x="121" y="34"/>
                  </a:cxn>
                  <a:cxn ang="0">
                    <a:pos x="121" y="240"/>
                  </a:cxn>
                  <a:cxn ang="0">
                    <a:pos x="114" y="204"/>
                  </a:cxn>
                  <a:cxn ang="0">
                    <a:pos x="95" y="200"/>
                  </a:cxn>
                  <a:cxn ang="0">
                    <a:pos x="60" y="224"/>
                  </a:cxn>
                  <a:cxn ang="0">
                    <a:pos x="39" y="208"/>
                  </a:cxn>
                  <a:cxn ang="0">
                    <a:pos x="51" y="167"/>
                  </a:cxn>
                  <a:cxn ang="0">
                    <a:pos x="42" y="149"/>
                  </a:cxn>
                  <a:cxn ang="0">
                    <a:pos x="37" y="131"/>
                  </a:cxn>
                  <a:cxn ang="0">
                    <a:pos x="0" y="122"/>
                  </a:cxn>
                  <a:cxn ang="0">
                    <a:pos x="6" y="83"/>
                  </a:cxn>
                  <a:cxn ang="0">
                    <a:pos x="43" y="85"/>
                  </a:cxn>
                  <a:cxn ang="0">
                    <a:pos x="60" y="62"/>
                  </a:cxn>
                  <a:cxn ang="0">
                    <a:pos x="42" y="27"/>
                  </a:cxn>
                  <a:cxn ang="0">
                    <a:pos x="78" y="7"/>
                  </a:cxn>
                  <a:cxn ang="0">
                    <a:pos x="105" y="37"/>
                  </a:cxn>
                  <a:cxn ang="0">
                    <a:pos x="121" y="49"/>
                  </a:cxn>
                  <a:cxn ang="0">
                    <a:pos x="95" y="54"/>
                  </a:cxn>
                  <a:cxn ang="0">
                    <a:pos x="63" y="79"/>
                  </a:cxn>
                  <a:cxn ang="0">
                    <a:pos x="51" y="117"/>
                  </a:cxn>
                  <a:cxn ang="0">
                    <a:pos x="55" y="144"/>
                  </a:cxn>
                  <a:cxn ang="0">
                    <a:pos x="73" y="172"/>
                  </a:cxn>
                  <a:cxn ang="0">
                    <a:pos x="100" y="186"/>
                  </a:cxn>
                  <a:cxn ang="0">
                    <a:pos x="121" y="240"/>
                  </a:cxn>
                </a:cxnLst>
                <a:rect l="0" t="0" r="r" b="b"/>
                <a:pathLst>
                  <a:path w="240" h="240">
                    <a:moveTo>
                      <a:pt x="128" y="36"/>
                    </a:moveTo>
                    <a:lnTo>
                      <a:pt x="131" y="0"/>
                    </a:lnTo>
                    <a:lnTo>
                      <a:pt x="131" y="0"/>
                    </a:lnTo>
                    <a:lnTo>
                      <a:pt x="145" y="1"/>
                    </a:lnTo>
                    <a:lnTo>
                      <a:pt x="157" y="5"/>
                    </a:lnTo>
                    <a:lnTo>
                      <a:pt x="170" y="10"/>
                    </a:lnTo>
                    <a:lnTo>
                      <a:pt x="182" y="16"/>
                    </a:lnTo>
                    <a:lnTo>
                      <a:pt x="163" y="47"/>
                    </a:lnTo>
                    <a:lnTo>
                      <a:pt x="163" y="47"/>
                    </a:lnTo>
                    <a:lnTo>
                      <a:pt x="172" y="52"/>
                    </a:lnTo>
                    <a:lnTo>
                      <a:pt x="178" y="58"/>
                    </a:lnTo>
                    <a:lnTo>
                      <a:pt x="186" y="65"/>
                    </a:lnTo>
                    <a:lnTo>
                      <a:pt x="191" y="73"/>
                    </a:lnTo>
                    <a:lnTo>
                      <a:pt x="222" y="53"/>
                    </a:lnTo>
                    <a:lnTo>
                      <a:pt x="222" y="53"/>
                    </a:lnTo>
                    <a:lnTo>
                      <a:pt x="228" y="64"/>
                    </a:lnTo>
                    <a:lnTo>
                      <a:pt x="234" y="76"/>
                    </a:lnTo>
                    <a:lnTo>
                      <a:pt x="234" y="76"/>
                    </a:lnTo>
                    <a:lnTo>
                      <a:pt x="238" y="90"/>
                    </a:lnTo>
                    <a:lnTo>
                      <a:pt x="240" y="102"/>
                    </a:lnTo>
                    <a:lnTo>
                      <a:pt x="204" y="107"/>
                    </a:lnTo>
                    <a:lnTo>
                      <a:pt x="204" y="107"/>
                    </a:lnTo>
                    <a:lnTo>
                      <a:pt x="205" y="117"/>
                    </a:lnTo>
                    <a:lnTo>
                      <a:pt x="205" y="127"/>
                    </a:lnTo>
                    <a:lnTo>
                      <a:pt x="204" y="136"/>
                    </a:lnTo>
                    <a:lnTo>
                      <a:pt x="202" y="146"/>
                    </a:lnTo>
                    <a:lnTo>
                      <a:pt x="236" y="157"/>
                    </a:lnTo>
                    <a:lnTo>
                      <a:pt x="236" y="157"/>
                    </a:lnTo>
                    <a:lnTo>
                      <a:pt x="231" y="169"/>
                    </a:lnTo>
                    <a:lnTo>
                      <a:pt x="225" y="180"/>
                    </a:lnTo>
                    <a:lnTo>
                      <a:pt x="218" y="193"/>
                    </a:lnTo>
                    <a:lnTo>
                      <a:pt x="208" y="203"/>
                    </a:lnTo>
                    <a:lnTo>
                      <a:pt x="182" y="178"/>
                    </a:lnTo>
                    <a:lnTo>
                      <a:pt x="182" y="178"/>
                    </a:lnTo>
                    <a:lnTo>
                      <a:pt x="176" y="184"/>
                    </a:lnTo>
                    <a:lnTo>
                      <a:pt x="168" y="190"/>
                    </a:lnTo>
                    <a:lnTo>
                      <a:pt x="160" y="195"/>
                    </a:lnTo>
                    <a:lnTo>
                      <a:pt x="151" y="199"/>
                    </a:lnTo>
                    <a:lnTo>
                      <a:pt x="151" y="199"/>
                    </a:lnTo>
                    <a:lnTo>
                      <a:pt x="163" y="232"/>
                    </a:lnTo>
                    <a:lnTo>
                      <a:pt x="163" y="232"/>
                    </a:lnTo>
                    <a:lnTo>
                      <a:pt x="154" y="236"/>
                    </a:lnTo>
                    <a:lnTo>
                      <a:pt x="142" y="238"/>
                    </a:lnTo>
                    <a:lnTo>
                      <a:pt x="131" y="240"/>
                    </a:lnTo>
                    <a:lnTo>
                      <a:pt x="121" y="240"/>
                    </a:lnTo>
                    <a:lnTo>
                      <a:pt x="121" y="190"/>
                    </a:lnTo>
                    <a:lnTo>
                      <a:pt x="121" y="190"/>
                    </a:lnTo>
                    <a:lnTo>
                      <a:pt x="134" y="189"/>
                    </a:lnTo>
                    <a:lnTo>
                      <a:pt x="146" y="185"/>
                    </a:lnTo>
                    <a:lnTo>
                      <a:pt x="146" y="185"/>
                    </a:lnTo>
                    <a:lnTo>
                      <a:pt x="158" y="179"/>
                    </a:lnTo>
                    <a:lnTo>
                      <a:pt x="170" y="170"/>
                    </a:lnTo>
                    <a:lnTo>
                      <a:pt x="178" y="161"/>
                    </a:lnTo>
                    <a:lnTo>
                      <a:pt x="184" y="148"/>
                    </a:lnTo>
                    <a:lnTo>
                      <a:pt x="189" y="136"/>
                    </a:lnTo>
                    <a:lnTo>
                      <a:pt x="191" y="122"/>
                    </a:lnTo>
                    <a:lnTo>
                      <a:pt x="191" y="109"/>
                    </a:lnTo>
                    <a:lnTo>
                      <a:pt x="187" y="95"/>
                    </a:lnTo>
                    <a:lnTo>
                      <a:pt x="187" y="95"/>
                    </a:lnTo>
                    <a:lnTo>
                      <a:pt x="182" y="85"/>
                    </a:lnTo>
                    <a:lnTo>
                      <a:pt x="176" y="75"/>
                    </a:lnTo>
                    <a:lnTo>
                      <a:pt x="168" y="68"/>
                    </a:lnTo>
                    <a:lnTo>
                      <a:pt x="160" y="62"/>
                    </a:lnTo>
                    <a:lnTo>
                      <a:pt x="151" y="57"/>
                    </a:lnTo>
                    <a:lnTo>
                      <a:pt x="141" y="53"/>
                    </a:lnTo>
                    <a:lnTo>
                      <a:pt x="131" y="50"/>
                    </a:lnTo>
                    <a:lnTo>
                      <a:pt x="121" y="49"/>
                    </a:lnTo>
                    <a:lnTo>
                      <a:pt x="121" y="34"/>
                    </a:lnTo>
                    <a:lnTo>
                      <a:pt x="121" y="34"/>
                    </a:lnTo>
                    <a:lnTo>
                      <a:pt x="128" y="36"/>
                    </a:lnTo>
                    <a:lnTo>
                      <a:pt x="128" y="36"/>
                    </a:lnTo>
                    <a:close/>
                    <a:moveTo>
                      <a:pt x="121" y="240"/>
                    </a:moveTo>
                    <a:lnTo>
                      <a:pt x="121" y="240"/>
                    </a:lnTo>
                    <a:lnTo>
                      <a:pt x="110" y="240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04" y="203"/>
                    </a:lnTo>
                    <a:lnTo>
                      <a:pt x="95" y="200"/>
                    </a:lnTo>
                    <a:lnTo>
                      <a:pt x="87" y="196"/>
                    </a:lnTo>
                    <a:lnTo>
                      <a:pt x="78" y="193"/>
                    </a:lnTo>
                    <a:lnTo>
                      <a:pt x="60" y="224"/>
                    </a:lnTo>
                    <a:lnTo>
                      <a:pt x="60" y="224"/>
                    </a:lnTo>
                    <a:lnTo>
                      <a:pt x="48" y="216"/>
                    </a:lnTo>
                    <a:lnTo>
                      <a:pt x="39" y="208"/>
                    </a:lnTo>
                    <a:lnTo>
                      <a:pt x="29" y="198"/>
                    </a:lnTo>
                    <a:lnTo>
                      <a:pt x="20" y="186"/>
                    </a:lnTo>
                    <a:lnTo>
                      <a:pt x="51" y="167"/>
                    </a:lnTo>
                    <a:lnTo>
                      <a:pt x="51" y="167"/>
                    </a:lnTo>
                    <a:lnTo>
                      <a:pt x="46" y="158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39" y="141"/>
                    </a:lnTo>
                    <a:lnTo>
                      <a:pt x="37" y="131"/>
                    </a:lnTo>
                    <a:lnTo>
                      <a:pt x="1" y="137"/>
                    </a:lnTo>
                    <a:lnTo>
                      <a:pt x="1" y="137"/>
                    </a:lnTo>
                    <a:lnTo>
                      <a:pt x="0" y="122"/>
                    </a:lnTo>
                    <a:lnTo>
                      <a:pt x="0" y="109"/>
                    </a:lnTo>
                    <a:lnTo>
                      <a:pt x="3" y="96"/>
                    </a:lnTo>
                    <a:lnTo>
                      <a:pt x="6" y="83"/>
                    </a:lnTo>
                    <a:lnTo>
                      <a:pt x="40" y="94"/>
                    </a:lnTo>
                    <a:lnTo>
                      <a:pt x="40" y="94"/>
                    </a:lnTo>
                    <a:lnTo>
                      <a:pt x="43" y="85"/>
                    </a:lnTo>
                    <a:lnTo>
                      <a:pt x="48" y="76"/>
                    </a:lnTo>
                    <a:lnTo>
                      <a:pt x="53" y="69"/>
                    </a:lnTo>
                    <a:lnTo>
                      <a:pt x="60" y="62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42" y="27"/>
                    </a:lnTo>
                    <a:lnTo>
                      <a:pt x="53" y="20"/>
                    </a:lnTo>
                    <a:lnTo>
                      <a:pt x="64" y="12"/>
                    </a:lnTo>
                    <a:lnTo>
                      <a:pt x="78" y="7"/>
                    </a:lnTo>
                    <a:lnTo>
                      <a:pt x="90" y="41"/>
                    </a:lnTo>
                    <a:lnTo>
                      <a:pt x="90" y="41"/>
                    </a:lnTo>
                    <a:lnTo>
                      <a:pt x="105" y="37"/>
                    </a:lnTo>
                    <a:lnTo>
                      <a:pt x="121" y="34"/>
                    </a:lnTo>
                    <a:lnTo>
                      <a:pt x="121" y="49"/>
                    </a:lnTo>
                    <a:lnTo>
                      <a:pt x="121" y="49"/>
                    </a:lnTo>
                    <a:lnTo>
                      <a:pt x="108" y="50"/>
                    </a:lnTo>
                    <a:lnTo>
                      <a:pt x="95" y="54"/>
                    </a:lnTo>
                    <a:lnTo>
                      <a:pt x="95" y="54"/>
                    </a:lnTo>
                    <a:lnTo>
                      <a:pt x="83" y="60"/>
                    </a:lnTo>
                    <a:lnTo>
                      <a:pt x="72" y="69"/>
                    </a:lnTo>
                    <a:lnTo>
                      <a:pt x="63" y="79"/>
                    </a:lnTo>
                    <a:lnTo>
                      <a:pt x="57" y="91"/>
                    </a:lnTo>
                    <a:lnTo>
                      <a:pt x="52" y="104"/>
                    </a:lnTo>
                    <a:lnTo>
                      <a:pt x="51" y="117"/>
                    </a:lnTo>
                    <a:lnTo>
                      <a:pt x="51" y="131"/>
                    </a:lnTo>
                    <a:lnTo>
                      <a:pt x="55" y="144"/>
                    </a:lnTo>
                    <a:lnTo>
                      <a:pt x="55" y="144"/>
                    </a:lnTo>
                    <a:lnTo>
                      <a:pt x="60" y="154"/>
                    </a:lnTo>
                    <a:lnTo>
                      <a:pt x="66" y="163"/>
                    </a:lnTo>
                    <a:lnTo>
                      <a:pt x="73" y="172"/>
                    </a:lnTo>
                    <a:lnTo>
                      <a:pt x="82" y="178"/>
                    </a:lnTo>
                    <a:lnTo>
                      <a:pt x="90" y="183"/>
                    </a:lnTo>
                    <a:lnTo>
                      <a:pt x="100" y="186"/>
                    </a:lnTo>
                    <a:lnTo>
                      <a:pt x="110" y="189"/>
                    </a:lnTo>
                    <a:lnTo>
                      <a:pt x="121" y="190"/>
                    </a:lnTo>
                    <a:lnTo>
                      <a:pt x="121" y="2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9" name="Group 119"/>
            <p:cNvGrpSpPr/>
            <p:nvPr/>
          </p:nvGrpSpPr>
          <p:grpSpPr>
            <a:xfrm>
              <a:off x="15309" y="5400"/>
              <a:ext cx="767" cy="736"/>
              <a:chOff x="1168380" y="3486162"/>
              <a:chExt cx="381000" cy="365126"/>
            </a:xfrm>
            <a:grpFill/>
          </p:grpSpPr>
          <p:sp>
            <p:nvSpPr>
              <p:cNvPr id="71" name="Freeform 16"/>
              <p:cNvSpPr/>
              <p:nvPr/>
            </p:nvSpPr>
            <p:spPr bwMode="auto">
              <a:xfrm>
                <a:off x="1223942" y="3643325"/>
                <a:ext cx="146050" cy="207963"/>
              </a:xfrm>
              <a:custGeom>
                <a:avLst/>
                <a:gdLst/>
                <a:ahLst/>
                <a:cxnLst>
                  <a:cxn ang="0">
                    <a:pos x="125" y="101"/>
                  </a:cxn>
                  <a:cxn ang="0">
                    <a:pos x="125" y="231"/>
                  </a:cxn>
                  <a:cxn ang="0">
                    <a:pos x="125" y="231"/>
                  </a:cxn>
                  <a:cxn ang="0">
                    <a:pos x="124" y="237"/>
                  </a:cxn>
                  <a:cxn ang="0">
                    <a:pos x="122" y="243"/>
                  </a:cxn>
                  <a:cxn ang="0">
                    <a:pos x="119" y="248"/>
                  </a:cxn>
                  <a:cxn ang="0">
                    <a:pos x="115" y="253"/>
                  </a:cxn>
                  <a:cxn ang="0">
                    <a:pos x="110" y="257"/>
                  </a:cxn>
                  <a:cxn ang="0">
                    <a:pos x="105" y="260"/>
                  </a:cxn>
                  <a:cxn ang="0">
                    <a:pos x="99" y="262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87" y="262"/>
                  </a:cxn>
                  <a:cxn ang="0">
                    <a:pos x="80" y="260"/>
                  </a:cxn>
                  <a:cxn ang="0">
                    <a:pos x="74" y="257"/>
                  </a:cxn>
                  <a:cxn ang="0">
                    <a:pos x="69" y="253"/>
                  </a:cxn>
                  <a:cxn ang="0">
                    <a:pos x="66" y="248"/>
                  </a:cxn>
                  <a:cxn ang="0">
                    <a:pos x="63" y="243"/>
                  </a:cxn>
                  <a:cxn ang="0">
                    <a:pos x="61" y="237"/>
                  </a:cxn>
                  <a:cxn ang="0">
                    <a:pos x="61" y="231"/>
                  </a:cxn>
                  <a:cxn ang="0">
                    <a:pos x="61" y="101"/>
                  </a:cxn>
                  <a:cxn ang="0">
                    <a:pos x="16" y="101"/>
                  </a:cxn>
                  <a:cxn ang="0">
                    <a:pos x="16" y="101"/>
                  </a:cxn>
                  <a:cxn ang="0">
                    <a:pos x="10" y="100"/>
                  </a:cxn>
                  <a:cxn ang="0">
                    <a:pos x="5" y="99"/>
                  </a:cxn>
                  <a:cxn ang="0">
                    <a:pos x="1" y="95"/>
                  </a:cxn>
                  <a:cxn ang="0">
                    <a:pos x="0" y="91"/>
                  </a:cxn>
                  <a:cxn ang="0">
                    <a:pos x="0" y="87"/>
                  </a:cxn>
                  <a:cxn ang="0">
                    <a:pos x="0" y="82"/>
                  </a:cxn>
                  <a:cxn ang="0">
                    <a:pos x="3" y="77"/>
                  </a:cxn>
                  <a:cxn ang="0">
                    <a:pos x="7" y="73"/>
                  </a:cxn>
                  <a:cxn ang="0">
                    <a:pos x="69" y="11"/>
                  </a:cxn>
                  <a:cxn ang="0">
                    <a:pos x="69" y="11"/>
                  </a:cxn>
                  <a:cxn ang="0">
                    <a:pos x="75" y="6"/>
                  </a:cxn>
                  <a:cxn ang="0">
                    <a:pos x="80" y="2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8" y="0"/>
                  </a:cxn>
                  <a:cxn ang="0">
                    <a:pos x="104" y="2"/>
                  </a:cxn>
                  <a:cxn ang="0">
                    <a:pos x="110" y="6"/>
                  </a:cxn>
                  <a:cxn ang="0">
                    <a:pos x="115" y="11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7"/>
                  </a:cxn>
                  <a:cxn ang="0">
                    <a:pos x="184" y="82"/>
                  </a:cxn>
                  <a:cxn ang="0">
                    <a:pos x="184" y="86"/>
                  </a:cxn>
                  <a:cxn ang="0">
                    <a:pos x="184" y="91"/>
                  </a:cxn>
                  <a:cxn ang="0">
                    <a:pos x="182" y="95"/>
                  </a:cxn>
                  <a:cxn ang="0">
                    <a:pos x="178" y="97"/>
                  </a:cxn>
                  <a:cxn ang="0">
                    <a:pos x="173" y="100"/>
                  </a:cxn>
                  <a:cxn ang="0">
                    <a:pos x="166" y="101"/>
                  </a:cxn>
                  <a:cxn ang="0">
                    <a:pos x="125" y="101"/>
                  </a:cxn>
                </a:cxnLst>
                <a:rect l="0" t="0" r="r" b="b"/>
                <a:pathLst>
                  <a:path w="184" h="263">
                    <a:moveTo>
                      <a:pt x="125" y="101"/>
                    </a:moveTo>
                    <a:lnTo>
                      <a:pt x="125" y="231"/>
                    </a:lnTo>
                    <a:lnTo>
                      <a:pt x="125" y="231"/>
                    </a:lnTo>
                    <a:lnTo>
                      <a:pt x="124" y="237"/>
                    </a:lnTo>
                    <a:lnTo>
                      <a:pt x="122" y="243"/>
                    </a:lnTo>
                    <a:lnTo>
                      <a:pt x="119" y="248"/>
                    </a:lnTo>
                    <a:lnTo>
                      <a:pt x="115" y="253"/>
                    </a:lnTo>
                    <a:lnTo>
                      <a:pt x="110" y="257"/>
                    </a:lnTo>
                    <a:lnTo>
                      <a:pt x="105" y="260"/>
                    </a:lnTo>
                    <a:lnTo>
                      <a:pt x="99" y="262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87" y="262"/>
                    </a:lnTo>
                    <a:lnTo>
                      <a:pt x="80" y="260"/>
                    </a:lnTo>
                    <a:lnTo>
                      <a:pt x="74" y="257"/>
                    </a:lnTo>
                    <a:lnTo>
                      <a:pt x="69" y="253"/>
                    </a:lnTo>
                    <a:lnTo>
                      <a:pt x="66" y="248"/>
                    </a:lnTo>
                    <a:lnTo>
                      <a:pt x="63" y="243"/>
                    </a:lnTo>
                    <a:lnTo>
                      <a:pt x="61" y="237"/>
                    </a:lnTo>
                    <a:lnTo>
                      <a:pt x="61" y="231"/>
                    </a:lnTo>
                    <a:lnTo>
                      <a:pt x="61" y="101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0" y="100"/>
                    </a:lnTo>
                    <a:lnTo>
                      <a:pt x="5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3" y="77"/>
                    </a:lnTo>
                    <a:lnTo>
                      <a:pt x="7" y="7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5" y="6"/>
                    </a:lnTo>
                    <a:lnTo>
                      <a:pt x="80" y="2"/>
                    </a:lnTo>
                    <a:lnTo>
                      <a:pt x="87" y="0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5" y="11"/>
                    </a:lnTo>
                    <a:lnTo>
                      <a:pt x="178" y="73"/>
                    </a:lnTo>
                    <a:lnTo>
                      <a:pt x="178" y="73"/>
                    </a:lnTo>
                    <a:lnTo>
                      <a:pt x="182" y="77"/>
                    </a:lnTo>
                    <a:lnTo>
                      <a:pt x="184" y="82"/>
                    </a:lnTo>
                    <a:lnTo>
                      <a:pt x="184" y="86"/>
                    </a:lnTo>
                    <a:lnTo>
                      <a:pt x="184" y="91"/>
                    </a:lnTo>
                    <a:lnTo>
                      <a:pt x="182" y="95"/>
                    </a:lnTo>
                    <a:lnTo>
                      <a:pt x="178" y="97"/>
                    </a:lnTo>
                    <a:lnTo>
                      <a:pt x="173" y="100"/>
                    </a:lnTo>
                    <a:lnTo>
                      <a:pt x="166" y="101"/>
                    </a:lnTo>
                    <a:lnTo>
                      <a:pt x="125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7"/>
              <p:cNvSpPr/>
              <p:nvPr/>
            </p:nvSpPr>
            <p:spPr bwMode="auto">
              <a:xfrm>
                <a:off x="1168380" y="3486162"/>
                <a:ext cx="381000" cy="266700"/>
              </a:xfrm>
              <a:custGeom>
                <a:avLst/>
                <a:gdLst/>
                <a:ahLst/>
                <a:cxnLst>
                  <a:cxn ang="0">
                    <a:pos x="392" y="125"/>
                  </a:cxn>
                  <a:cxn ang="0">
                    <a:pos x="420" y="136"/>
                  </a:cxn>
                  <a:cxn ang="0">
                    <a:pos x="445" y="153"/>
                  </a:cxn>
                  <a:cxn ang="0">
                    <a:pos x="463" y="175"/>
                  </a:cxn>
                  <a:cxn ang="0">
                    <a:pos x="476" y="200"/>
                  </a:cxn>
                  <a:cxn ang="0">
                    <a:pos x="480" y="227"/>
                  </a:cxn>
                  <a:cxn ang="0">
                    <a:pos x="480" y="237"/>
                  </a:cxn>
                  <a:cxn ang="0">
                    <a:pos x="472" y="264"/>
                  </a:cxn>
                  <a:cxn ang="0">
                    <a:pos x="457" y="289"/>
                  </a:cxn>
                  <a:cxn ang="0">
                    <a:pos x="435" y="310"/>
                  </a:cxn>
                  <a:cxn ang="0">
                    <a:pos x="408" y="325"/>
                  </a:cxn>
                  <a:cxn ang="0">
                    <a:pos x="376" y="334"/>
                  </a:cxn>
                  <a:cxn ang="0">
                    <a:pos x="376" y="220"/>
                  </a:cxn>
                  <a:cxn ang="0">
                    <a:pos x="362" y="195"/>
                  </a:cxn>
                  <a:cxn ang="0">
                    <a:pos x="347" y="185"/>
                  </a:cxn>
                  <a:cxn ang="0">
                    <a:pos x="329" y="182"/>
                  </a:cxn>
                  <a:cxn ang="0">
                    <a:pos x="301" y="190"/>
                  </a:cxn>
                  <a:cxn ang="0">
                    <a:pos x="288" y="203"/>
                  </a:cxn>
                  <a:cxn ang="0">
                    <a:pos x="280" y="230"/>
                  </a:cxn>
                  <a:cxn ang="0">
                    <a:pos x="210" y="315"/>
                  </a:cxn>
                  <a:cxn ang="0">
                    <a:pos x="246" y="313"/>
                  </a:cxn>
                  <a:cxn ang="0">
                    <a:pos x="259" y="306"/>
                  </a:cxn>
                  <a:cxn ang="0">
                    <a:pos x="268" y="295"/>
                  </a:cxn>
                  <a:cxn ang="0">
                    <a:pos x="268" y="277"/>
                  </a:cxn>
                  <a:cxn ang="0">
                    <a:pos x="258" y="259"/>
                  </a:cxn>
                  <a:cxn ang="0">
                    <a:pos x="188" y="190"/>
                  </a:cxn>
                  <a:cxn ang="0">
                    <a:pos x="162" y="182"/>
                  </a:cxn>
                  <a:cxn ang="0">
                    <a:pos x="143" y="185"/>
                  </a:cxn>
                  <a:cxn ang="0">
                    <a:pos x="65" y="259"/>
                  </a:cxn>
                  <a:cxn ang="0">
                    <a:pos x="54" y="278"/>
                  </a:cxn>
                  <a:cxn ang="0">
                    <a:pos x="54" y="295"/>
                  </a:cxn>
                  <a:cxn ang="0">
                    <a:pos x="59" y="304"/>
                  </a:cxn>
                  <a:cxn ang="0">
                    <a:pos x="67" y="310"/>
                  </a:cxn>
                  <a:cxn ang="0">
                    <a:pos x="114" y="315"/>
                  </a:cxn>
                  <a:cxn ang="0">
                    <a:pos x="101" y="334"/>
                  </a:cxn>
                  <a:cxn ang="0">
                    <a:pos x="69" y="324"/>
                  </a:cxn>
                  <a:cxn ang="0">
                    <a:pos x="41" y="306"/>
                  </a:cxn>
                  <a:cxn ang="0">
                    <a:pos x="20" y="284"/>
                  </a:cxn>
                  <a:cxn ang="0">
                    <a:pos x="5" y="257"/>
                  </a:cxn>
                  <a:cxn ang="0">
                    <a:pos x="0" y="227"/>
                  </a:cxn>
                  <a:cxn ang="0">
                    <a:pos x="1" y="219"/>
                  </a:cxn>
                  <a:cxn ang="0">
                    <a:pos x="7" y="191"/>
                  </a:cxn>
                  <a:cxn ang="0">
                    <a:pos x="22" y="167"/>
                  </a:cxn>
                  <a:cxn ang="0">
                    <a:pos x="43" y="147"/>
                  </a:cxn>
                  <a:cxn ang="0">
                    <a:pos x="69" y="132"/>
                  </a:cxn>
                  <a:cxn ang="0">
                    <a:pos x="99" y="122"/>
                  </a:cxn>
                  <a:cxn ang="0">
                    <a:pos x="99" y="118"/>
                  </a:cxn>
                  <a:cxn ang="0">
                    <a:pos x="105" y="84"/>
                  </a:cxn>
                  <a:cxn ang="0">
                    <a:pos x="123" y="53"/>
                  </a:cxn>
                  <a:cxn ang="0">
                    <a:pos x="151" y="27"/>
                  </a:cxn>
                  <a:cxn ang="0">
                    <a:pos x="185" y="10"/>
                  </a:cxn>
                  <a:cxn ang="0">
                    <a:pos x="226" y="1"/>
                  </a:cxn>
                  <a:cxn ang="0">
                    <a:pos x="255" y="1"/>
                  </a:cxn>
                  <a:cxn ang="0">
                    <a:pos x="295" y="10"/>
                  </a:cxn>
                  <a:cxn ang="0">
                    <a:pos x="330" y="27"/>
                  </a:cxn>
                  <a:cxn ang="0">
                    <a:pos x="357" y="53"/>
                  </a:cxn>
                  <a:cxn ang="0">
                    <a:pos x="374" y="84"/>
                  </a:cxn>
                  <a:cxn ang="0">
                    <a:pos x="381" y="118"/>
                  </a:cxn>
                  <a:cxn ang="0">
                    <a:pos x="381" y="122"/>
                  </a:cxn>
                </a:cxnLst>
                <a:rect l="0" t="0" r="r" b="b"/>
                <a:pathLst>
                  <a:path w="480" h="336">
                    <a:moveTo>
                      <a:pt x="381" y="122"/>
                    </a:moveTo>
                    <a:lnTo>
                      <a:pt x="381" y="122"/>
                    </a:lnTo>
                    <a:lnTo>
                      <a:pt x="392" y="125"/>
                    </a:lnTo>
                    <a:lnTo>
                      <a:pt x="402" y="127"/>
                    </a:lnTo>
                    <a:lnTo>
                      <a:pt x="412" y="132"/>
                    </a:lnTo>
                    <a:lnTo>
                      <a:pt x="420" y="136"/>
                    </a:lnTo>
                    <a:lnTo>
                      <a:pt x="429" y="141"/>
                    </a:lnTo>
                    <a:lnTo>
                      <a:pt x="438" y="147"/>
                    </a:lnTo>
                    <a:lnTo>
                      <a:pt x="445" y="153"/>
                    </a:lnTo>
                    <a:lnTo>
                      <a:pt x="451" y="161"/>
                    </a:lnTo>
                    <a:lnTo>
                      <a:pt x="457" y="167"/>
                    </a:lnTo>
                    <a:lnTo>
                      <a:pt x="463" y="175"/>
                    </a:lnTo>
                    <a:lnTo>
                      <a:pt x="468" y="183"/>
                    </a:lnTo>
                    <a:lnTo>
                      <a:pt x="472" y="191"/>
                    </a:lnTo>
                    <a:lnTo>
                      <a:pt x="476" y="200"/>
                    </a:lnTo>
                    <a:lnTo>
                      <a:pt x="478" y="209"/>
                    </a:lnTo>
                    <a:lnTo>
                      <a:pt x="480" y="219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37"/>
                    </a:lnTo>
                    <a:lnTo>
                      <a:pt x="478" y="247"/>
                    </a:lnTo>
                    <a:lnTo>
                      <a:pt x="476" y="256"/>
                    </a:lnTo>
                    <a:lnTo>
                      <a:pt x="472" y="264"/>
                    </a:lnTo>
                    <a:lnTo>
                      <a:pt x="467" y="273"/>
                    </a:lnTo>
                    <a:lnTo>
                      <a:pt x="462" y="282"/>
                    </a:lnTo>
                    <a:lnTo>
                      <a:pt x="457" y="289"/>
                    </a:lnTo>
                    <a:lnTo>
                      <a:pt x="450" y="297"/>
                    </a:lnTo>
                    <a:lnTo>
                      <a:pt x="442" y="304"/>
                    </a:lnTo>
                    <a:lnTo>
                      <a:pt x="435" y="310"/>
                    </a:lnTo>
                    <a:lnTo>
                      <a:pt x="426" y="315"/>
                    </a:lnTo>
                    <a:lnTo>
                      <a:pt x="418" y="320"/>
                    </a:lnTo>
                    <a:lnTo>
                      <a:pt x="408" y="325"/>
                    </a:lnTo>
                    <a:lnTo>
                      <a:pt x="398" y="329"/>
                    </a:lnTo>
                    <a:lnTo>
                      <a:pt x="387" y="331"/>
                    </a:lnTo>
                    <a:lnTo>
                      <a:pt x="376" y="334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76" y="220"/>
                    </a:lnTo>
                    <a:lnTo>
                      <a:pt x="372" y="211"/>
                    </a:lnTo>
                    <a:lnTo>
                      <a:pt x="368" y="203"/>
                    </a:lnTo>
                    <a:lnTo>
                      <a:pt x="362" y="195"/>
                    </a:lnTo>
                    <a:lnTo>
                      <a:pt x="362" y="195"/>
                    </a:lnTo>
                    <a:lnTo>
                      <a:pt x="355" y="190"/>
                    </a:lnTo>
                    <a:lnTo>
                      <a:pt x="347" y="185"/>
                    </a:lnTo>
                    <a:lnTo>
                      <a:pt x="337" y="183"/>
                    </a:lnTo>
                    <a:lnTo>
                      <a:pt x="329" y="182"/>
                    </a:lnTo>
                    <a:lnTo>
                      <a:pt x="329" y="182"/>
                    </a:lnTo>
                    <a:lnTo>
                      <a:pt x="319" y="183"/>
                    </a:lnTo>
                    <a:lnTo>
                      <a:pt x="309" y="185"/>
                    </a:lnTo>
                    <a:lnTo>
                      <a:pt x="301" y="190"/>
                    </a:lnTo>
                    <a:lnTo>
                      <a:pt x="294" y="195"/>
                    </a:lnTo>
                    <a:lnTo>
                      <a:pt x="294" y="195"/>
                    </a:lnTo>
                    <a:lnTo>
                      <a:pt x="288" y="203"/>
                    </a:lnTo>
                    <a:lnTo>
                      <a:pt x="284" y="211"/>
                    </a:lnTo>
                    <a:lnTo>
                      <a:pt x="280" y="220"/>
                    </a:lnTo>
                    <a:lnTo>
                      <a:pt x="280" y="230"/>
                    </a:lnTo>
                    <a:lnTo>
                      <a:pt x="280" y="336"/>
                    </a:lnTo>
                    <a:lnTo>
                      <a:pt x="210" y="336"/>
                    </a:lnTo>
                    <a:lnTo>
                      <a:pt x="210" y="315"/>
                    </a:lnTo>
                    <a:lnTo>
                      <a:pt x="235" y="315"/>
                    </a:lnTo>
                    <a:lnTo>
                      <a:pt x="235" y="315"/>
                    </a:lnTo>
                    <a:lnTo>
                      <a:pt x="246" y="313"/>
                    </a:lnTo>
                    <a:lnTo>
                      <a:pt x="255" y="310"/>
                    </a:lnTo>
                    <a:lnTo>
                      <a:pt x="255" y="310"/>
                    </a:lnTo>
                    <a:lnTo>
                      <a:pt x="259" y="306"/>
                    </a:lnTo>
                    <a:lnTo>
                      <a:pt x="263" y="303"/>
                    </a:lnTo>
                    <a:lnTo>
                      <a:pt x="266" y="299"/>
                    </a:lnTo>
                    <a:lnTo>
                      <a:pt x="268" y="295"/>
                    </a:lnTo>
                    <a:lnTo>
                      <a:pt x="268" y="295"/>
                    </a:lnTo>
                    <a:lnTo>
                      <a:pt x="269" y="285"/>
                    </a:lnTo>
                    <a:lnTo>
                      <a:pt x="268" y="277"/>
                    </a:lnTo>
                    <a:lnTo>
                      <a:pt x="268" y="277"/>
                    </a:lnTo>
                    <a:lnTo>
                      <a:pt x="264" y="268"/>
                    </a:lnTo>
                    <a:lnTo>
                      <a:pt x="258" y="259"/>
                    </a:lnTo>
                    <a:lnTo>
                      <a:pt x="195" y="198"/>
                    </a:lnTo>
                    <a:lnTo>
                      <a:pt x="195" y="198"/>
                    </a:lnTo>
                    <a:lnTo>
                      <a:pt x="188" y="190"/>
                    </a:lnTo>
                    <a:lnTo>
                      <a:pt x="179" y="185"/>
                    </a:lnTo>
                    <a:lnTo>
                      <a:pt x="170" y="183"/>
                    </a:lnTo>
                    <a:lnTo>
                      <a:pt x="162" y="182"/>
                    </a:lnTo>
                    <a:lnTo>
                      <a:pt x="162" y="182"/>
                    </a:lnTo>
                    <a:lnTo>
                      <a:pt x="152" y="183"/>
                    </a:lnTo>
                    <a:lnTo>
                      <a:pt x="143" y="185"/>
                    </a:lnTo>
                    <a:lnTo>
                      <a:pt x="136" y="190"/>
                    </a:lnTo>
                    <a:lnTo>
                      <a:pt x="127" y="198"/>
                    </a:lnTo>
                    <a:lnTo>
                      <a:pt x="65" y="259"/>
                    </a:lnTo>
                    <a:lnTo>
                      <a:pt x="65" y="259"/>
                    </a:lnTo>
                    <a:lnTo>
                      <a:pt x="58" y="26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3" y="287"/>
                    </a:lnTo>
                    <a:lnTo>
                      <a:pt x="54" y="295"/>
                    </a:lnTo>
                    <a:lnTo>
                      <a:pt x="54" y="295"/>
                    </a:lnTo>
                    <a:lnTo>
                      <a:pt x="57" y="300"/>
                    </a:lnTo>
                    <a:lnTo>
                      <a:pt x="59" y="304"/>
                    </a:lnTo>
                    <a:lnTo>
                      <a:pt x="63" y="306"/>
                    </a:lnTo>
                    <a:lnTo>
                      <a:pt x="67" y="310"/>
                    </a:lnTo>
                    <a:lnTo>
                      <a:pt x="67" y="310"/>
                    </a:lnTo>
                    <a:lnTo>
                      <a:pt x="75" y="314"/>
                    </a:lnTo>
                    <a:lnTo>
                      <a:pt x="85" y="315"/>
                    </a:lnTo>
                    <a:lnTo>
                      <a:pt x="114" y="315"/>
                    </a:lnTo>
                    <a:lnTo>
                      <a:pt x="114" y="335"/>
                    </a:lnTo>
                    <a:lnTo>
                      <a:pt x="114" y="335"/>
                    </a:lnTo>
                    <a:lnTo>
                      <a:pt x="101" y="334"/>
                    </a:lnTo>
                    <a:lnTo>
                      <a:pt x="90" y="331"/>
                    </a:lnTo>
                    <a:lnTo>
                      <a:pt x="79" y="327"/>
                    </a:lnTo>
                    <a:lnTo>
                      <a:pt x="69" y="324"/>
                    </a:lnTo>
                    <a:lnTo>
                      <a:pt x="59" y="319"/>
                    </a:lnTo>
                    <a:lnTo>
                      <a:pt x="49" y="313"/>
                    </a:lnTo>
                    <a:lnTo>
                      <a:pt x="41" y="306"/>
                    </a:lnTo>
                    <a:lnTo>
                      <a:pt x="33" y="300"/>
                    </a:lnTo>
                    <a:lnTo>
                      <a:pt x="26" y="292"/>
                    </a:lnTo>
                    <a:lnTo>
                      <a:pt x="20" y="284"/>
                    </a:lnTo>
                    <a:lnTo>
                      <a:pt x="13" y="275"/>
                    </a:lnTo>
                    <a:lnTo>
                      <a:pt x="8" y="267"/>
                    </a:lnTo>
                    <a:lnTo>
                      <a:pt x="5" y="257"/>
                    </a:lnTo>
                    <a:lnTo>
                      <a:pt x="2" y="248"/>
                    </a:lnTo>
                    <a:lnTo>
                      <a:pt x="1" y="23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19"/>
                    </a:lnTo>
                    <a:lnTo>
                      <a:pt x="2" y="209"/>
                    </a:lnTo>
                    <a:lnTo>
                      <a:pt x="5" y="200"/>
                    </a:lnTo>
                    <a:lnTo>
                      <a:pt x="7" y="191"/>
                    </a:lnTo>
                    <a:lnTo>
                      <a:pt x="12" y="183"/>
                    </a:lnTo>
                    <a:lnTo>
                      <a:pt x="16" y="175"/>
                    </a:lnTo>
                    <a:lnTo>
                      <a:pt x="22" y="167"/>
                    </a:lnTo>
                    <a:lnTo>
                      <a:pt x="28" y="161"/>
                    </a:lnTo>
                    <a:lnTo>
                      <a:pt x="36" y="153"/>
                    </a:lnTo>
                    <a:lnTo>
                      <a:pt x="43" y="147"/>
                    </a:lnTo>
                    <a:lnTo>
                      <a:pt x="50" y="141"/>
                    </a:lnTo>
                    <a:lnTo>
                      <a:pt x="59" y="136"/>
                    </a:lnTo>
                    <a:lnTo>
                      <a:pt x="69" y="132"/>
                    </a:lnTo>
                    <a:lnTo>
                      <a:pt x="79" y="127"/>
                    </a:lnTo>
                    <a:lnTo>
                      <a:pt x="89" y="125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9" y="118"/>
                    </a:lnTo>
                    <a:lnTo>
                      <a:pt x="99" y="118"/>
                    </a:lnTo>
                    <a:lnTo>
                      <a:pt x="100" y="107"/>
                    </a:lnTo>
                    <a:lnTo>
                      <a:pt x="101" y="95"/>
                    </a:lnTo>
                    <a:lnTo>
                      <a:pt x="105" y="84"/>
                    </a:lnTo>
                    <a:lnTo>
                      <a:pt x="110" y="73"/>
                    </a:lnTo>
                    <a:lnTo>
                      <a:pt x="116" y="63"/>
                    </a:lnTo>
                    <a:lnTo>
                      <a:pt x="123" y="53"/>
                    </a:lnTo>
                    <a:lnTo>
                      <a:pt x="131" y="43"/>
                    </a:lnTo>
                    <a:lnTo>
                      <a:pt x="141" y="36"/>
                    </a:lnTo>
                    <a:lnTo>
                      <a:pt x="151" y="27"/>
                    </a:lnTo>
                    <a:lnTo>
                      <a:pt x="161" y="21"/>
                    </a:lnTo>
                    <a:lnTo>
                      <a:pt x="173" y="15"/>
                    </a:lnTo>
                    <a:lnTo>
                      <a:pt x="185" y="10"/>
                    </a:lnTo>
                    <a:lnTo>
                      <a:pt x="198" y="6"/>
                    </a:lnTo>
                    <a:lnTo>
                      <a:pt x="211" y="2"/>
                    </a:lnTo>
                    <a:lnTo>
                      <a:pt x="226" y="1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55" y="1"/>
                    </a:lnTo>
                    <a:lnTo>
                      <a:pt x="268" y="2"/>
                    </a:lnTo>
                    <a:lnTo>
                      <a:pt x="282" y="6"/>
                    </a:lnTo>
                    <a:lnTo>
                      <a:pt x="295" y="10"/>
                    </a:lnTo>
                    <a:lnTo>
                      <a:pt x="308" y="15"/>
                    </a:lnTo>
                    <a:lnTo>
                      <a:pt x="319" y="21"/>
                    </a:lnTo>
                    <a:lnTo>
                      <a:pt x="330" y="27"/>
                    </a:lnTo>
                    <a:lnTo>
                      <a:pt x="340" y="36"/>
                    </a:lnTo>
                    <a:lnTo>
                      <a:pt x="348" y="43"/>
                    </a:lnTo>
                    <a:lnTo>
                      <a:pt x="357" y="53"/>
                    </a:lnTo>
                    <a:lnTo>
                      <a:pt x="365" y="63"/>
                    </a:lnTo>
                    <a:lnTo>
                      <a:pt x="369" y="73"/>
                    </a:lnTo>
                    <a:lnTo>
                      <a:pt x="374" y="84"/>
                    </a:lnTo>
                    <a:lnTo>
                      <a:pt x="378" y="95"/>
                    </a:lnTo>
                    <a:lnTo>
                      <a:pt x="381" y="107"/>
                    </a:lnTo>
                    <a:lnTo>
                      <a:pt x="381" y="118"/>
                    </a:lnTo>
                    <a:lnTo>
                      <a:pt x="381" y="118"/>
                    </a:lnTo>
                    <a:lnTo>
                      <a:pt x="381" y="122"/>
                    </a:lnTo>
                    <a:lnTo>
                      <a:pt x="381" y="1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8"/>
              <p:cNvSpPr/>
              <p:nvPr/>
            </p:nvSpPr>
            <p:spPr bwMode="auto">
              <a:xfrm>
                <a:off x="1355705" y="3643325"/>
                <a:ext cx="147638" cy="207963"/>
              </a:xfrm>
              <a:custGeom>
                <a:avLst/>
                <a:gdLst/>
                <a:ahLst/>
                <a:cxnLst>
                  <a:cxn ang="0">
                    <a:pos x="126" y="162"/>
                  </a:cxn>
                  <a:cxn ang="0">
                    <a:pos x="126" y="32"/>
                  </a:cxn>
                  <a:cxn ang="0">
                    <a:pos x="126" y="32"/>
                  </a:cxn>
                  <a:cxn ang="0">
                    <a:pos x="125" y="26"/>
                  </a:cxn>
                  <a:cxn ang="0">
                    <a:pos x="123" y="19"/>
                  </a:cxn>
                  <a:cxn ang="0">
                    <a:pos x="120" y="13"/>
                  </a:cxn>
                  <a:cxn ang="0">
                    <a:pos x="116" y="8"/>
                  </a:cxn>
                  <a:cxn ang="0">
                    <a:pos x="111" y="5"/>
                  </a:cxn>
                  <a:cxn ang="0">
                    <a:pos x="106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6" y="0"/>
                  </a:cxn>
                  <a:cxn ang="0">
                    <a:pos x="80" y="2"/>
                  </a:cxn>
                  <a:cxn ang="0">
                    <a:pos x="75" y="5"/>
                  </a:cxn>
                  <a:cxn ang="0">
                    <a:pos x="70" y="8"/>
                  </a:cxn>
                  <a:cxn ang="0">
                    <a:pos x="66" y="13"/>
                  </a:cxn>
                  <a:cxn ang="0">
                    <a:pos x="64" y="19"/>
                  </a:cxn>
                  <a:cxn ang="0">
                    <a:pos x="62" y="26"/>
                  </a:cxn>
                  <a:cxn ang="0">
                    <a:pos x="62" y="32"/>
                  </a:cxn>
                  <a:cxn ang="0">
                    <a:pos x="62" y="162"/>
                  </a:cxn>
                  <a:cxn ang="0">
                    <a:pos x="17" y="162"/>
                  </a:cxn>
                  <a:cxn ang="0">
                    <a:pos x="17" y="162"/>
                  </a:cxn>
                  <a:cxn ang="0">
                    <a:pos x="11" y="162"/>
                  </a:cxn>
                  <a:cxn ang="0">
                    <a:pos x="6" y="164"/>
                  </a:cxn>
                  <a:cxn ang="0">
                    <a:pos x="2" y="167"/>
                  </a:cxn>
                  <a:cxn ang="0">
                    <a:pos x="1" y="170"/>
                  </a:cxn>
                  <a:cxn ang="0">
                    <a:pos x="0" y="175"/>
                  </a:cxn>
                  <a:cxn ang="0">
                    <a:pos x="1" y="179"/>
                  </a:cxn>
                  <a:cxn ang="0">
                    <a:pos x="3" y="184"/>
                  </a:cxn>
                  <a:cxn ang="0">
                    <a:pos x="7" y="189"/>
                  </a:cxn>
                  <a:cxn ang="0">
                    <a:pos x="70" y="251"/>
                  </a:cxn>
                  <a:cxn ang="0">
                    <a:pos x="70" y="251"/>
                  </a:cxn>
                  <a:cxn ang="0">
                    <a:pos x="76" y="256"/>
                  </a:cxn>
                  <a:cxn ang="0">
                    <a:pos x="81" y="259"/>
                  </a:cxn>
                  <a:cxn ang="0">
                    <a:pos x="88" y="262"/>
                  </a:cxn>
                  <a:cxn ang="0">
                    <a:pos x="92" y="263"/>
                  </a:cxn>
                  <a:cxn ang="0">
                    <a:pos x="99" y="262"/>
                  </a:cxn>
                  <a:cxn ang="0">
                    <a:pos x="105" y="259"/>
                  </a:cxn>
                  <a:cxn ang="0">
                    <a:pos x="110" y="256"/>
                  </a:cxn>
                  <a:cxn ang="0">
                    <a:pos x="116" y="251"/>
                  </a:cxn>
                  <a:cxn ang="0">
                    <a:pos x="179" y="189"/>
                  </a:cxn>
                  <a:cxn ang="0">
                    <a:pos x="179" y="189"/>
                  </a:cxn>
                  <a:cxn ang="0">
                    <a:pos x="183" y="185"/>
                  </a:cxn>
                  <a:cxn ang="0">
                    <a:pos x="184" y="180"/>
                  </a:cxn>
                  <a:cxn ang="0">
                    <a:pos x="185" y="175"/>
                  </a:cxn>
                  <a:cxn ang="0">
                    <a:pos x="185" y="171"/>
                  </a:cxn>
                  <a:cxn ang="0">
                    <a:pos x="183" y="168"/>
                  </a:cxn>
                  <a:cxn ang="0">
                    <a:pos x="179" y="164"/>
                  </a:cxn>
                  <a:cxn ang="0">
                    <a:pos x="173" y="162"/>
                  </a:cxn>
                  <a:cxn ang="0">
                    <a:pos x="165" y="162"/>
                  </a:cxn>
                  <a:cxn ang="0">
                    <a:pos x="126" y="162"/>
                  </a:cxn>
                </a:cxnLst>
                <a:rect l="0" t="0" r="r" b="b"/>
                <a:pathLst>
                  <a:path w="185" h="263">
                    <a:moveTo>
                      <a:pt x="126" y="162"/>
                    </a:moveTo>
                    <a:lnTo>
                      <a:pt x="126" y="32"/>
                    </a:lnTo>
                    <a:lnTo>
                      <a:pt x="126" y="32"/>
                    </a:lnTo>
                    <a:lnTo>
                      <a:pt x="125" y="26"/>
                    </a:lnTo>
                    <a:lnTo>
                      <a:pt x="123" y="19"/>
                    </a:lnTo>
                    <a:lnTo>
                      <a:pt x="120" y="13"/>
                    </a:lnTo>
                    <a:lnTo>
                      <a:pt x="116" y="8"/>
                    </a:lnTo>
                    <a:lnTo>
                      <a:pt x="111" y="5"/>
                    </a:lnTo>
                    <a:lnTo>
                      <a:pt x="106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5" y="5"/>
                    </a:lnTo>
                    <a:lnTo>
                      <a:pt x="70" y="8"/>
                    </a:lnTo>
                    <a:lnTo>
                      <a:pt x="66" y="13"/>
                    </a:lnTo>
                    <a:lnTo>
                      <a:pt x="64" y="19"/>
                    </a:lnTo>
                    <a:lnTo>
                      <a:pt x="62" y="26"/>
                    </a:lnTo>
                    <a:lnTo>
                      <a:pt x="62" y="32"/>
                    </a:lnTo>
                    <a:lnTo>
                      <a:pt x="62" y="162"/>
                    </a:lnTo>
                    <a:lnTo>
                      <a:pt x="17" y="162"/>
                    </a:lnTo>
                    <a:lnTo>
                      <a:pt x="17" y="162"/>
                    </a:lnTo>
                    <a:lnTo>
                      <a:pt x="11" y="162"/>
                    </a:lnTo>
                    <a:lnTo>
                      <a:pt x="6" y="164"/>
                    </a:lnTo>
                    <a:lnTo>
                      <a:pt x="2" y="167"/>
                    </a:lnTo>
                    <a:lnTo>
                      <a:pt x="1" y="170"/>
                    </a:lnTo>
                    <a:lnTo>
                      <a:pt x="0" y="175"/>
                    </a:lnTo>
                    <a:lnTo>
                      <a:pt x="1" y="179"/>
                    </a:lnTo>
                    <a:lnTo>
                      <a:pt x="3" y="184"/>
                    </a:lnTo>
                    <a:lnTo>
                      <a:pt x="7" y="189"/>
                    </a:lnTo>
                    <a:lnTo>
                      <a:pt x="70" y="251"/>
                    </a:lnTo>
                    <a:lnTo>
                      <a:pt x="70" y="251"/>
                    </a:lnTo>
                    <a:lnTo>
                      <a:pt x="76" y="256"/>
                    </a:lnTo>
                    <a:lnTo>
                      <a:pt x="81" y="259"/>
                    </a:lnTo>
                    <a:lnTo>
                      <a:pt x="88" y="262"/>
                    </a:lnTo>
                    <a:lnTo>
                      <a:pt x="92" y="263"/>
                    </a:lnTo>
                    <a:lnTo>
                      <a:pt x="99" y="262"/>
                    </a:lnTo>
                    <a:lnTo>
                      <a:pt x="105" y="259"/>
                    </a:lnTo>
                    <a:lnTo>
                      <a:pt x="110" y="256"/>
                    </a:lnTo>
                    <a:lnTo>
                      <a:pt x="116" y="251"/>
                    </a:lnTo>
                    <a:lnTo>
                      <a:pt x="179" y="189"/>
                    </a:lnTo>
                    <a:lnTo>
                      <a:pt x="179" y="189"/>
                    </a:lnTo>
                    <a:lnTo>
                      <a:pt x="183" y="185"/>
                    </a:lnTo>
                    <a:lnTo>
                      <a:pt x="184" y="180"/>
                    </a:lnTo>
                    <a:lnTo>
                      <a:pt x="185" y="175"/>
                    </a:lnTo>
                    <a:lnTo>
                      <a:pt x="185" y="171"/>
                    </a:lnTo>
                    <a:lnTo>
                      <a:pt x="183" y="168"/>
                    </a:lnTo>
                    <a:lnTo>
                      <a:pt x="179" y="164"/>
                    </a:lnTo>
                    <a:lnTo>
                      <a:pt x="173" y="162"/>
                    </a:lnTo>
                    <a:lnTo>
                      <a:pt x="165" y="162"/>
                    </a:lnTo>
                    <a:lnTo>
                      <a:pt x="126" y="1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" name="Group 123"/>
            <p:cNvGrpSpPr/>
            <p:nvPr/>
          </p:nvGrpSpPr>
          <p:grpSpPr>
            <a:xfrm>
              <a:off x="15199" y="2712"/>
              <a:ext cx="1014" cy="358"/>
              <a:chOff x="1441430" y="4357700"/>
              <a:chExt cx="503238" cy="177800"/>
            </a:xfrm>
            <a:grpFill/>
          </p:grpSpPr>
          <p:sp>
            <p:nvSpPr>
              <p:cNvPr id="68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Group 127"/>
            <p:cNvGrpSpPr/>
            <p:nvPr/>
          </p:nvGrpSpPr>
          <p:grpSpPr>
            <a:xfrm>
              <a:off x="15189" y="6869"/>
              <a:ext cx="958" cy="627"/>
              <a:chOff x="2141517" y="2373325"/>
              <a:chExt cx="476251" cy="314325"/>
            </a:xfrm>
            <a:grpFill/>
          </p:grpSpPr>
          <p:sp>
            <p:nvSpPr>
              <p:cNvPr id="59" name="Rectangle 22"/>
              <p:cNvSpPr>
                <a:spLocks noChangeArrowheads="1"/>
              </p:cNvSpPr>
              <p:nvPr/>
            </p:nvSpPr>
            <p:spPr bwMode="auto">
              <a:xfrm>
                <a:off x="2200255" y="2678125"/>
                <a:ext cx="387350" cy="95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23"/>
              <p:cNvSpPr>
                <a:spLocks noChangeArrowheads="1"/>
              </p:cNvSpPr>
              <p:nvPr/>
            </p:nvSpPr>
            <p:spPr bwMode="auto">
              <a:xfrm>
                <a:off x="2517755" y="2468575"/>
                <a:ext cx="69850" cy="2095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24"/>
              <p:cNvSpPr>
                <a:spLocks noChangeArrowheads="1"/>
              </p:cNvSpPr>
              <p:nvPr/>
            </p:nvSpPr>
            <p:spPr bwMode="auto">
              <a:xfrm>
                <a:off x="2438380" y="2547950"/>
                <a:ext cx="69850" cy="1301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5"/>
              <p:cNvSpPr>
                <a:spLocks noChangeArrowheads="1"/>
              </p:cNvSpPr>
              <p:nvPr/>
            </p:nvSpPr>
            <p:spPr bwMode="auto">
              <a:xfrm>
                <a:off x="2359005" y="2592400"/>
                <a:ext cx="69850" cy="857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6"/>
              <p:cNvSpPr>
                <a:spLocks noChangeArrowheads="1"/>
              </p:cNvSpPr>
              <p:nvPr/>
            </p:nvSpPr>
            <p:spPr bwMode="auto">
              <a:xfrm>
                <a:off x="2279630" y="2551125"/>
                <a:ext cx="69850" cy="1270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7"/>
              <p:cNvSpPr>
                <a:spLocks noChangeArrowheads="1"/>
              </p:cNvSpPr>
              <p:nvPr/>
            </p:nvSpPr>
            <p:spPr bwMode="auto">
              <a:xfrm>
                <a:off x="2200255" y="2587637"/>
                <a:ext cx="68263" cy="904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28"/>
              <p:cNvSpPr/>
              <p:nvPr/>
            </p:nvSpPr>
            <p:spPr bwMode="auto">
              <a:xfrm>
                <a:off x="2141517" y="2559062"/>
                <a:ext cx="36513" cy="3810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7" y="0"/>
                  </a:cxn>
                  <a:cxn ang="0">
                    <a:pos x="32" y="1"/>
                  </a:cxn>
                  <a:cxn ang="0">
                    <a:pos x="36" y="3"/>
                  </a:cxn>
                  <a:cxn ang="0">
                    <a:pos x="40" y="7"/>
                  </a:cxn>
                  <a:cxn ang="0">
                    <a:pos x="42" y="10"/>
                  </a:cxn>
                  <a:cxn ang="0">
                    <a:pos x="45" y="15"/>
                  </a:cxn>
                  <a:cxn ang="0">
                    <a:pos x="46" y="18"/>
                  </a:cxn>
                  <a:cxn ang="0">
                    <a:pos x="46" y="23"/>
                  </a:cxn>
                  <a:cxn ang="0">
                    <a:pos x="46" y="23"/>
                  </a:cxn>
                  <a:cxn ang="0">
                    <a:pos x="46" y="28"/>
                  </a:cxn>
                  <a:cxn ang="0">
                    <a:pos x="45" y="32"/>
                  </a:cxn>
                  <a:cxn ang="0">
                    <a:pos x="42" y="36"/>
                  </a:cxn>
                  <a:cxn ang="0">
                    <a:pos x="40" y="39"/>
                  </a:cxn>
                  <a:cxn ang="0">
                    <a:pos x="36" y="43"/>
                  </a:cxn>
                  <a:cxn ang="0">
                    <a:pos x="32" y="44"/>
                  </a:cxn>
                  <a:cxn ang="0">
                    <a:pos x="27" y="45"/>
                  </a:cxn>
                  <a:cxn ang="0">
                    <a:pos x="22" y="47"/>
                  </a:cxn>
                  <a:cxn ang="0">
                    <a:pos x="22" y="47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3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4" y="10"/>
                  </a:cxn>
                  <a:cxn ang="0">
                    <a:pos x="6" y="7"/>
                  </a:cxn>
                  <a:cxn ang="0">
                    <a:pos x="10" y="3"/>
                  </a:cxn>
                  <a:cxn ang="0">
                    <a:pos x="14" y="1"/>
                  </a:cxn>
                  <a:cxn ang="0">
                    <a:pos x="19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46" h="47">
                    <a:moveTo>
                      <a:pt x="22" y="0"/>
                    </a:moveTo>
                    <a:lnTo>
                      <a:pt x="22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40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40" y="39"/>
                    </a:lnTo>
                    <a:lnTo>
                      <a:pt x="36" y="43"/>
                    </a:lnTo>
                    <a:lnTo>
                      <a:pt x="32" y="44"/>
                    </a:lnTo>
                    <a:lnTo>
                      <a:pt x="27" y="45"/>
                    </a:lnTo>
                    <a:lnTo>
                      <a:pt x="22" y="47"/>
                    </a:lnTo>
                    <a:lnTo>
                      <a:pt x="22" y="47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3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29"/>
              <p:cNvSpPr/>
              <p:nvPr/>
            </p:nvSpPr>
            <p:spPr bwMode="auto">
              <a:xfrm>
                <a:off x="2568555" y="2373325"/>
                <a:ext cx="49213" cy="47625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1"/>
                  </a:cxn>
                  <a:cxn ang="0">
                    <a:pos x="22" y="29"/>
                  </a:cxn>
                  <a:cxn ang="0">
                    <a:pos x="43" y="59"/>
                  </a:cxn>
                  <a:cxn ang="0">
                    <a:pos x="62" y="0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lnTo>
                      <a:pt x="0" y="1"/>
                    </a:lnTo>
                    <a:lnTo>
                      <a:pt x="22" y="29"/>
                    </a:lnTo>
                    <a:lnTo>
                      <a:pt x="43" y="59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0"/>
              <p:cNvSpPr/>
              <p:nvPr/>
            </p:nvSpPr>
            <p:spPr bwMode="auto">
              <a:xfrm>
                <a:off x="2176442" y="2397137"/>
                <a:ext cx="404813" cy="169863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176" y="73"/>
                  </a:cxn>
                  <a:cxn ang="0">
                    <a:pos x="182" y="70"/>
                  </a:cxn>
                  <a:cxn ang="0">
                    <a:pos x="186" y="75"/>
                  </a:cxn>
                  <a:cxn ang="0">
                    <a:pos x="270" y="174"/>
                  </a:cxn>
                  <a:cxn ang="0">
                    <a:pos x="502" y="0"/>
                  </a:cxn>
                  <a:cxn ang="0">
                    <a:pos x="507" y="7"/>
                  </a:cxn>
                  <a:cxn ang="0">
                    <a:pos x="511" y="12"/>
                  </a:cxn>
                  <a:cxn ang="0">
                    <a:pos x="274" y="190"/>
                  </a:cxn>
                  <a:cxn ang="0">
                    <a:pos x="268" y="193"/>
                  </a:cxn>
                  <a:cxn ang="0">
                    <a:pos x="263" y="188"/>
                  </a:cxn>
                  <a:cxn ang="0">
                    <a:pos x="180" y="89"/>
                  </a:cxn>
                  <a:cxn ang="0">
                    <a:pos x="9" y="216"/>
                  </a:cxn>
                  <a:cxn ang="0">
                    <a:pos x="9" y="216"/>
                  </a:cxn>
                  <a:cxn ang="0">
                    <a:pos x="5" y="209"/>
                  </a:cxn>
                  <a:cxn ang="0">
                    <a:pos x="0" y="204"/>
                  </a:cxn>
                  <a:cxn ang="0">
                    <a:pos x="0" y="204"/>
                  </a:cxn>
                </a:cxnLst>
                <a:rect l="0" t="0" r="r" b="b"/>
                <a:pathLst>
                  <a:path w="511" h="216">
                    <a:moveTo>
                      <a:pt x="0" y="204"/>
                    </a:moveTo>
                    <a:lnTo>
                      <a:pt x="176" y="73"/>
                    </a:lnTo>
                    <a:lnTo>
                      <a:pt x="182" y="70"/>
                    </a:lnTo>
                    <a:lnTo>
                      <a:pt x="186" y="75"/>
                    </a:lnTo>
                    <a:lnTo>
                      <a:pt x="270" y="174"/>
                    </a:lnTo>
                    <a:lnTo>
                      <a:pt x="502" y="0"/>
                    </a:lnTo>
                    <a:lnTo>
                      <a:pt x="507" y="7"/>
                    </a:lnTo>
                    <a:lnTo>
                      <a:pt x="511" y="12"/>
                    </a:lnTo>
                    <a:lnTo>
                      <a:pt x="274" y="190"/>
                    </a:lnTo>
                    <a:lnTo>
                      <a:pt x="268" y="193"/>
                    </a:lnTo>
                    <a:lnTo>
                      <a:pt x="263" y="188"/>
                    </a:lnTo>
                    <a:lnTo>
                      <a:pt x="180" y="89"/>
                    </a:lnTo>
                    <a:lnTo>
                      <a:pt x="9" y="216"/>
                    </a:lnTo>
                    <a:lnTo>
                      <a:pt x="9" y="216"/>
                    </a:lnTo>
                    <a:lnTo>
                      <a:pt x="5" y="209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" name="Group 137"/>
            <p:cNvGrpSpPr/>
            <p:nvPr/>
          </p:nvGrpSpPr>
          <p:grpSpPr>
            <a:xfrm>
              <a:off x="9574" y="6851"/>
              <a:ext cx="422" cy="911"/>
              <a:chOff x="3328967" y="3373450"/>
              <a:chExt cx="209550" cy="452438"/>
            </a:xfrm>
            <a:grpFill/>
          </p:grpSpPr>
          <p:sp>
            <p:nvSpPr>
              <p:cNvPr id="54" name="Freeform 31"/>
              <p:cNvSpPr/>
              <p:nvPr/>
            </p:nvSpPr>
            <p:spPr bwMode="auto">
              <a:xfrm>
                <a:off x="3328967" y="3373450"/>
                <a:ext cx="209550" cy="211138"/>
              </a:xfrm>
              <a:custGeom>
                <a:avLst/>
                <a:gdLst/>
                <a:ahLst/>
                <a:cxnLst>
                  <a:cxn ang="0">
                    <a:pos x="134" y="0"/>
                  </a:cxn>
                  <a:cxn ang="0">
                    <a:pos x="160" y="4"/>
                  </a:cxn>
                  <a:cxn ang="0">
                    <a:pos x="184" y="11"/>
                  </a:cxn>
                  <a:cxn ang="0">
                    <a:pos x="208" y="23"/>
                  </a:cxn>
                  <a:cxn ang="0">
                    <a:pos x="226" y="39"/>
                  </a:cxn>
                  <a:cxn ang="0">
                    <a:pos x="244" y="59"/>
                  </a:cxn>
                  <a:cxn ang="0">
                    <a:pos x="256" y="81"/>
                  </a:cxn>
                  <a:cxn ang="0">
                    <a:pos x="263" y="106"/>
                  </a:cxn>
                  <a:cxn ang="0">
                    <a:pos x="266" y="133"/>
                  </a:cxn>
                  <a:cxn ang="0">
                    <a:pos x="265" y="147"/>
                  </a:cxn>
                  <a:cxn ang="0">
                    <a:pos x="260" y="173"/>
                  </a:cxn>
                  <a:cxn ang="0">
                    <a:pos x="250" y="196"/>
                  </a:cxn>
                  <a:cxn ang="0">
                    <a:pos x="235" y="217"/>
                  </a:cxn>
                  <a:cxn ang="0">
                    <a:pos x="218" y="236"/>
                  </a:cxn>
                  <a:cxn ang="0">
                    <a:pos x="197" y="250"/>
                  </a:cxn>
                  <a:cxn ang="0">
                    <a:pos x="172" y="261"/>
                  </a:cxn>
                  <a:cxn ang="0">
                    <a:pos x="146" y="266"/>
                  </a:cxn>
                  <a:cxn ang="0">
                    <a:pos x="134" y="266"/>
                  </a:cxn>
                  <a:cxn ang="0">
                    <a:pos x="106" y="263"/>
                  </a:cxn>
                  <a:cxn ang="0">
                    <a:pos x="82" y="256"/>
                  </a:cxn>
                  <a:cxn ang="0">
                    <a:pos x="58" y="243"/>
                  </a:cxn>
                  <a:cxn ang="0">
                    <a:pos x="40" y="227"/>
                  </a:cxn>
                  <a:cxn ang="0">
                    <a:pos x="22" y="208"/>
                  </a:cxn>
                  <a:cxn ang="0">
                    <a:pos x="10" y="185"/>
                  </a:cxn>
                  <a:cxn ang="0">
                    <a:pos x="3" y="161"/>
                  </a:cxn>
                  <a:cxn ang="0">
                    <a:pos x="0" y="133"/>
                  </a:cxn>
                  <a:cxn ang="0">
                    <a:pos x="1" y="120"/>
                  </a:cxn>
                  <a:cxn ang="0">
                    <a:pos x="6" y="94"/>
                  </a:cxn>
                  <a:cxn ang="0">
                    <a:pos x="16" y="70"/>
                  </a:cxn>
                  <a:cxn ang="0">
                    <a:pos x="31" y="49"/>
                  </a:cxn>
                  <a:cxn ang="0">
                    <a:pos x="48" y="31"/>
                  </a:cxn>
                  <a:cxn ang="0">
                    <a:pos x="69" y="16"/>
                  </a:cxn>
                  <a:cxn ang="0">
                    <a:pos x="94" y="6"/>
                  </a:cxn>
                  <a:cxn ang="0">
                    <a:pos x="120" y="1"/>
                  </a:cxn>
                  <a:cxn ang="0">
                    <a:pos x="134" y="0"/>
                  </a:cxn>
                </a:cxnLst>
                <a:rect l="0" t="0" r="r" b="b"/>
                <a:pathLst>
                  <a:path w="266" h="266">
                    <a:moveTo>
                      <a:pt x="134" y="0"/>
                    </a:moveTo>
                    <a:lnTo>
                      <a:pt x="134" y="0"/>
                    </a:lnTo>
                    <a:lnTo>
                      <a:pt x="146" y="1"/>
                    </a:lnTo>
                    <a:lnTo>
                      <a:pt x="160" y="4"/>
                    </a:lnTo>
                    <a:lnTo>
                      <a:pt x="172" y="6"/>
                    </a:lnTo>
                    <a:lnTo>
                      <a:pt x="184" y="11"/>
                    </a:lnTo>
                    <a:lnTo>
                      <a:pt x="197" y="16"/>
                    </a:lnTo>
                    <a:lnTo>
                      <a:pt x="208" y="23"/>
                    </a:lnTo>
                    <a:lnTo>
                      <a:pt x="218" y="31"/>
                    </a:lnTo>
                    <a:lnTo>
                      <a:pt x="226" y="39"/>
                    </a:lnTo>
                    <a:lnTo>
                      <a:pt x="235" y="49"/>
                    </a:lnTo>
                    <a:lnTo>
                      <a:pt x="244" y="59"/>
                    </a:lnTo>
                    <a:lnTo>
                      <a:pt x="250" y="70"/>
                    </a:lnTo>
                    <a:lnTo>
                      <a:pt x="256" y="81"/>
                    </a:lnTo>
                    <a:lnTo>
                      <a:pt x="260" y="94"/>
                    </a:lnTo>
                    <a:lnTo>
                      <a:pt x="263" y="106"/>
                    </a:lnTo>
                    <a:lnTo>
                      <a:pt x="265" y="120"/>
                    </a:lnTo>
                    <a:lnTo>
                      <a:pt x="266" y="133"/>
                    </a:lnTo>
                    <a:lnTo>
                      <a:pt x="266" y="133"/>
                    </a:lnTo>
                    <a:lnTo>
                      <a:pt x="265" y="147"/>
                    </a:lnTo>
                    <a:lnTo>
                      <a:pt x="263" y="161"/>
                    </a:lnTo>
                    <a:lnTo>
                      <a:pt x="260" y="173"/>
                    </a:lnTo>
                    <a:lnTo>
                      <a:pt x="256" y="185"/>
                    </a:lnTo>
                    <a:lnTo>
                      <a:pt x="250" y="196"/>
                    </a:lnTo>
                    <a:lnTo>
                      <a:pt x="244" y="208"/>
                    </a:lnTo>
                    <a:lnTo>
                      <a:pt x="235" y="217"/>
                    </a:lnTo>
                    <a:lnTo>
                      <a:pt x="226" y="227"/>
                    </a:lnTo>
                    <a:lnTo>
                      <a:pt x="218" y="236"/>
                    </a:lnTo>
                    <a:lnTo>
                      <a:pt x="208" y="243"/>
                    </a:lnTo>
                    <a:lnTo>
                      <a:pt x="197" y="250"/>
                    </a:lnTo>
                    <a:lnTo>
                      <a:pt x="184" y="256"/>
                    </a:lnTo>
                    <a:lnTo>
                      <a:pt x="172" y="261"/>
                    </a:lnTo>
                    <a:lnTo>
                      <a:pt x="160" y="263"/>
                    </a:lnTo>
                    <a:lnTo>
                      <a:pt x="146" y="266"/>
                    </a:lnTo>
                    <a:lnTo>
                      <a:pt x="134" y="266"/>
                    </a:lnTo>
                    <a:lnTo>
                      <a:pt x="134" y="266"/>
                    </a:lnTo>
                    <a:lnTo>
                      <a:pt x="120" y="266"/>
                    </a:lnTo>
                    <a:lnTo>
                      <a:pt x="106" y="263"/>
                    </a:lnTo>
                    <a:lnTo>
                      <a:pt x="94" y="261"/>
                    </a:lnTo>
                    <a:lnTo>
                      <a:pt x="82" y="256"/>
                    </a:lnTo>
                    <a:lnTo>
                      <a:pt x="69" y="250"/>
                    </a:lnTo>
                    <a:lnTo>
                      <a:pt x="58" y="243"/>
                    </a:lnTo>
                    <a:lnTo>
                      <a:pt x="48" y="236"/>
                    </a:lnTo>
                    <a:lnTo>
                      <a:pt x="40" y="227"/>
                    </a:lnTo>
                    <a:lnTo>
                      <a:pt x="31" y="217"/>
                    </a:lnTo>
                    <a:lnTo>
                      <a:pt x="22" y="208"/>
                    </a:lnTo>
                    <a:lnTo>
                      <a:pt x="16" y="196"/>
                    </a:lnTo>
                    <a:lnTo>
                      <a:pt x="10" y="185"/>
                    </a:lnTo>
                    <a:lnTo>
                      <a:pt x="6" y="173"/>
                    </a:lnTo>
                    <a:lnTo>
                      <a:pt x="3" y="161"/>
                    </a:lnTo>
                    <a:lnTo>
                      <a:pt x="1" y="147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1" y="120"/>
                    </a:lnTo>
                    <a:lnTo>
                      <a:pt x="3" y="106"/>
                    </a:lnTo>
                    <a:lnTo>
                      <a:pt x="6" y="94"/>
                    </a:lnTo>
                    <a:lnTo>
                      <a:pt x="10" y="81"/>
                    </a:lnTo>
                    <a:lnTo>
                      <a:pt x="16" y="70"/>
                    </a:lnTo>
                    <a:lnTo>
                      <a:pt x="22" y="59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48" y="31"/>
                    </a:lnTo>
                    <a:lnTo>
                      <a:pt x="58" y="23"/>
                    </a:lnTo>
                    <a:lnTo>
                      <a:pt x="69" y="16"/>
                    </a:lnTo>
                    <a:lnTo>
                      <a:pt x="82" y="11"/>
                    </a:lnTo>
                    <a:lnTo>
                      <a:pt x="94" y="6"/>
                    </a:lnTo>
                    <a:lnTo>
                      <a:pt x="106" y="4"/>
                    </a:lnTo>
                    <a:lnTo>
                      <a:pt x="120" y="1"/>
                    </a:lnTo>
                    <a:lnTo>
                      <a:pt x="134" y="0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32"/>
              <p:cNvSpPr/>
              <p:nvPr/>
            </p:nvSpPr>
            <p:spPr bwMode="auto">
              <a:xfrm>
                <a:off x="3400405" y="3563950"/>
                <a:ext cx="66675" cy="261938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82" y="288"/>
                  </a:cxn>
                  <a:cxn ang="0">
                    <a:pos x="82" y="288"/>
                  </a:cxn>
                  <a:cxn ang="0">
                    <a:pos x="81" y="296"/>
                  </a:cxn>
                  <a:cxn ang="0">
                    <a:pos x="79" y="304"/>
                  </a:cxn>
                  <a:cxn ang="0">
                    <a:pos x="75" y="311"/>
                  </a:cxn>
                  <a:cxn ang="0">
                    <a:pos x="70" y="316"/>
                  </a:cxn>
                  <a:cxn ang="0">
                    <a:pos x="64" y="322"/>
                  </a:cxn>
                  <a:cxn ang="0">
                    <a:pos x="56" y="326"/>
                  </a:cxn>
                  <a:cxn ang="0">
                    <a:pos x="49" y="329"/>
                  </a:cxn>
                  <a:cxn ang="0">
                    <a:pos x="42" y="329"/>
                  </a:cxn>
                  <a:cxn ang="0">
                    <a:pos x="42" y="329"/>
                  </a:cxn>
                  <a:cxn ang="0">
                    <a:pos x="42" y="329"/>
                  </a:cxn>
                  <a:cxn ang="0">
                    <a:pos x="33" y="329"/>
                  </a:cxn>
                  <a:cxn ang="0">
                    <a:pos x="26" y="326"/>
                  </a:cxn>
                  <a:cxn ang="0">
                    <a:pos x="18" y="322"/>
                  </a:cxn>
                  <a:cxn ang="0">
                    <a:pos x="12" y="316"/>
                  </a:cxn>
                  <a:cxn ang="0">
                    <a:pos x="7" y="311"/>
                  </a:cxn>
                  <a:cxn ang="0">
                    <a:pos x="3" y="304"/>
                  </a:cxn>
                  <a:cxn ang="0">
                    <a:pos x="1" y="296"/>
                  </a:cxn>
                  <a:cxn ang="0">
                    <a:pos x="0" y="288"/>
                  </a:cxn>
                  <a:cxn ang="0">
                    <a:pos x="0" y="0"/>
                  </a:cxn>
                  <a:cxn ang="0">
                    <a:pos x="82" y="0"/>
                  </a:cxn>
                </a:cxnLst>
                <a:rect l="0" t="0" r="r" b="b"/>
                <a:pathLst>
                  <a:path w="82" h="329">
                    <a:moveTo>
                      <a:pt x="82" y="0"/>
                    </a:moveTo>
                    <a:lnTo>
                      <a:pt x="82" y="288"/>
                    </a:lnTo>
                    <a:lnTo>
                      <a:pt x="82" y="288"/>
                    </a:lnTo>
                    <a:lnTo>
                      <a:pt x="81" y="296"/>
                    </a:lnTo>
                    <a:lnTo>
                      <a:pt x="79" y="304"/>
                    </a:lnTo>
                    <a:lnTo>
                      <a:pt x="75" y="311"/>
                    </a:lnTo>
                    <a:lnTo>
                      <a:pt x="70" y="316"/>
                    </a:lnTo>
                    <a:lnTo>
                      <a:pt x="64" y="322"/>
                    </a:lnTo>
                    <a:lnTo>
                      <a:pt x="56" y="326"/>
                    </a:lnTo>
                    <a:lnTo>
                      <a:pt x="49" y="329"/>
                    </a:lnTo>
                    <a:lnTo>
                      <a:pt x="42" y="329"/>
                    </a:lnTo>
                    <a:lnTo>
                      <a:pt x="42" y="329"/>
                    </a:lnTo>
                    <a:lnTo>
                      <a:pt x="42" y="329"/>
                    </a:lnTo>
                    <a:lnTo>
                      <a:pt x="33" y="329"/>
                    </a:lnTo>
                    <a:lnTo>
                      <a:pt x="26" y="326"/>
                    </a:lnTo>
                    <a:lnTo>
                      <a:pt x="18" y="322"/>
                    </a:lnTo>
                    <a:lnTo>
                      <a:pt x="12" y="316"/>
                    </a:lnTo>
                    <a:lnTo>
                      <a:pt x="7" y="311"/>
                    </a:lnTo>
                    <a:lnTo>
                      <a:pt x="3" y="304"/>
                    </a:lnTo>
                    <a:lnTo>
                      <a:pt x="1" y="296"/>
                    </a:lnTo>
                    <a:lnTo>
                      <a:pt x="0" y="288"/>
                    </a:lnTo>
                    <a:lnTo>
                      <a:pt x="0" y="0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33"/>
              <p:cNvSpPr/>
              <p:nvPr/>
            </p:nvSpPr>
            <p:spPr bwMode="auto">
              <a:xfrm>
                <a:off x="3375005" y="3421075"/>
                <a:ext cx="117475" cy="117475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6" y="0"/>
                  </a:cxn>
                  <a:cxn ang="0">
                    <a:pos x="83" y="0"/>
                  </a:cxn>
                  <a:cxn ang="0">
                    <a:pos x="90" y="1"/>
                  </a:cxn>
                  <a:cxn ang="0">
                    <a:pos x="104" y="5"/>
                  </a:cxn>
                  <a:cxn ang="0">
                    <a:pos x="116" y="13"/>
                  </a:cxn>
                  <a:cxn ang="0">
                    <a:pos x="128" y="21"/>
                  </a:cxn>
                  <a:cxn ang="0">
                    <a:pos x="136" y="32"/>
                  </a:cxn>
                  <a:cxn ang="0">
                    <a:pos x="144" y="45"/>
                  </a:cxn>
                  <a:cxn ang="0">
                    <a:pos x="149" y="60"/>
                  </a:cxn>
                  <a:cxn ang="0">
                    <a:pos x="149" y="67"/>
                  </a:cxn>
                  <a:cxn ang="0">
                    <a:pos x="150" y="74"/>
                  </a:cxn>
                  <a:cxn ang="0">
                    <a:pos x="150" y="74"/>
                  </a:cxn>
                  <a:cxn ang="0">
                    <a:pos x="149" y="82"/>
                  </a:cxn>
                  <a:cxn ang="0">
                    <a:pos x="149" y="89"/>
                  </a:cxn>
                  <a:cxn ang="0">
                    <a:pos x="144" y="103"/>
                  </a:cxn>
                  <a:cxn ang="0">
                    <a:pos x="136" y="116"/>
                  </a:cxn>
                  <a:cxn ang="0">
                    <a:pos x="128" y="128"/>
                  </a:cxn>
                  <a:cxn ang="0">
                    <a:pos x="116" y="136"/>
                  </a:cxn>
                  <a:cxn ang="0">
                    <a:pos x="104" y="142"/>
                  </a:cxn>
                  <a:cxn ang="0">
                    <a:pos x="90" y="147"/>
                  </a:cxn>
                  <a:cxn ang="0">
                    <a:pos x="83" y="149"/>
                  </a:cxn>
                  <a:cxn ang="0">
                    <a:pos x="76" y="149"/>
                  </a:cxn>
                  <a:cxn ang="0">
                    <a:pos x="76" y="149"/>
                  </a:cxn>
                  <a:cxn ang="0">
                    <a:pos x="67" y="149"/>
                  </a:cxn>
                  <a:cxn ang="0">
                    <a:pos x="60" y="147"/>
                  </a:cxn>
                  <a:cxn ang="0">
                    <a:pos x="46" y="142"/>
                  </a:cxn>
                  <a:cxn ang="0">
                    <a:pos x="34" y="136"/>
                  </a:cxn>
                  <a:cxn ang="0">
                    <a:pos x="22" y="128"/>
                  </a:cxn>
                  <a:cxn ang="0">
                    <a:pos x="14" y="116"/>
                  </a:cxn>
                  <a:cxn ang="0">
                    <a:pos x="6" y="103"/>
                  </a:cxn>
                  <a:cxn ang="0">
                    <a:pos x="1" y="89"/>
                  </a:cxn>
                  <a:cxn ang="0">
                    <a:pos x="1" y="82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" y="67"/>
                  </a:cxn>
                  <a:cxn ang="0">
                    <a:pos x="1" y="60"/>
                  </a:cxn>
                  <a:cxn ang="0">
                    <a:pos x="6" y="45"/>
                  </a:cxn>
                  <a:cxn ang="0">
                    <a:pos x="14" y="32"/>
                  </a:cxn>
                  <a:cxn ang="0">
                    <a:pos x="22" y="21"/>
                  </a:cxn>
                  <a:cxn ang="0">
                    <a:pos x="34" y="13"/>
                  </a:cxn>
                  <a:cxn ang="0">
                    <a:pos x="46" y="5"/>
                  </a:cxn>
                  <a:cxn ang="0">
                    <a:pos x="60" y="1"/>
                  </a:cxn>
                  <a:cxn ang="0">
                    <a:pos x="67" y="0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150" h="149">
                    <a:moveTo>
                      <a:pt x="76" y="0"/>
                    </a:moveTo>
                    <a:lnTo>
                      <a:pt x="76" y="0"/>
                    </a:lnTo>
                    <a:lnTo>
                      <a:pt x="83" y="0"/>
                    </a:lnTo>
                    <a:lnTo>
                      <a:pt x="90" y="1"/>
                    </a:lnTo>
                    <a:lnTo>
                      <a:pt x="104" y="5"/>
                    </a:lnTo>
                    <a:lnTo>
                      <a:pt x="116" y="13"/>
                    </a:lnTo>
                    <a:lnTo>
                      <a:pt x="128" y="21"/>
                    </a:lnTo>
                    <a:lnTo>
                      <a:pt x="136" y="32"/>
                    </a:lnTo>
                    <a:lnTo>
                      <a:pt x="144" y="45"/>
                    </a:lnTo>
                    <a:lnTo>
                      <a:pt x="149" y="60"/>
                    </a:lnTo>
                    <a:lnTo>
                      <a:pt x="149" y="67"/>
                    </a:lnTo>
                    <a:lnTo>
                      <a:pt x="150" y="74"/>
                    </a:lnTo>
                    <a:lnTo>
                      <a:pt x="150" y="74"/>
                    </a:lnTo>
                    <a:lnTo>
                      <a:pt x="149" y="82"/>
                    </a:lnTo>
                    <a:lnTo>
                      <a:pt x="149" y="89"/>
                    </a:lnTo>
                    <a:lnTo>
                      <a:pt x="144" y="103"/>
                    </a:lnTo>
                    <a:lnTo>
                      <a:pt x="136" y="116"/>
                    </a:lnTo>
                    <a:lnTo>
                      <a:pt x="128" y="128"/>
                    </a:lnTo>
                    <a:lnTo>
                      <a:pt x="116" y="136"/>
                    </a:lnTo>
                    <a:lnTo>
                      <a:pt x="104" y="142"/>
                    </a:lnTo>
                    <a:lnTo>
                      <a:pt x="90" y="147"/>
                    </a:lnTo>
                    <a:lnTo>
                      <a:pt x="83" y="149"/>
                    </a:lnTo>
                    <a:lnTo>
                      <a:pt x="76" y="149"/>
                    </a:lnTo>
                    <a:lnTo>
                      <a:pt x="76" y="149"/>
                    </a:lnTo>
                    <a:lnTo>
                      <a:pt x="67" y="149"/>
                    </a:lnTo>
                    <a:lnTo>
                      <a:pt x="60" y="147"/>
                    </a:lnTo>
                    <a:lnTo>
                      <a:pt x="46" y="142"/>
                    </a:lnTo>
                    <a:lnTo>
                      <a:pt x="34" y="136"/>
                    </a:lnTo>
                    <a:lnTo>
                      <a:pt x="22" y="128"/>
                    </a:lnTo>
                    <a:lnTo>
                      <a:pt x="14" y="116"/>
                    </a:lnTo>
                    <a:lnTo>
                      <a:pt x="6" y="103"/>
                    </a:lnTo>
                    <a:lnTo>
                      <a:pt x="1" y="89"/>
                    </a:lnTo>
                    <a:lnTo>
                      <a:pt x="1" y="8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67"/>
                    </a:lnTo>
                    <a:lnTo>
                      <a:pt x="1" y="60"/>
                    </a:lnTo>
                    <a:lnTo>
                      <a:pt x="6" y="45"/>
                    </a:lnTo>
                    <a:lnTo>
                      <a:pt x="14" y="32"/>
                    </a:lnTo>
                    <a:lnTo>
                      <a:pt x="22" y="21"/>
                    </a:lnTo>
                    <a:lnTo>
                      <a:pt x="34" y="13"/>
                    </a:lnTo>
                    <a:lnTo>
                      <a:pt x="46" y="5"/>
                    </a:lnTo>
                    <a:lnTo>
                      <a:pt x="60" y="1"/>
                    </a:lnTo>
                    <a:lnTo>
                      <a:pt x="67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34"/>
              <p:cNvSpPr/>
              <p:nvPr/>
            </p:nvSpPr>
            <p:spPr bwMode="auto">
              <a:xfrm>
                <a:off x="3428980" y="3716350"/>
                <a:ext cx="88900" cy="65088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88" y="0"/>
                  </a:cxn>
                  <a:cxn ang="0">
                    <a:pos x="88" y="0"/>
                  </a:cxn>
                  <a:cxn ang="0">
                    <a:pos x="93" y="1"/>
                  </a:cxn>
                  <a:cxn ang="0">
                    <a:pos x="98" y="3"/>
                  </a:cxn>
                  <a:cxn ang="0">
                    <a:pos x="103" y="5"/>
                  </a:cxn>
                  <a:cxn ang="0">
                    <a:pos x="107" y="8"/>
                  </a:cxn>
                  <a:cxn ang="0">
                    <a:pos x="109" y="11"/>
                  </a:cxn>
                  <a:cxn ang="0">
                    <a:pos x="111" y="16"/>
                  </a:cxn>
                  <a:cxn ang="0">
                    <a:pos x="113" y="21"/>
                  </a:cxn>
                  <a:cxn ang="0">
                    <a:pos x="114" y="26"/>
                  </a:cxn>
                  <a:cxn ang="0">
                    <a:pos x="114" y="57"/>
                  </a:cxn>
                  <a:cxn ang="0">
                    <a:pos x="114" y="57"/>
                  </a:cxn>
                  <a:cxn ang="0">
                    <a:pos x="113" y="62"/>
                  </a:cxn>
                  <a:cxn ang="0">
                    <a:pos x="111" y="67"/>
                  </a:cxn>
                  <a:cxn ang="0">
                    <a:pos x="109" y="72"/>
                  </a:cxn>
                  <a:cxn ang="0">
                    <a:pos x="107" y="76"/>
                  </a:cxn>
                  <a:cxn ang="0">
                    <a:pos x="103" y="78"/>
                  </a:cxn>
                  <a:cxn ang="0">
                    <a:pos x="98" y="80"/>
                  </a:cxn>
                  <a:cxn ang="0">
                    <a:pos x="93" y="82"/>
                  </a:cxn>
                  <a:cxn ang="0">
                    <a:pos x="88" y="83"/>
                  </a:cxn>
                  <a:cxn ang="0">
                    <a:pos x="25" y="83"/>
                  </a:cxn>
                  <a:cxn ang="0">
                    <a:pos x="25" y="83"/>
                  </a:cxn>
                  <a:cxn ang="0">
                    <a:pos x="20" y="82"/>
                  </a:cxn>
                  <a:cxn ang="0">
                    <a:pos x="15" y="80"/>
                  </a:cxn>
                  <a:cxn ang="0">
                    <a:pos x="11" y="78"/>
                  </a:cxn>
                  <a:cxn ang="0">
                    <a:pos x="8" y="76"/>
                  </a:cxn>
                  <a:cxn ang="0">
                    <a:pos x="4" y="72"/>
                  </a:cxn>
                  <a:cxn ang="0">
                    <a:pos x="3" y="67"/>
                  </a:cxn>
                  <a:cxn ang="0">
                    <a:pos x="0" y="62"/>
                  </a:cxn>
                  <a:cxn ang="0">
                    <a:pos x="0" y="57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0" y="21"/>
                  </a:cxn>
                  <a:cxn ang="0">
                    <a:pos x="3" y="16"/>
                  </a:cxn>
                  <a:cxn ang="0">
                    <a:pos x="4" y="11"/>
                  </a:cxn>
                  <a:cxn ang="0">
                    <a:pos x="8" y="8"/>
                  </a:cxn>
                  <a:cxn ang="0">
                    <a:pos x="11" y="5"/>
                  </a:cxn>
                  <a:cxn ang="0">
                    <a:pos x="15" y="3"/>
                  </a:cxn>
                  <a:cxn ang="0">
                    <a:pos x="20" y="1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114" h="83">
                    <a:moveTo>
                      <a:pt x="25" y="0"/>
                    </a:moveTo>
                    <a:lnTo>
                      <a:pt x="88" y="0"/>
                    </a:lnTo>
                    <a:lnTo>
                      <a:pt x="88" y="0"/>
                    </a:lnTo>
                    <a:lnTo>
                      <a:pt x="93" y="1"/>
                    </a:lnTo>
                    <a:lnTo>
                      <a:pt x="98" y="3"/>
                    </a:lnTo>
                    <a:lnTo>
                      <a:pt x="103" y="5"/>
                    </a:lnTo>
                    <a:lnTo>
                      <a:pt x="107" y="8"/>
                    </a:lnTo>
                    <a:lnTo>
                      <a:pt x="109" y="11"/>
                    </a:lnTo>
                    <a:lnTo>
                      <a:pt x="111" y="16"/>
                    </a:lnTo>
                    <a:lnTo>
                      <a:pt x="113" y="21"/>
                    </a:lnTo>
                    <a:lnTo>
                      <a:pt x="114" y="26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3" y="62"/>
                    </a:lnTo>
                    <a:lnTo>
                      <a:pt x="111" y="67"/>
                    </a:lnTo>
                    <a:lnTo>
                      <a:pt x="109" y="72"/>
                    </a:lnTo>
                    <a:lnTo>
                      <a:pt x="107" y="76"/>
                    </a:lnTo>
                    <a:lnTo>
                      <a:pt x="103" y="78"/>
                    </a:lnTo>
                    <a:lnTo>
                      <a:pt x="98" y="80"/>
                    </a:lnTo>
                    <a:lnTo>
                      <a:pt x="93" y="82"/>
                    </a:lnTo>
                    <a:lnTo>
                      <a:pt x="88" y="83"/>
                    </a:lnTo>
                    <a:lnTo>
                      <a:pt x="25" y="83"/>
                    </a:lnTo>
                    <a:lnTo>
                      <a:pt x="25" y="83"/>
                    </a:lnTo>
                    <a:lnTo>
                      <a:pt x="20" y="82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8" y="76"/>
                    </a:lnTo>
                    <a:lnTo>
                      <a:pt x="4" y="72"/>
                    </a:lnTo>
                    <a:lnTo>
                      <a:pt x="3" y="67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3" y="16"/>
                    </a:lnTo>
                    <a:lnTo>
                      <a:pt x="4" y="11"/>
                    </a:lnTo>
                    <a:lnTo>
                      <a:pt x="8" y="8"/>
                    </a:lnTo>
                    <a:lnTo>
                      <a:pt x="11" y="5"/>
                    </a:lnTo>
                    <a:lnTo>
                      <a:pt x="15" y="3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35"/>
              <p:cNvSpPr/>
              <p:nvPr/>
            </p:nvSpPr>
            <p:spPr bwMode="auto">
              <a:xfrm>
                <a:off x="3428980" y="3640150"/>
                <a:ext cx="88900" cy="65088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88" y="0"/>
                  </a:cxn>
                  <a:cxn ang="0">
                    <a:pos x="88" y="0"/>
                  </a:cxn>
                  <a:cxn ang="0">
                    <a:pos x="93" y="0"/>
                  </a:cxn>
                  <a:cxn ang="0">
                    <a:pos x="98" y="1"/>
                  </a:cxn>
                  <a:cxn ang="0">
                    <a:pos x="103" y="4"/>
                  </a:cxn>
                  <a:cxn ang="0">
                    <a:pos x="107" y="7"/>
                  </a:cxn>
                  <a:cxn ang="0">
                    <a:pos x="109" y="11"/>
                  </a:cxn>
                  <a:cxn ang="0">
                    <a:pos x="111" y="15"/>
                  </a:cxn>
                  <a:cxn ang="0">
                    <a:pos x="113" y="20"/>
                  </a:cxn>
                  <a:cxn ang="0">
                    <a:pos x="114" y="25"/>
                  </a:cxn>
                  <a:cxn ang="0">
                    <a:pos x="114" y="57"/>
                  </a:cxn>
                  <a:cxn ang="0">
                    <a:pos x="114" y="57"/>
                  </a:cxn>
                  <a:cxn ang="0">
                    <a:pos x="113" y="62"/>
                  </a:cxn>
                  <a:cxn ang="0">
                    <a:pos x="111" y="65"/>
                  </a:cxn>
                  <a:cxn ang="0">
                    <a:pos x="109" y="70"/>
                  </a:cxn>
                  <a:cxn ang="0">
                    <a:pos x="107" y="74"/>
                  </a:cxn>
                  <a:cxn ang="0">
                    <a:pos x="103" y="77"/>
                  </a:cxn>
                  <a:cxn ang="0">
                    <a:pos x="98" y="79"/>
                  </a:cxn>
                  <a:cxn ang="0">
                    <a:pos x="93" y="80"/>
                  </a:cxn>
                  <a:cxn ang="0">
                    <a:pos x="88" y="81"/>
                  </a:cxn>
                  <a:cxn ang="0">
                    <a:pos x="25" y="81"/>
                  </a:cxn>
                  <a:cxn ang="0">
                    <a:pos x="25" y="81"/>
                  </a:cxn>
                  <a:cxn ang="0">
                    <a:pos x="20" y="80"/>
                  </a:cxn>
                  <a:cxn ang="0">
                    <a:pos x="15" y="79"/>
                  </a:cxn>
                  <a:cxn ang="0">
                    <a:pos x="11" y="77"/>
                  </a:cxn>
                  <a:cxn ang="0">
                    <a:pos x="8" y="74"/>
                  </a:cxn>
                  <a:cxn ang="0">
                    <a:pos x="4" y="70"/>
                  </a:cxn>
                  <a:cxn ang="0">
                    <a:pos x="3" y="65"/>
                  </a:cxn>
                  <a:cxn ang="0">
                    <a:pos x="0" y="62"/>
                  </a:cxn>
                  <a:cxn ang="0">
                    <a:pos x="0" y="57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0"/>
                  </a:cxn>
                  <a:cxn ang="0">
                    <a:pos x="3" y="15"/>
                  </a:cxn>
                  <a:cxn ang="0">
                    <a:pos x="4" y="11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5" y="1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114" h="81">
                    <a:moveTo>
                      <a:pt x="25" y="0"/>
                    </a:moveTo>
                    <a:lnTo>
                      <a:pt x="88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98" y="1"/>
                    </a:lnTo>
                    <a:lnTo>
                      <a:pt x="103" y="4"/>
                    </a:lnTo>
                    <a:lnTo>
                      <a:pt x="107" y="7"/>
                    </a:lnTo>
                    <a:lnTo>
                      <a:pt x="109" y="11"/>
                    </a:lnTo>
                    <a:lnTo>
                      <a:pt x="111" y="15"/>
                    </a:lnTo>
                    <a:lnTo>
                      <a:pt x="113" y="20"/>
                    </a:lnTo>
                    <a:lnTo>
                      <a:pt x="114" y="25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3" y="62"/>
                    </a:lnTo>
                    <a:lnTo>
                      <a:pt x="111" y="65"/>
                    </a:lnTo>
                    <a:lnTo>
                      <a:pt x="109" y="70"/>
                    </a:lnTo>
                    <a:lnTo>
                      <a:pt x="107" y="74"/>
                    </a:lnTo>
                    <a:lnTo>
                      <a:pt x="103" y="77"/>
                    </a:lnTo>
                    <a:lnTo>
                      <a:pt x="98" y="79"/>
                    </a:lnTo>
                    <a:lnTo>
                      <a:pt x="93" y="80"/>
                    </a:lnTo>
                    <a:lnTo>
                      <a:pt x="88" y="81"/>
                    </a:lnTo>
                    <a:lnTo>
                      <a:pt x="25" y="81"/>
                    </a:lnTo>
                    <a:lnTo>
                      <a:pt x="25" y="81"/>
                    </a:lnTo>
                    <a:lnTo>
                      <a:pt x="20" y="80"/>
                    </a:lnTo>
                    <a:lnTo>
                      <a:pt x="15" y="79"/>
                    </a:lnTo>
                    <a:lnTo>
                      <a:pt x="11" y="77"/>
                    </a:lnTo>
                    <a:lnTo>
                      <a:pt x="8" y="74"/>
                    </a:lnTo>
                    <a:lnTo>
                      <a:pt x="4" y="70"/>
                    </a:lnTo>
                    <a:lnTo>
                      <a:pt x="3" y="65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3" y="15"/>
                    </a:lnTo>
                    <a:lnTo>
                      <a:pt x="4" y="11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5" y="1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3" name="Freeform 143"/>
            <p:cNvSpPr>
              <a:spLocks noEditPoints="1"/>
            </p:cNvSpPr>
            <p:nvPr/>
          </p:nvSpPr>
          <p:spPr bwMode="auto">
            <a:xfrm>
              <a:off x="15387" y="8248"/>
              <a:ext cx="720" cy="739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>
    <p:push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135" y="579755"/>
            <a:ext cx="459740" cy="59061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22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88725" y="506095"/>
            <a:ext cx="459740" cy="59061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2200">
              <a:solidFill>
                <a:prstClr val="black"/>
              </a:solidFill>
              <a:latin typeface="Calibri Light" panose="020F0302020204030204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28035" y="737870"/>
            <a:ext cx="5829935" cy="1605280"/>
            <a:chOff x="4384" y="1549"/>
            <a:chExt cx="9181" cy="2528"/>
          </a:xfrm>
        </p:grpSpPr>
        <p:sp>
          <p:nvSpPr>
            <p:cNvPr id="11" name="椭圆 10"/>
            <p:cNvSpPr/>
            <p:nvPr/>
          </p:nvSpPr>
          <p:spPr>
            <a:xfrm>
              <a:off x="4726" y="1549"/>
              <a:ext cx="2161" cy="2161"/>
            </a:xfrm>
            <a:prstGeom prst="ellipse">
              <a:avLst/>
            </a:prstGeom>
            <a:noFill/>
            <a:ln w="127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>
                  <a:solidFill>
                    <a:prstClr val="black"/>
                  </a:solidFill>
                  <a:latin typeface="文悦古典明朝体 (非商业使用) W5" charset="-122"/>
                  <a:ea typeface="文悦古典明朝体 (非商业使用) W5" charset="-122"/>
                </a:rPr>
                <a:t>谢</a:t>
              </a:r>
              <a:endParaRPr lang="zh-CN" altLang="en-US" sz="7200">
                <a:solidFill>
                  <a:prstClr val="black"/>
                </a:solidFill>
                <a:latin typeface="文悦古典明朝体 (非商业使用) W5" charset="-122"/>
                <a:ea typeface="文悦古典明朝体 (非商业使用) W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61" y="2189"/>
              <a:ext cx="700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spc="200" smtClean="0">
                  <a:solidFill>
                    <a:prstClr val="black"/>
                  </a:solidFill>
                  <a:latin typeface="文悦古典明朝体 (非商业使用) W5" charset="-122"/>
                  <a:ea typeface="文悦古典明朝体 (非商业使用) W5" charset="-122"/>
                </a:rPr>
                <a:t>谢</a:t>
              </a:r>
              <a:r>
                <a:rPr lang="zh-CN" altLang="en-US" sz="4800" spc="200" smtClean="0">
                  <a:solidFill>
                    <a:prstClr val="black"/>
                  </a:solidFill>
                  <a:latin typeface="文悦古典明朝体 (非商业使用) W5" charset="-122"/>
                  <a:ea typeface="文悦古典明朝体 (非商业使用) W5" charset="-122"/>
                </a:rPr>
                <a:t>   </a:t>
              </a:r>
              <a:r>
                <a:rPr lang="zh-CN" altLang="en-US" sz="7200" spc="200" smtClean="0">
                  <a:solidFill>
                    <a:prstClr val="black"/>
                  </a:solidFill>
                  <a:latin typeface="文悦古典明朝体 (非商业使用) W5" charset="-122"/>
                  <a:ea typeface="文悦古典明朝体 (非商业使用) W5" charset="-122"/>
                </a:rPr>
                <a:t>观 赏</a:t>
              </a:r>
              <a:endParaRPr lang="zh-CN" altLang="en-US" sz="7200" spc="200">
                <a:solidFill>
                  <a:prstClr val="black"/>
                </a:solidFill>
                <a:latin typeface="文悦古典明朝体 (非商业使用) W5" charset="-122"/>
                <a:ea typeface="文悦古典明朝体 (非商业使用) W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23" y="1725"/>
              <a:ext cx="57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800">
                  <a:solidFill>
                    <a:prstClr val="black"/>
                  </a:solidFill>
                  <a:latin typeface="Calibri Light" panose="020F0302020204030204"/>
                </a:rPr>
                <a:t>BUSINESS REPORT</a:t>
              </a:r>
              <a:endParaRPr lang="en-US" altLang="zh-CN" spc="80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919" y="3267"/>
              <a:ext cx="251" cy="251"/>
            </a:xfrm>
            <a:prstGeom prst="ellipse">
              <a:avLst/>
            </a:prstGeom>
            <a:solidFill>
              <a:srgbClr val="F2D3D8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694" y="1996"/>
              <a:ext cx="193" cy="193"/>
            </a:xfrm>
            <a:prstGeom prst="ellipse">
              <a:avLst/>
            </a:prstGeom>
            <a:solidFill>
              <a:srgbClr val="F2D3D8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887" y="1725"/>
              <a:ext cx="535" cy="309"/>
            </a:xfrm>
            <a:custGeom>
              <a:avLst/>
              <a:gdLst>
                <a:gd name="connisteX0" fmla="*/ 0 w 339725"/>
                <a:gd name="connsiteY0" fmla="*/ 196215 h 196215"/>
                <a:gd name="connisteX1" fmla="*/ 339725 w 339725"/>
                <a:gd name="connsiteY1" fmla="*/ 0 h 1962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39725" h="196215">
                  <a:moveTo>
                    <a:pt x="0" y="196215"/>
                  </a:moveTo>
                  <a:lnTo>
                    <a:pt x="339725" y="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84" y="3518"/>
              <a:ext cx="535" cy="309"/>
            </a:xfrm>
            <a:custGeom>
              <a:avLst/>
              <a:gdLst>
                <a:gd name="connisteX0" fmla="*/ 0 w 339725"/>
                <a:gd name="connsiteY0" fmla="*/ 196215 h 196215"/>
                <a:gd name="connisteX1" fmla="*/ 339725 w 339725"/>
                <a:gd name="connsiteY1" fmla="*/ 0 h 1962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39725" h="196215">
                  <a:moveTo>
                    <a:pt x="0" y="196215"/>
                  </a:moveTo>
                  <a:lnTo>
                    <a:pt x="339725" y="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2784" y="3007"/>
              <a:ext cx="251" cy="251"/>
            </a:xfrm>
            <a:prstGeom prst="ellipse">
              <a:avLst/>
            </a:prstGeom>
            <a:solidFill>
              <a:srgbClr val="F2D3D8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3030" y="2698"/>
              <a:ext cx="535" cy="309"/>
            </a:xfrm>
            <a:custGeom>
              <a:avLst/>
              <a:gdLst>
                <a:gd name="connisteX0" fmla="*/ 0 w 339725"/>
                <a:gd name="connsiteY0" fmla="*/ 196215 h 196215"/>
                <a:gd name="connisteX1" fmla="*/ 339725 w 339725"/>
                <a:gd name="connsiteY1" fmla="*/ 0 h 1962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39725" h="196215">
                  <a:moveTo>
                    <a:pt x="0" y="196215"/>
                  </a:moveTo>
                  <a:lnTo>
                    <a:pt x="339725" y="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68675" y="2258695"/>
            <a:ext cx="5452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工作汇报</a:t>
            </a:r>
            <a:r>
              <a:rPr lang="en-US" altLang="zh-CN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/</a:t>
            </a:r>
            <a:r>
              <a:rPr lang="zh-CN" altLang="en-US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工作总结</a:t>
            </a:r>
            <a:r>
              <a:rPr lang="en-US" altLang="zh-CN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/</a:t>
            </a:r>
            <a:r>
              <a:rPr lang="zh-CN" altLang="en-US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方案设计</a:t>
            </a:r>
            <a:endParaRPr lang="zh-CN" altLang="en-US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25" name="图片 24" descr="组 1"/>
          <p:cNvPicPr>
            <a:picLocks noChangeAspect="1"/>
          </p:cNvPicPr>
          <p:nvPr/>
        </p:nvPicPr>
        <p:blipFill>
          <a:blip r:embed="rId1"/>
          <a:srcRect l="17678" t="11856" r="13735" b="21347"/>
          <a:stretch>
            <a:fillRect/>
          </a:stretch>
        </p:blipFill>
        <p:spPr>
          <a:xfrm>
            <a:off x="3104515" y="3046095"/>
            <a:ext cx="6053455" cy="381190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545205" y="2722245"/>
            <a:ext cx="5504180" cy="51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prstClr val="black"/>
                </a:solidFill>
                <a:latin typeface="Calibri Light" panose="020F0302020204030204"/>
                <a:sym typeface="+mn-ea"/>
              </a:rPr>
              <a:t>Lorem ipsum dolor sit amet, consectetur adipiscing elit. Donec luctus nibh sit amet sem vulputate venenatis bibendum orci pulvinar.Lorem ipsum dolor sit amet</a:t>
            </a:r>
            <a:r>
              <a:rPr lang="en-US" altLang="zh-CN" sz="1050">
                <a:solidFill>
                  <a:prstClr val="black"/>
                </a:solidFill>
                <a:latin typeface="Calibri Light" panose="020F0302020204030204"/>
                <a:sym typeface="+mn-ea"/>
              </a:rPr>
              <a:t>.</a:t>
            </a:r>
            <a:endParaRPr lang="en-US" altLang="zh-CN" sz="1050">
              <a:solidFill>
                <a:prstClr val="black"/>
              </a:solidFill>
              <a:latin typeface="Calibri Light" panose="020F0302020204030204"/>
              <a:sym typeface="+mn-ea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8135" y="267335"/>
            <a:ext cx="11530330" cy="63836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8914130" y="3990340"/>
            <a:ext cx="4846955" cy="3215640"/>
          </a:xfrm>
          <a:prstGeom prst="rect">
            <a:avLst/>
          </a:prstGeom>
        </p:spPr>
      </p:pic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 flipH="1" flipV="1">
            <a:off x="-948690" y="-449580"/>
            <a:ext cx="3508375" cy="23279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7500" y="1756410"/>
            <a:ext cx="11530330" cy="3345180"/>
            <a:chOff x="500" y="2291"/>
            <a:chExt cx="18158" cy="5268"/>
          </a:xfrm>
        </p:grpSpPr>
        <p:grpSp>
          <p:nvGrpSpPr>
            <p:cNvPr id="7" name="组合 6"/>
            <p:cNvGrpSpPr/>
            <p:nvPr/>
          </p:nvGrpSpPr>
          <p:grpSpPr>
            <a:xfrm>
              <a:off x="500" y="2880"/>
              <a:ext cx="18158" cy="3580"/>
              <a:chOff x="539" y="2880"/>
              <a:chExt cx="18063" cy="3580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539" y="3276"/>
                <a:ext cx="18062" cy="3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40" y="2880"/>
                <a:ext cx="18062" cy="31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644" y="2291"/>
              <a:ext cx="3569" cy="5268"/>
            </a:xfrm>
            <a:prstGeom prst="rect">
              <a:avLst/>
            </a:prstGeom>
            <a:solidFill>
              <a:srgbClr val="F2D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spc="200">
                  <a:solidFill>
                    <a:schemeClr val="tx1"/>
                  </a:solidFill>
                  <a:uFillTx/>
                  <a:latin typeface="方正清刻本悦宋简体" panose="02000000000000000000" charset="-122"/>
                  <a:ea typeface="方正清刻本悦宋简体" panose="02000000000000000000" charset="-122"/>
                </a:rPr>
                <a:t>01</a:t>
              </a:r>
              <a:endParaRPr lang="en-US" altLang="zh-CN" sz="8800" spc="200">
                <a:solidFill>
                  <a:schemeClr val="tx1"/>
                </a:solidFill>
                <a:uFillTx/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44" y="3700"/>
              <a:ext cx="6831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>
                  <a:latin typeface="方正宋刻本秀楷简体" panose="02000000000000000000" charset="-122"/>
                  <a:ea typeface="方正宋刻本秀楷简体" panose="02000000000000000000" charset="-122"/>
                </a:rPr>
                <a:t>本年度工作概述</a:t>
              </a:r>
              <a:endParaRPr lang="zh-CN" altLang="en-US" sz="2400" spc="300"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r>
                <a:rPr lang="en-US" altLang="zh-CN" sz="1400" spc="300">
                  <a:latin typeface="+mj-lt"/>
                  <a:ea typeface="方正宋刻本秀楷简体" panose="02000000000000000000" charset="-122"/>
                </a:rPr>
                <a:t>this year's work overview</a:t>
              </a:r>
              <a:endParaRPr lang="en-US" altLang="zh-CN" sz="1400" spc="300">
                <a:latin typeface="+mj-lt"/>
                <a:ea typeface="方正宋刻本秀楷简体" panose="02000000000000000000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315" y="4840"/>
              <a:ext cx="9725" cy="0"/>
            </a:xfrm>
            <a:custGeom>
              <a:avLst/>
              <a:gdLst>
                <a:gd name="connisteX0" fmla="*/ 0 w 6175375"/>
                <a:gd name="connsiteY0" fmla="*/ 0 h 0"/>
                <a:gd name="connisteX1" fmla="*/ 6175375 w 6175375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6175375">
                  <a:moveTo>
                    <a:pt x="0" y="0"/>
                  </a:moveTo>
                  <a:lnTo>
                    <a:pt x="6175375" y="0"/>
                  </a:lnTo>
                </a:path>
              </a:pathLst>
            </a:custGeom>
            <a:noFill/>
            <a:ln w="6350" cmpd="sng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15" y="4998"/>
              <a:ext cx="8668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050">
                  <a:solidFill>
                    <a:schemeClr val="tx1"/>
                  </a:solidFill>
                  <a:effectLst/>
                  <a:latin typeface="+mj-lt"/>
                  <a:sym typeface="+mn-ea"/>
                </a:rPr>
                <a:t>Lorem ipsum dolor sit amet, consectetur adipiscing elit. Donec luctus nibh sit amet sem vulputate venenatis bibendum orci pulvinar.Lorem ipsum dolor sit amet</a:t>
              </a:r>
              <a:r>
                <a:rPr lang="en-US" altLang="zh-CN" sz="1050">
                  <a:solidFill>
                    <a:schemeClr val="tx1"/>
                  </a:solidFill>
                  <a:effectLst/>
                  <a:latin typeface="+mj-lt"/>
                  <a:sym typeface="+mn-ea"/>
                </a:rPr>
                <a:t>.</a:t>
              </a:r>
              <a:endParaRPr lang="en-US" altLang="zh-CN" sz="1050">
                <a:solidFill>
                  <a:schemeClr val="tx1"/>
                </a:solidFill>
                <a:effectLst/>
                <a:latin typeface="+mj-lt"/>
                <a:sym typeface="+mn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058410" y="267335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2200">
                <a:uFillTx/>
                <a:latin typeface="+mj-lt"/>
                <a:sym typeface="+mn-ea"/>
              </a:rPr>
              <a:t>HELLO, OCTOBER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6760" y="628269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pc="2200">
                <a:uFillTx/>
                <a:latin typeface="+mj-lt"/>
                <a:sym typeface="+mn-ea"/>
              </a:rPr>
              <a:t>HELLO, OCTOBER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schemeClr val="tx1"/>
              </a:solidFill>
              <a:uFillTx/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schemeClr val="tx1"/>
                </a:solidFill>
                <a:uFillTx/>
                <a:latin typeface="+mj-lt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schemeClr val="tx1"/>
              </a:solidFill>
              <a:uFillTx/>
              <a:latin typeface="+mj-lt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方正清刻本悦宋简体" panose="02000000000000000000" charset="-122"/>
                <a:ea typeface="方正清刻本悦宋简体" panose="02000000000000000000" charset="-122"/>
              </a:rPr>
              <a:t>PART 1</a:t>
            </a:r>
            <a:endParaRPr lang="en-US" altLang="zh-CN" sz="2400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90526" y="1601723"/>
            <a:ext cx="5354107" cy="3887036"/>
            <a:chOff x="3415739" y="1901443"/>
            <a:chExt cx="5354107" cy="3887036"/>
          </a:xfrm>
        </p:grpSpPr>
        <p:sp>
          <p:nvSpPr>
            <p:cNvPr id="9" name="koppt-任意多边形"/>
            <p:cNvSpPr>
              <a:spLocks noEditPoints="1"/>
            </p:cNvSpPr>
            <p:nvPr/>
          </p:nvSpPr>
          <p:spPr bwMode="auto">
            <a:xfrm>
              <a:off x="5048972" y="2312751"/>
              <a:ext cx="926987" cy="1802393"/>
            </a:xfrm>
            <a:custGeom>
              <a:avLst/>
              <a:gdLst>
                <a:gd name="T0" fmla="*/ 84 w 169"/>
                <a:gd name="T1" fmla="*/ 293 h 329"/>
                <a:gd name="T2" fmla="*/ 1 w 169"/>
                <a:gd name="T3" fmla="*/ 327 h 329"/>
                <a:gd name="T4" fmla="*/ 169 w 169"/>
                <a:gd name="T5" fmla="*/ 0 h 329"/>
                <a:gd name="T6" fmla="*/ 169 w 169"/>
                <a:gd name="T7" fmla="*/ 329 h 329"/>
                <a:gd name="T8" fmla="*/ 84 w 169"/>
                <a:gd name="T9" fmla="*/ 293 h 329"/>
                <a:gd name="T10" fmla="*/ 84 w 169"/>
                <a:gd name="T11" fmla="*/ 293 h 329"/>
                <a:gd name="T12" fmla="*/ 84 w 169"/>
                <a:gd name="T13" fmla="*/ 29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329">
                  <a:moveTo>
                    <a:pt x="84" y="293"/>
                  </a:moveTo>
                  <a:cubicBezTo>
                    <a:pt x="52" y="293"/>
                    <a:pt x="22" y="306"/>
                    <a:pt x="1" y="327"/>
                  </a:cubicBezTo>
                  <a:cubicBezTo>
                    <a:pt x="0" y="276"/>
                    <a:pt x="8" y="87"/>
                    <a:pt x="169" y="0"/>
                  </a:cubicBezTo>
                  <a:cubicBezTo>
                    <a:pt x="169" y="329"/>
                    <a:pt x="169" y="329"/>
                    <a:pt x="169" y="329"/>
                  </a:cubicBezTo>
                  <a:cubicBezTo>
                    <a:pt x="147" y="306"/>
                    <a:pt x="117" y="293"/>
                    <a:pt x="84" y="293"/>
                  </a:cubicBezTo>
                  <a:close/>
                  <a:moveTo>
                    <a:pt x="84" y="293"/>
                  </a:moveTo>
                  <a:cubicBezTo>
                    <a:pt x="84" y="293"/>
                    <a:pt x="84" y="293"/>
                    <a:pt x="84" y="293"/>
                  </a:cubicBezTo>
                </a:path>
              </a:pathLst>
            </a:custGeom>
            <a:solidFill>
              <a:srgbClr val="D6728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" name="koppt-任意多边形"/>
            <p:cNvSpPr>
              <a:spLocks noEditPoints="1"/>
            </p:cNvSpPr>
            <p:nvPr/>
          </p:nvSpPr>
          <p:spPr bwMode="auto">
            <a:xfrm>
              <a:off x="6119282" y="2312751"/>
              <a:ext cx="924674" cy="1802393"/>
            </a:xfrm>
            <a:custGeom>
              <a:avLst/>
              <a:gdLst>
                <a:gd name="T0" fmla="*/ 85 w 169"/>
                <a:gd name="T1" fmla="*/ 293 h 329"/>
                <a:gd name="T2" fmla="*/ 0 w 169"/>
                <a:gd name="T3" fmla="*/ 329 h 329"/>
                <a:gd name="T4" fmla="*/ 0 w 169"/>
                <a:gd name="T5" fmla="*/ 0 h 329"/>
                <a:gd name="T6" fmla="*/ 168 w 169"/>
                <a:gd name="T7" fmla="*/ 327 h 329"/>
                <a:gd name="T8" fmla="*/ 85 w 169"/>
                <a:gd name="T9" fmla="*/ 293 h 329"/>
                <a:gd name="T10" fmla="*/ 85 w 169"/>
                <a:gd name="T11" fmla="*/ 293 h 329"/>
                <a:gd name="T12" fmla="*/ 85 w 169"/>
                <a:gd name="T13" fmla="*/ 29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329">
                  <a:moveTo>
                    <a:pt x="85" y="293"/>
                  </a:moveTo>
                  <a:cubicBezTo>
                    <a:pt x="52" y="293"/>
                    <a:pt x="22" y="306"/>
                    <a:pt x="0" y="3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" y="87"/>
                    <a:pt x="169" y="276"/>
                    <a:pt x="168" y="327"/>
                  </a:cubicBezTo>
                  <a:cubicBezTo>
                    <a:pt x="146" y="306"/>
                    <a:pt x="116" y="293"/>
                    <a:pt x="85" y="293"/>
                  </a:cubicBezTo>
                  <a:close/>
                  <a:moveTo>
                    <a:pt x="85" y="293"/>
                  </a:moveTo>
                  <a:cubicBezTo>
                    <a:pt x="85" y="293"/>
                    <a:pt x="85" y="293"/>
                    <a:pt x="85" y="29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" name="koppt-任意多边形"/>
            <p:cNvSpPr>
              <a:spLocks noEditPoints="1"/>
            </p:cNvSpPr>
            <p:nvPr/>
          </p:nvSpPr>
          <p:spPr bwMode="auto">
            <a:xfrm>
              <a:off x="6375877" y="2305818"/>
              <a:ext cx="1731453" cy="1820881"/>
            </a:xfrm>
            <a:custGeom>
              <a:avLst/>
              <a:gdLst>
                <a:gd name="T0" fmla="*/ 229 w 316"/>
                <a:gd name="T1" fmla="*/ 294 h 332"/>
                <a:gd name="T2" fmla="*/ 147 w 316"/>
                <a:gd name="T3" fmla="*/ 327 h 332"/>
                <a:gd name="T4" fmla="*/ 0 w 316"/>
                <a:gd name="T5" fmla="*/ 0 h 332"/>
                <a:gd name="T6" fmla="*/ 316 w 316"/>
                <a:gd name="T7" fmla="*/ 332 h 332"/>
                <a:gd name="T8" fmla="*/ 229 w 316"/>
                <a:gd name="T9" fmla="*/ 294 h 332"/>
                <a:gd name="T10" fmla="*/ 229 w 316"/>
                <a:gd name="T11" fmla="*/ 294 h 332"/>
                <a:gd name="T12" fmla="*/ 229 w 316"/>
                <a:gd name="T13" fmla="*/ 29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32">
                  <a:moveTo>
                    <a:pt x="229" y="294"/>
                  </a:moveTo>
                  <a:cubicBezTo>
                    <a:pt x="198" y="294"/>
                    <a:pt x="169" y="306"/>
                    <a:pt x="147" y="327"/>
                  </a:cubicBezTo>
                  <a:cubicBezTo>
                    <a:pt x="148" y="274"/>
                    <a:pt x="138" y="99"/>
                    <a:pt x="0" y="0"/>
                  </a:cubicBezTo>
                  <a:cubicBezTo>
                    <a:pt x="167" y="26"/>
                    <a:pt x="298" y="162"/>
                    <a:pt x="316" y="332"/>
                  </a:cubicBezTo>
                  <a:cubicBezTo>
                    <a:pt x="295" y="308"/>
                    <a:pt x="263" y="294"/>
                    <a:pt x="229" y="294"/>
                  </a:cubicBezTo>
                  <a:close/>
                  <a:moveTo>
                    <a:pt x="229" y="294"/>
                  </a:moveTo>
                  <a:cubicBezTo>
                    <a:pt x="229" y="294"/>
                    <a:pt x="229" y="294"/>
                    <a:pt x="229" y="294"/>
                  </a:cubicBezTo>
                </a:path>
              </a:pathLst>
            </a:custGeom>
            <a:solidFill>
              <a:srgbClr val="D6728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" name="koppt-任意多边形"/>
            <p:cNvSpPr>
              <a:spLocks noEditPoints="1"/>
            </p:cNvSpPr>
            <p:nvPr/>
          </p:nvSpPr>
          <p:spPr bwMode="auto">
            <a:xfrm>
              <a:off x="3992530" y="2305818"/>
              <a:ext cx="1719895" cy="1809325"/>
            </a:xfrm>
            <a:custGeom>
              <a:avLst/>
              <a:gdLst>
                <a:gd name="T0" fmla="*/ 85 w 314"/>
                <a:gd name="T1" fmla="*/ 294 h 330"/>
                <a:gd name="T2" fmla="*/ 0 w 314"/>
                <a:gd name="T3" fmla="*/ 330 h 330"/>
                <a:gd name="T4" fmla="*/ 314 w 314"/>
                <a:gd name="T5" fmla="*/ 0 h 330"/>
                <a:gd name="T6" fmla="*/ 167 w 314"/>
                <a:gd name="T7" fmla="*/ 327 h 330"/>
                <a:gd name="T8" fmla="*/ 85 w 314"/>
                <a:gd name="T9" fmla="*/ 294 h 330"/>
                <a:gd name="T10" fmla="*/ 85 w 314"/>
                <a:gd name="T11" fmla="*/ 294 h 330"/>
                <a:gd name="T12" fmla="*/ 85 w 314"/>
                <a:gd name="T13" fmla="*/ 29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30">
                  <a:moveTo>
                    <a:pt x="85" y="294"/>
                  </a:moveTo>
                  <a:cubicBezTo>
                    <a:pt x="52" y="294"/>
                    <a:pt x="21" y="307"/>
                    <a:pt x="0" y="330"/>
                  </a:cubicBezTo>
                  <a:cubicBezTo>
                    <a:pt x="19" y="162"/>
                    <a:pt x="149" y="27"/>
                    <a:pt x="314" y="0"/>
                  </a:cubicBezTo>
                  <a:cubicBezTo>
                    <a:pt x="176" y="99"/>
                    <a:pt x="167" y="274"/>
                    <a:pt x="167" y="327"/>
                  </a:cubicBezTo>
                  <a:cubicBezTo>
                    <a:pt x="146" y="306"/>
                    <a:pt x="116" y="294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4" name="koppt-连接线"/>
            <p:cNvSpPr/>
            <p:nvPr/>
          </p:nvSpPr>
          <p:spPr bwMode="auto">
            <a:xfrm>
              <a:off x="3415740" y="2618995"/>
              <a:ext cx="811879" cy="572082"/>
            </a:xfrm>
            <a:custGeom>
              <a:avLst/>
              <a:gdLst>
                <a:gd name="T0" fmla="*/ 963168 w 963168"/>
                <a:gd name="T1" fmla="*/ 646176 h 646176"/>
                <a:gd name="T2" fmla="*/ 316992 w 963168"/>
                <a:gd name="T3" fmla="*/ 0 h 646176"/>
                <a:gd name="T4" fmla="*/ 0 w 963168"/>
                <a:gd name="T5" fmla="*/ 0 h 646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3168" h="646176">
                  <a:moveTo>
                    <a:pt x="963168" y="646176"/>
                  </a:moveTo>
                  <a:lnTo>
                    <a:pt x="316992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" name="koppt-连接线"/>
            <p:cNvSpPr/>
            <p:nvPr/>
          </p:nvSpPr>
          <p:spPr bwMode="auto">
            <a:xfrm flipV="1">
              <a:off x="3415739" y="4054143"/>
              <a:ext cx="2153330" cy="933399"/>
            </a:xfrm>
            <a:custGeom>
              <a:avLst/>
              <a:gdLst>
                <a:gd name="T0" fmla="*/ 963168 w 963168"/>
                <a:gd name="T1" fmla="*/ 865632 h 865632"/>
                <a:gd name="T2" fmla="*/ 316992 w 963168"/>
                <a:gd name="T3" fmla="*/ 0 h 865632"/>
                <a:gd name="T4" fmla="*/ 0 w 963168"/>
                <a:gd name="T5" fmla="*/ 0 h 865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3168" h="865632">
                  <a:moveTo>
                    <a:pt x="963168" y="865632"/>
                  </a:moveTo>
                  <a:lnTo>
                    <a:pt x="316992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D67283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7" name="koppt-连接线"/>
            <p:cNvSpPr/>
            <p:nvPr/>
          </p:nvSpPr>
          <p:spPr bwMode="auto">
            <a:xfrm flipH="1" flipV="1">
              <a:off x="6476093" y="4054143"/>
              <a:ext cx="2274705" cy="933400"/>
            </a:xfrm>
            <a:custGeom>
              <a:avLst/>
              <a:gdLst>
                <a:gd name="T0" fmla="*/ 963168 w 963168"/>
                <a:gd name="T1" fmla="*/ 865632 h 865632"/>
                <a:gd name="T2" fmla="*/ 316992 w 963168"/>
                <a:gd name="T3" fmla="*/ 0 h 865632"/>
                <a:gd name="T4" fmla="*/ 0 w 963168"/>
                <a:gd name="T5" fmla="*/ 0 h 865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3168" h="865632">
                  <a:moveTo>
                    <a:pt x="963168" y="865632"/>
                  </a:moveTo>
                  <a:lnTo>
                    <a:pt x="316992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9" name="koppt-连接线"/>
            <p:cNvSpPr/>
            <p:nvPr/>
          </p:nvSpPr>
          <p:spPr bwMode="auto">
            <a:xfrm flipH="1">
              <a:off x="7641794" y="2424262"/>
              <a:ext cx="1128052" cy="412252"/>
            </a:xfrm>
            <a:custGeom>
              <a:avLst/>
              <a:gdLst>
                <a:gd name="T0" fmla="*/ 963168 w 963168"/>
                <a:gd name="T1" fmla="*/ 646176 h 646176"/>
                <a:gd name="T2" fmla="*/ 316992 w 963168"/>
                <a:gd name="T3" fmla="*/ 0 h 646176"/>
                <a:gd name="T4" fmla="*/ 0 w 963168"/>
                <a:gd name="T5" fmla="*/ 0 h 646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3168" h="646176">
                  <a:moveTo>
                    <a:pt x="963168" y="646176"/>
                  </a:moveTo>
                  <a:lnTo>
                    <a:pt x="316992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D67283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0" name="koppt-线条"/>
            <p:cNvSpPr>
              <a:spLocks noEditPoints="1"/>
            </p:cNvSpPr>
            <p:nvPr/>
          </p:nvSpPr>
          <p:spPr bwMode="auto">
            <a:xfrm>
              <a:off x="5975989" y="1901443"/>
              <a:ext cx="143325" cy="288845"/>
            </a:xfrm>
            <a:custGeom>
              <a:avLst/>
              <a:gdLst>
                <a:gd name="T0" fmla="*/ 26 w 26"/>
                <a:gd name="T1" fmla="*/ 52 h 53"/>
                <a:gd name="T2" fmla="*/ 26 w 26"/>
                <a:gd name="T3" fmla="*/ 13 h 53"/>
                <a:gd name="T4" fmla="*/ 13 w 26"/>
                <a:gd name="T5" fmla="*/ 0 h 53"/>
                <a:gd name="T6" fmla="*/ 0 w 26"/>
                <a:gd name="T7" fmla="*/ 13 h 53"/>
                <a:gd name="T8" fmla="*/ 0 w 26"/>
                <a:gd name="T9" fmla="*/ 52 h 53"/>
                <a:gd name="T10" fmla="*/ 0 w 26"/>
                <a:gd name="T11" fmla="*/ 53 h 53"/>
                <a:gd name="T12" fmla="*/ 26 w 26"/>
                <a:gd name="T13" fmla="*/ 53 h 53"/>
                <a:gd name="T14" fmla="*/ 26 w 26"/>
                <a:gd name="T15" fmla="*/ 52 h 53"/>
                <a:gd name="T16" fmla="*/ 26 w 26"/>
                <a:gd name="T17" fmla="*/ 52 h 53"/>
                <a:gd name="T18" fmla="*/ 26 w 26"/>
                <a:gd name="T1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3">
                  <a:moveTo>
                    <a:pt x="26" y="5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26" y="52"/>
                  </a:moveTo>
                  <a:cubicBezTo>
                    <a:pt x="26" y="52"/>
                    <a:pt x="26" y="52"/>
                    <a:pt x="26" y="5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1" name="koppt-线条"/>
            <p:cNvSpPr/>
            <p:nvPr/>
          </p:nvSpPr>
          <p:spPr>
            <a:xfrm flipV="1">
              <a:off x="5975959" y="4237607"/>
              <a:ext cx="776255" cy="1550237"/>
            </a:xfrm>
            <a:custGeom>
              <a:avLst/>
              <a:gdLst>
                <a:gd name="connsiteX0" fmla="*/ 388127 w 776255"/>
                <a:gd name="connsiteY0" fmla="*/ 0 h 1550237"/>
                <a:gd name="connsiteX1" fmla="*/ 776254 w 776255"/>
                <a:gd name="connsiteY1" fmla="*/ 388127 h 1550237"/>
                <a:gd name="connsiteX2" fmla="*/ 776255 w 776255"/>
                <a:gd name="connsiteY2" fmla="*/ 396129 h 1550237"/>
                <a:gd name="connsiteX3" fmla="*/ 775170 w 776255"/>
                <a:gd name="connsiteY3" fmla="*/ 396129 h 1550237"/>
                <a:gd name="connsiteX4" fmla="*/ 775636 w 776255"/>
                <a:gd name="connsiteY4" fmla="*/ 398439 h 1550237"/>
                <a:gd name="connsiteX5" fmla="*/ 704817 w 776255"/>
                <a:gd name="connsiteY5" fmla="*/ 469258 h 1550237"/>
                <a:gd name="connsiteX6" fmla="*/ 633998 w 776255"/>
                <a:gd name="connsiteY6" fmla="*/ 398439 h 1550237"/>
                <a:gd name="connsiteX7" fmla="*/ 634465 w 776255"/>
                <a:gd name="connsiteY7" fmla="*/ 396129 h 1550237"/>
                <a:gd name="connsiteX8" fmla="*/ 633724 w 776255"/>
                <a:gd name="connsiteY8" fmla="*/ 396129 h 1550237"/>
                <a:gd name="connsiteX9" fmla="*/ 633724 w 776255"/>
                <a:gd name="connsiteY9" fmla="*/ 388127 h 1550237"/>
                <a:gd name="connsiteX10" fmla="*/ 388127 w 776255"/>
                <a:gd name="connsiteY10" fmla="*/ 142530 h 1550237"/>
                <a:gd name="connsiteX11" fmla="*/ 142530 w 776255"/>
                <a:gd name="connsiteY11" fmla="*/ 388127 h 1550237"/>
                <a:gd name="connsiteX12" fmla="*/ 142530 w 776255"/>
                <a:gd name="connsiteY12" fmla="*/ 1550237 h 1550237"/>
                <a:gd name="connsiteX13" fmla="*/ 131333 w 776255"/>
                <a:gd name="connsiteY13" fmla="*/ 1533629 h 1550237"/>
                <a:gd name="connsiteX14" fmla="*/ 70674 w 776255"/>
                <a:gd name="connsiteY14" fmla="*/ 1508503 h 1550237"/>
                <a:gd name="connsiteX15" fmla="*/ 10016 w 776255"/>
                <a:gd name="connsiteY15" fmla="*/ 1533629 h 1550237"/>
                <a:gd name="connsiteX16" fmla="*/ 0 w 776255"/>
                <a:gd name="connsiteY16" fmla="*/ 1548484 h 1550237"/>
                <a:gd name="connsiteX17" fmla="*/ 0 w 776255"/>
                <a:gd name="connsiteY17" fmla="*/ 388127 h 1550237"/>
                <a:gd name="connsiteX18" fmla="*/ 388127 w 776255"/>
                <a:gd name="connsiteY18" fmla="*/ 0 h 155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76255" h="1550237">
                  <a:moveTo>
                    <a:pt x="388127" y="0"/>
                  </a:moveTo>
                  <a:cubicBezTo>
                    <a:pt x="602484" y="0"/>
                    <a:pt x="776254" y="173770"/>
                    <a:pt x="776254" y="388127"/>
                  </a:cubicBezTo>
                  <a:cubicBezTo>
                    <a:pt x="776254" y="390794"/>
                    <a:pt x="776255" y="393462"/>
                    <a:pt x="776255" y="396129"/>
                  </a:cubicBezTo>
                  <a:lnTo>
                    <a:pt x="775170" y="396129"/>
                  </a:lnTo>
                  <a:lnTo>
                    <a:pt x="775636" y="398439"/>
                  </a:lnTo>
                  <a:cubicBezTo>
                    <a:pt x="775636" y="437551"/>
                    <a:pt x="743929" y="469258"/>
                    <a:pt x="704817" y="469258"/>
                  </a:cubicBezTo>
                  <a:cubicBezTo>
                    <a:pt x="665705" y="469258"/>
                    <a:pt x="633998" y="437551"/>
                    <a:pt x="633998" y="398439"/>
                  </a:cubicBezTo>
                  <a:lnTo>
                    <a:pt x="634465" y="396129"/>
                  </a:lnTo>
                  <a:lnTo>
                    <a:pt x="633724" y="396129"/>
                  </a:lnTo>
                  <a:lnTo>
                    <a:pt x="633724" y="388127"/>
                  </a:lnTo>
                  <a:cubicBezTo>
                    <a:pt x="633724" y="252488"/>
                    <a:pt x="523766" y="142530"/>
                    <a:pt x="388127" y="142530"/>
                  </a:cubicBezTo>
                  <a:cubicBezTo>
                    <a:pt x="252488" y="142530"/>
                    <a:pt x="142530" y="252488"/>
                    <a:pt x="142530" y="388127"/>
                  </a:cubicBezTo>
                  <a:lnTo>
                    <a:pt x="142530" y="1550237"/>
                  </a:lnTo>
                  <a:lnTo>
                    <a:pt x="131333" y="1533629"/>
                  </a:lnTo>
                  <a:cubicBezTo>
                    <a:pt x="115809" y="1518105"/>
                    <a:pt x="94363" y="1508503"/>
                    <a:pt x="70674" y="1508503"/>
                  </a:cubicBezTo>
                  <a:cubicBezTo>
                    <a:pt x="46986" y="1508503"/>
                    <a:pt x="25540" y="1518105"/>
                    <a:pt x="10016" y="1533629"/>
                  </a:cubicBezTo>
                  <a:lnTo>
                    <a:pt x="0" y="1548484"/>
                  </a:lnTo>
                  <a:lnTo>
                    <a:pt x="0" y="388127"/>
                  </a:lnTo>
                  <a:cubicBezTo>
                    <a:pt x="0" y="173770"/>
                    <a:pt x="173770" y="0"/>
                    <a:pt x="388127" y="0"/>
                  </a:cubicBez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60959" tIns="60959" rIns="60959" bIns="60959" numCol="1" spcCol="38100" rtlCol="0" fromWordArt="0" anchor="t" anchorCtr="0" forceAA="0" compatLnSpc="1">
              <a:noAutofit/>
            </a:bodyPr>
            <a:lstStyle/>
            <a:p>
              <a:pPr marL="0" marR="0" indent="0" algn="ctr" defTabSz="41021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Lantinghei SC Extralight"/>
                <a:ea typeface="Lantinghei SC Extralight"/>
                <a:cs typeface="Lantinghei SC Extralight"/>
                <a:sym typeface="Lantinghei SC Extralight"/>
              </a:endParaRPr>
            </a:p>
          </p:txBody>
        </p:sp>
        <p:sp>
          <p:nvSpPr>
            <p:cNvPr id="26" name="koppt-图标"/>
            <p:cNvSpPr>
              <a:spLocks noChangeAspect="1" noEditPoints="1"/>
            </p:cNvSpPr>
            <p:nvPr/>
          </p:nvSpPr>
          <p:spPr bwMode="auto">
            <a:xfrm>
              <a:off x="6335397" y="3039448"/>
              <a:ext cx="288000" cy="288000"/>
            </a:xfrm>
            <a:custGeom>
              <a:avLst/>
              <a:gdLst>
                <a:gd name="T0" fmla="*/ 1094 w 2189"/>
                <a:gd name="T1" fmla="*/ 1370 h 2189"/>
                <a:gd name="T2" fmla="*/ 1814 w 2189"/>
                <a:gd name="T3" fmla="*/ 1520 h 2189"/>
                <a:gd name="T4" fmla="*/ 2189 w 2189"/>
                <a:gd name="T5" fmla="*/ 1914 h 2189"/>
                <a:gd name="T6" fmla="*/ 2189 w 2189"/>
                <a:gd name="T7" fmla="*/ 2189 h 2189"/>
                <a:gd name="T8" fmla="*/ 0 w 2189"/>
                <a:gd name="T9" fmla="*/ 2189 h 2189"/>
                <a:gd name="T10" fmla="*/ 0 w 2189"/>
                <a:gd name="T11" fmla="*/ 1914 h 2189"/>
                <a:gd name="T12" fmla="*/ 374 w 2189"/>
                <a:gd name="T13" fmla="*/ 1520 h 2189"/>
                <a:gd name="T14" fmla="*/ 1094 w 2189"/>
                <a:gd name="T15" fmla="*/ 1370 h 2189"/>
                <a:gd name="T16" fmla="*/ 1094 w 2189"/>
                <a:gd name="T17" fmla="*/ 1094 h 2189"/>
                <a:gd name="T18" fmla="*/ 710 w 2189"/>
                <a:gd name="T19" fmla="*/ 934 h 2189"/>
                <a:gd name="T20" fmla="*/ 550 w 2189"/>
                <a:gd name="T21" fmla="*/ 550 h 2189"/>
                <a:gd name="T22" fmla="*/ 710 w 2189"/>
                <a:gd name="T23" fmla="*/ 163 h 2189"/>
                <a:gd name="T24" fmla="*/ 1094 w 2189"/>
                <a:gd name="T25" fmla="*/ 0 h 2189"/>
                <a:gd name="T26" fmla="*/ 1479 w 2189"/>
                <a:gd name="T27" fmla="*/ 163 h 2189"/>
                <a:gd name="T28" fmla="*/ 1639 w 2189"/>
                <a:gd name="T29" fmla="*/ 550 h 2189"/>
                <a:gd name="T30" fmla="*/ 1479 w 2189"/>
                <a:gd name="T31" fmla="*/ 934 h 2189"/>
                <a:gd name="T32" fmla="*/ 1094 w 2189"/>
                <a:gd name="T33" fmla="*/ 1094 h 2189"/>
                <a:gd name="T34" fmla="*/ 1094 w 2189"/>
                <a:gd name="T35" fmla="*/ 1094 h 2189"/>
                <a:gd name="T36" fmla="*/ 1094 w 2189"/>
                <a:gd name="T37" fmla="*/ 1094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89" h="2189">
                  <a:moveTo>
                    <a:pt x="1094" y="1370"/>
                  </a:moveTo>
                  <a:cubicBezTo>
                    <a:pt x="1325" y="1370"/>
                    <a:pt x="1565" y="1420"/>
                    <a:pt x="1814" y="1520"/>
                  </a:cubicBezTo>
                  <a:cubicBezTo>
                    <a:pt x="2064" y="1620"/>
                    <a:pt x="2189" y="1752"/>
                    <a:pt x="2189" y="1914"/>
                  </a:cubicBezTo>
                  <a:cubicBezTo>
                    <a:pt x="2189" y="2189"/>
                    <a:pt x="2189" y="2189"/>
                    <a:pt x="2189" y="2189"/>
                  </a:cubicBezTo>
                  <a:cubicBezTo>
                    <a:pt x="0" y="2189"/>
                    <a:pt x="0" y="2189"/>
                    <a:pt x="0" y="2189"/>
                  </a:cubicBezTo>
                  <a:cubicBezTo>
                    <a:pt x="0" y="1914"/>
                    <a:pt x="0" y="1914"/>
                    <a:pt x="0" y="1914"/>
                  </a:cubicBezTo>
                  <a:cubicBezTo>
                    <a:pt x="0" y="1752"/>
                    <a:pt x="125" y="1620"/>
                    <a:pt x="374" y="1520"/>
                  </a:cubicBezTo>
                  <a:cubicBezTo>
                    <a:pt x="624" y="1420"/>
                    <a:pt x="864" y="1370"/>
                    <a:pt x="1094" y="1370"/>
                  </a:cubicBezTo>
                  <a:close/>
                  <a:moveTo>
                    <a:pt x="1094" y="1094"/>
                  </a:moveTo>
                  <a:cubicBezTo>
                    <a:pt x="945" y="1094"/>
                    <a:pt x="817" y="1041"/>
                    <a:pt x="710" y="934"/>
                  </a:cubicBezTo>
                  <a:cubicBezTo>
                    <a:pt x="604" y="828"/>
                    <a:pt x="550" y="700"/>
                    <a:pt x="550" y="550"/>
                  </a:cubicBezTo>
                  <a:cubicBezTo>
                    <a:pt x="550" y="401"/>
                    <a:pt x="604" y="272"/>
                    <a:pt x="710" y="163"/>
                  </a:cubicBezTo>
                  <a:cubicBezTo>
                    <a:pt x="817" y="54"/>
                    <a:pt x="945" y="0"/>
                    <a:pt x="1094" y="0"/>
                  </a:cubicBezTo>
                  <a:cubicBezTo>
                    <a:pt x="1244" y="0"/>
                    <a:pt x="1372" y="54"/>
                    <a:pt x="1479" y="163"/>
                  </a:cubicBezTo>
                  <a:cubicBezTo>
                    <a:pt x="1585" y="272"/>
                    <a:pt x="1639" y="401"/>
                    <a:pt x="1639" y="550"/>
                  </a:cubicBezTo>
                  <a:cubicBezTo>
                    <a:pt x="1639" y="700"/>
                    <a:pt x="1585" y="828"/>
                    <a:pt x="1479" y="934"/>
                  </a:cubicBezTo>
                  <a:cubicBezTo>
                    <a:pt x="1372" y="1041"/>
                    <a:pt x="1244" y="1094"/>
                    <a:pt x="1094" y="1094"/>
                  </a:cubicBezTo>
                  <a:close/>
                  <a:moveTo>
                    <a:pt x="1094" y="1094"/>
                  </a:moveTo>
                  <a:cubicBezTo>
                    <a:pt x="1094" y="1094"/>
                    <a:pt x="1094" y="1094"/>
                    <a:pt x="1094" y="10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7" name="koppt-图标"/>
            <p:cNvSpPr>
              <a:spLocks noChangeAspect="1" noEditPoints="1"/>
            </p:cNvSpPr>
            <p:nvPr/>
          </p:nvSpPr>
          <p:spPr bwMode="auto">
            <a:xfrm>
              <a:off x="7194821" y="3003448"/>
              <a:ext cx="354438" cy="360000"/>
            </a:xfrm>
            <a:custGeom>
              <a:avLst/>
              <a:gdLst>
                <a:gd name="T0" fmla="*/ 1340 w 2679"/>
                <a:gd name="T1" fmla="*/ 1843 h 2727"/>
                <a:gd name="T2" fmla="*/ 1679 w 2679"/>
                <a:gd name="T3" fmla="*/ 1703 h 2727"/>
                <a:gd name="T4" fmla="*/ 1820 w 2679"/>
                <a:gd name="T5" fmla="*/ 1363 h 2727"/>
                <a:gd name="T6" fmla="*/ 1679 w 2679"/>
                <a:gd name="T7" fmla="*/ 1024 h 2727"/>
                <a:gd name="T8" fmla="*/ 1340 w 2679"/>
                <a:gd name="T9" fmla="*/ 883 h 2727"/>
                <a:gd name="T10" fmla="*/ 1001 w 2679"/>
                <a:gd name="T11" fmla="*/ 1024 h 2727"/>
                <a:gd name="T12" fmla="*/ 860 w 2679"/>
                <a:gd name="T13" fmla="*/ 1363 h 2727"/>
                <a:gd name="T14" fmla="*/ 1001 w 2679"/>
                <a:gd name="T15" fmla="*/ 1703 h 2727"/>
                <a:gd name="T16" fmla="*/ 1340 w 2679"/>
                <a:gd name="T17" fmla="*/ 1843 h 2727"/>
                <a:gd name="T18" fmla="*/ 2357 w 2679"/>
                <a:gd name="T19" fmla="*/ 1498 h 2727"/>
                <a:gd name="T20" fmla="*/ 2645 w 2679"/>
                <a:gd name="T21" fmla="*/ 1722 h 2727"/>
                <a:gd name="T22" fmla="*/ 2658 w 2679"/>
                <a:gd name="T23" fmla="*/ 1811 h 2727"/>
                <a:gd name="T24" fmla="*/ 2383 w 2679"/>
                <a:gd name="T25" fmla="*/ 2285 h 2727"/>
                <a:gd name="T26" fmla="*/ 2300 w 2679"/>
                <a:gd name="T27" fmla="*/ 2311 h 2727"/>
                <a:gd name="T28" fmla="*/ 1961 w 2679"/>
                <a:gd name="T29" fmla="*/ 2176 h 2727"/>
                <a:gd name="T30" fmla="*/ 1730 w 2679"/>
                <a:gd name="T31" fmla="*/ 2311 h 2727"/>
                <a:gd name="T32" fmla="*/ 1679 w 2679"/>
                <a:gd name="T33" fmla="*/ 2669 h 2727"/>
                <a:gd name="T34" fmla="*/ 1615 w 2679"/>
                <a:gd name="T35" fmla="*/ 2727 h 2727"/>
                <a:gd name="T36" fmla="*/ 1065 w 2679"/>
                <a:gd name="T37" fmla="*/ 2727 h 2727"/>
                <a:gd name="T38" fmla="*/ 1001 w 2679"/>
                <a:gd name="T39" fmla="*/ 2669 h 2727"/>
                <a:gd name="T40" fmla="*/ 949 w 2679"/>
                <a:gd name="T41" fmla="*/ 2311 h 2727"/>
                <a:gd name="T42" fmla="*/ 719 w 2679"/>
                <a:gd name="T43" fmla="*/ 2176 h 2727"/>
                <a:gd name="T44" fmla="*/ 380 w 2679"/>
                <a:gd name="T45" fmla="*/ 2311 h 2727"/>
                <a:gd name="T46" fmla="*/ 297 w 2679"/>
                <a:gd name="T47" fmla="*/ 2285 h 2727"/>
                <a:gd name="T48" fmla="*/ 21 w 2679"/>
                <a:gd name="T49" fmla="*/ 1811 h 2727"/>
                <a:gd name="T50" fmla="*/ 34 w 2679"/>
                <a:gd name="T51" fmla="*/ 1722 h 2727"/>
                <a:gd name="T52" fmla="*/ 322 w 2679"/>
                <a:gd name="T53" fmla="*/ 1498 h 2727"/>
                <a:gd name="T54" fmla="*/ 316 w 2679"/>
                <a:gd name="T55" fmla="*/ 1363 h 2727"/>
                <a:gd name="T56" fmla="*/ 322 w 2679"/>
                <a:gd name="T57" fmla="*/ 1229 h 2727"/>
                <a:gd name="T58" fmla="*/ 34 w 2679"/>
                <a:gd name="T59" fmla="*/ 1005 h 2727"/>
                <a:gd name="T60" fmla="*/ 21 w 2679"/>
                <a:gd name="T61" fmla="*/ 915 h 2727"/>
                <a:gd name="T62" fmla="*/ 297 w 2679"/>
                <a:gd name="T63" fmla="*/ 442 h 2727"/>
                <a:gd name="T64" fmla="*/ 380 w 2679"/>
                <a:gd name="T65" fmla="*/ 416 h 2727"/>
                <a:gd name="T66" fmla="*/ 719 w 2679"/>
                <a:gd name="T67" fmla="*/ 550 h 2727"/>
                <a:gd name="T68" fmla="*/ 949 w 2679"/>
                <a:gd name="T69" fmla="*/ 416 h 2727"/>
                <a:gd name="T70" fmla="*/ 1001 w 2679"/>
                <a:gd name="T71" fmla="*/ 58 h 2727"/>
                <a:gd name="T72" fmla="*/ 1065 w 2679"/>
                <a:gd name="T73" fmla="*/ 0 h 2727"/>
                <a:gd name="T74" fmla="*/ 1615 w 2679"/>
                <a:gd name="T75" fmla="*/ 0 h 2727"/>
                <a:gd name="T76" fmla="*/ 1679 w 2679"/>
                <a:gd name="T77" fmla="*/ 58 h 2727"/>
                <a:gd name="T78" fmla="*/ 1730 w 2679"/>
                <a:gd name="T79" fmla="*/ 416 h 2727"/>
                <a:gd name="T80" fmla="*/ 1961 w 2679"/>
                <a:gd name="T81" fmla="*/ 550 h 2727"/>
                <a:gd name="T82" fmla="*/ 2300 w 2679"/>
                <a:gd name="T83" fmla="*/ 416 h 2727"/>
                <a:gd name="T84" fmla="*/ 2383 w 2679"/>
                <a:gd name="T85" fmla="*/ 442 h 2727"/>
                <a:gd name="T86" fmla="*/ 2658 w 2679"/>
                <a:gd name="T87" fmla="*/ 915 h 2727"/>
                <a:gd name="T88" fmla="*/ 2645 w 2679"/>
                <a:gd name="T89" fmla="*/ 1005 h 2727"/>
                <a:gd name="T90" fmla="*/ 2357 w 2679"/>
                <a:gd name="T91" fmla="*/ 1229 h 2727"/>
                <a:gd name="T92" fmla="*/ 2364 w 2679"/>
                <a:gd name="T93" fmla="*/ 1363 h 2727"/>
                <a:gd name="T94" fmla="*/ 2357 w 2679"/>
                <a:gd name="T95" fmla="*/ 1498 h 2727"/>
                <a:gd name="T96" fmla="*/ 2357 w 2679"/>
                <a:gd name="T97" fmla="*/ 1498 h 2727"/>
                <a:gd name="T98" fmla="*/ 2357 w 2679"/>
                <a:gd name="T99" fmla="*/ 1498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9" h="2727">
                  <a:moveTo>
                    <a:pt x="1340" y="1843"/>
                  </a:moveTo>
                  <a:cubicBezTo>
                    <a:pt x="1472" y="1843"/>
                    <a:pt x="1585" y="1796"/>
                    <a:pt x="1679" y="1703"/>
                  </a:cubicBezTo>
                  <a:cubicBezTo>
                    <a:pt x="1773" y="1609"/>
                    <a:pt x="1820" y="1496"/>
                    <a:pt x="1820" y="1363"/>
                  </a:cubicBezTo>
                  <a:cubicBezTo>
                    <a:pt x="1820" y="1231"/>
                    <a:pt x="1773" y="1118"/>
                    <a:pt x="1679" y="1024"/>
                  </a:cubicBezTo>
                  <a:cubicBezTo>
                    <a:pt x="1585" y="930"/>
                    <a:pt x="1472" y="883"/>
                    <a:pt x="1340" y="883"/>
                  </a:cubicBezTo>
                  <a:cubicBezTo>
                    <a:pt x="1208" y="883"/>
                    <a:pt x="1095" y="930"/>
                    <a:pt x="1001" y="1024"/>
                  </a:cubicBezTo>
                  <a:cubicBezTo>
                    <a:pt x="907" y="1118"/>
                    <a:pt x="860" y="1231"/>
                    <a:pt x="860" y="1363"/>
                  </a:cubicBezTo>
                  <a:cubicBezTo>
                    <a:pt x="860" y="1496"/>
                    <a:pt x="907" y="1609"/>
                    <a:pt x="1001" y="1703"/>
                  </a:cubicBezTo>
                  <a:cubicBezTo>
                    <a:pt x="1095" y="1796"/>
                    <a:pt x="1208" y="1843"/>
                    <a:pt x="1340" y="1843"/>
                  </a:cubicBezTo>
                  <a:close/>
                  <a:moveTo>
                    <a:pt x="2357" y="1498"/>
                  </a:moveTo>
                  <a:cubicBezTo>
                    <a:pt x="2645" y="1722"/>
                    <a:pt x="2645" y="1722"/>
                    <a:pt x="2645" y="1722"/>
                  </a:cubicBezTo>
                  <a:cubicBezTo>
                    <a:pt x="2675" y="1743"/>
                    <a:pt x="2679" y="1773"/>
                    <a:pt x="2658" y="1811"/>
                  </a:cubicBezTo>
                  <a:cubicBezTo>
                    <a:pt x="2383" y="2285"/>
                    <a:pt x="2383" y="2285"/>
                    <a:pt x="2383" y="2285"/>
                  </a:cubicBezTo>
                  <a:cubicBezTo>
                    <a:pt x="2366" y="2315"/>
                    <a:pt x="2338" y="2323"/>
                    <a:pt x="2300" y="2311"/>
                  </a:cubicBezTo>
                  <a:cubicBezTo>
                    <a:pt x="1961" y="2176"/>
                    <a:pt x="1961" y="2176"/>
                    <a:pt x="1961" y="2176"/>
                  </a:cubicBezTo>
                  <a:cubicBezTo>
                    <a:pt x="1871" y="2240"/>
                    <a:pt x="1794" y="2285"/>
                    <a:pt x="1730" y="2311"/>
                  </a:cubicBezTo>
                  <a:cubicBezTo>
                    <a:pt x="1679" y="2669"/>
                    <a:pt x="1679" y="2669"/>
                    <a:pt x="1679" y="2669"/>
                  </a:cubicBezTo>
                  <a:cubicBezTo>
                    <a:pt x="1670" y="2707"/>
                    <a:pt x="1649" y="2727"/>
                    <a:pt x="1615" y="2727"/>
                  </a:cubicBezTo>
                  <a:cubicBezTo>
                    <a:pt x="1065" y="2727"/>
                    <a:pt x="1065" y="2727"/>
                    <a:pt x="1065" y="2727"/>
                  </a:cubicBezTo>
                  <a:cubicBezTo>
                    <a:pt x="1030" y="2727"/>
                    <a:pt x="1009" y="2707"/>
                    <a:pt x="1001" y="2669"/>
                  </a:cubicBezTo>
                  <a:cubicBezTo>
                    <a:pt x="949" y="2311"/>
                    <a:pt x="949" y="2311"/>
                    <a:pt x="949" y="2311"/>
                  </a:cubicBezTo>
                  <a:cubicBezTo>
                    <a:pt x="868" y="2276"/>
                    <a:pt x="791" y="2232"/>
                    <a:pt x="719" y="2176"/>
                  </a:cubicBezTo>
                  <a:cubicBezTo>
                    <a:pt x="380" y="2311"/>
                    <a:pt x="380" y="2311"/>
                    <a:pt x="380" y="2311"/>
                  </a:cubicBezTo>
                  <a:cubicBezTo>
                    <a:pt x="341" y="2323"/>
                    <a:pt x="314" y="2315"/>
                    <a:pt x="297" y="2285"/>
                  </a:cubicBezTo>
                  <a:cubicBezTo>
                    <a:pt x="21" y="1811"/>
                    <a:pt x="21" y="1811"/>
                    <a:pt x="21" y="1811"/>
                  </a:cubicBezTo>
                  <a:cubicBezTo>
                    <a:pt x="0" y="1773"/>
                    <a:pt x="4" y="1743"/>
                    <a:pt x="34" y="1722"/>
                  </a:cubicBezTo>
                  <a:cubicBezTo>
                    <a:pt x="322" y="1498"/>
                    <a:pt x="322" y="1498"/>
                    <a:pt x="322" y="1498"/>
                  </a:cubicBezTo>
                  <a:cubicBezTo>
                    <a:pt x="318" y="1468"/>
                    <a:pt x="316" y="1423"/>
                    <a:pt x="316" y="1363"/>
                  </a:cubicBezTo>
                  <a:cubicBezTo>
                    <a:pt x="316" y="1304"/>
                    <a:pt x="318" y="1259"/>
                    <a:pt x="322" y="1229"/>
                  </a:cubicBezTo>
                  <a:cubicBezTo>
                    <a:pt x="34" y="1005"/>
                    <a:pt x="34" y="1005"/>
                    <a:pt x="34" y="1005"/>
                  </a:cubicBezTo>
                  <a:cubicBezTo>
                    <a:pt x="4" y="984"/>
                    <a:pt x="0" y="954"/>
                    <a:pt x="21" y="915"/>
                  </a:cubicBezTo>
                  <a:cubicBezTo>
                    <a:pt x="297" y="442"/>
                    <a:pt x="297" y="442"/>
                    <a:pt x="297" y="442"/>
                  </a:cubicBezTo>
                  <a:cubicBezTo>
                    <a:pt x="314" y="412"/>
                    <a:pt x="341" y="403"/>
                    <a:pt x="380" y="416"/>
                  </a:cubicBezTo>
                  <a:cubicBezTo>
                    <a:pt x="719" y="550"/>
                    <a:pt x="719" y="550"/>
                    <a:pt x="719" y="550"/>
                  </a:cubicBezTo>
                  <a:cubicBezTo>
                    <a:pt x="808" y="486"/>
                    <a:pt x="885" y="442"/>
                    <a:pt x="949" y="416"/>
                  </a:cubicBezTo>
                  <a:cubicBezTo>
                    <a:pt x="1001" y="58"/>
                    <a:pt x="1001" y="58"/>
                    <a:pt x="1001" y="58"/>
                  </a:cubicBezTo>
                  <a:cubicBezTo>
                    <a:pt x="1009" y="19"/>
                    <a:pt x="1030" y="0"/>
                    <a:pt x="1065" y="0"/>
                  </a:cubicBezTo>
                  <a:cubicBezTo>
                    <a:pt x="1615" y="0"/>
                    <a:pt x="1615" y="0"/>
                    <a:pt x="1615" y="0"/>
                  </a:cubicBezTo>
                  <a:cubicBezTo>
                    <a:pt x="1649" y="0"/>
                    <a:pt x="1670" y="19"/>
                    <a:pt x="1679" y="58"/>
                  </a:cubicBezTo>
                  <a:cubicBezTo>
                    <a:pt x="1730" y="416"/>
                    <a:pt x="1730" y="416"/>
                    <a:pt x="1730" y="416"/>
                  </a:cubicBezTo>
                  <a:cubicBezTo>
                    <a:pt x="1811" y="450"/>
                    <a:pt x="1888" y="495"/>
                    <a:pt x="1961" y="550"/>
                  </a:cubicBezTo>
                  <a:cubicBezTo>
                    <a:pt x="2300" y="416"/>
                    <a:pt x="2300" y="416"/>
                    <a:pt x="2300" y="416"/>
                  </a:cubicBezTo>
                  <a:cubicBezTo>
                    <a:pt x="2338" y="403"/>
                    <a:pt x="2366" y="412"/>
                    <a:pt x="2383" y="442"/>
                  </a:cubicBezTo>
                  <a:cubicBezTo>
                    <a:pt x="2658" y="915"/>
                    <a:pt x="2658" y="915"/>
                    <a:pt x="2658" y="915"/>
                  </a:cubicBezTo>
                  <a:cubicBezTo>
                    <a:pt x="2679" y="954"/>
                    <a:pt x="2675" y="984"/>
                    <a:pt x="2645" y="1005"/>
                  </a:cubicBezTo>
                  <a:cubicBezTo>
                    <a:pt x="2357" y="1229"/>
                    <a:pt x="2357" y="1229"/>
                    <a:pt x="2357" y="1229"/>
                  </a:cubicBezTo>
                  <a:cubicBezTo>
                    <a:pt x="2362" y="1259"/>
                    <a:pt x="2364" y="1304"/>
                    <a:pt x="2364" y="1363"/>
                  </a:cubicBezTo>
                  <a:cubicBezTo>
                    <a:pt x="2364" y="1423"/>
                    <a:pt x="2362" y="1468"/>
                    <a:pt x="2357" y="1498"/>
                  </a:cubicBezTo>
                  <a:close/>
                  <a:moveTo>
                    <a:pt x="2357" y="1498"/>
                  </a:moveTo>
                  <a:cubicBezTo>
                    <a:pt x="2357" y="1498"/>
                    <a:pt x="2357" y="1498"/>
                    <a:pt x="2357" y="149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8" name="koppt-图标"/>
            <p:cNvSpPr>
              <a:spLocks noChangeAspect="1" noEditPoints="1"/>
            </p:cNvSpPr>
            <p:nvPr/>
          </p:nvSpPr>
          <p:spPr bwMode="auto">
            <a:xfrm>
              <a:off x="5410713" y="3021448"/>
              <a:ext cx="353260" cy="324000"/>
            </a:xfrm>
            <a:custGeom>
              <a:avLst/>
              <a:gdLst>
                <a:gd name="T0" fmla="*/ 1363 w 2726"/>
                <a:gd name="T1" fmla="*/ 2503 h 2503"/>
                <a:gd name="T2" fmla="*/ 1165 w 2726"/>
                <a:gd name="T3" fmla="*/ 2323 h 2503"/>
                <a:gd name="T4" fmla="*/ 672 w 2726"/>
                <a:gd name="T5" fmla="*/ 1869 h 2503"/>
                <a:gd name="T6" fmla="*/ 330 w 2726"/>
                <a:gd name="T7" fmla="*/ 1504 h 2503"/>
                <a:gd name="T8" fmla="*/ 70 w 2726"/>
                <a:gd name="T9" fmla="*/ 1110 h 2503"/>
                <a:gd name="T10" fmla="*/ 0 w 2726"/>
                <a:gd name="T11" fmla="*/ 749 h 2503"/>
                <a:gd name="T12" fmla="*/ 214 w 2726"/>
                <a:gd name="T13" fmla="*/ 218 h 2503"/>
                <a:gd name="T14" fmla="*/ 749 w 2726"/>
                <a:gd name="T15" fmla="*/ 0 h 2503"/>
                <a:gd name="T16" fmla="*/ 1363 w 2726"/>
                <a:gd name="T17" fmla="*/ 288 h 2503"/>
                <a:gd name="T18" fmla="*/ 1978 w 2726"/>
                <a:gd name="T19" fmla="*/ 0 h 2503"/>
                <a:gd name="T20" fmla="*/ 2512 w 2726"/>
                <a:gd name="T21" fmla="*/ 218 h 2503"/>
                <a:gd name="T22" fmla="*/ 2726 w 2726"/>
                <a:gd name="T23" fmla="*/ 749 h 2503"/>
                <a:gd name="T24" fmla="*/ 2560 w 2726"/>
                <a:gd name="T25" fmla="*/ 1267 h 2503"/>
                <a:gd name="T26" fmla="*/ 2198 w 2726"/>
                <a:gd name="T27" fmla="*/ 1735 h 2503"/>
                <a:gd name="T28" fmla="*/ 1562 w 2726"/>
                <a:gd name="T29" fmla="*/ 2330 h 2503"/>
                <a:gd name="T30" fmla="*/ 1363 w 2726"/>
                <a:gd name="T31" fmla="*/ 2503 h 2503"/>
                <a:gd name="T32" fmla="*/ 1363 w 2726"/>
                <a:gd name="T33" fmla="*/ 2503 h 2503"/>
                <a:gd name="T34" fmla="*/ 1363 w 2726"/>
                <a:gd name="T35" fmla="*/ 2503 h 2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26" h="2503">
                  <a:moveTo>
                    <a:pt x="1363" y="2503"/>
                  </a:moveTo>
                  <a:cubicBezTo>
                    <a:pt x="1165" y="2323"/>
                    <a:pt x="1165" y="2323"/>
                    <a:pt x="1165" y="2323"/>
                  </a:cubicBezTo>
                  <a:cubicBezTo>
                    <a:pt x="939" y="2118"/>
                    <a:pt x="774" y="1967"/>
                    <a:pt x="672" y="1869"/>
                  </a:cubicBezTo>
                  <a:cubicBezTo>
                    <a:pt x="570" y="1771"/>
                    <a:pt x="455" y="1649"/>
                    <a:pt x="330" y="1504"/>
                  </a:cubicBezTo>
                  <a:cubicBezTo>
                    <a:pt x="204" y="1359"/>
                    <a:pt x="117" y="1228"/>
                    <a:pt x="70" y="1110"/>
                  </a:cubicBezTo>
                  <a:cubicBezTo>
                    <a:pt x="24" y="993"/>
                    <a:pt x="0" y="873"/>
                    <a:pt x="0" y="749"/>
                  </a:cubicBezTo>
                  <a:cubicBezTo>
                    <a:pt x="0" y="540"/>
                    <a:pt x="71" y="363"/>
                    <a:pt x="214" y="218"/>
                  </a:cubicBezTo>
                  <a:cubicBezTo>
                    <a:pt x="357" y="73"/>
                    <a:pt x="535" y="0"/>
                    <a:pt x="749" y="0"/>
                  </a:cubicBezTo>
                  <a:cubicBezTo>
                    <a:pt x="996" y="0"/>
                    <a:pt x="1201" y="96"/>
                    <a:pt x="1363" y="288"/>
                  </a:cubicBezTo>
                  <a:cubicBezTo>
                    <a:pt x="1525" y="96"/>
                    <a:pt x="1730" y="0"/>
                    <a:pt x="1978" y="0"/>
                  </a:cubicBezTo>
                  <a:cubicBezTo>
                    <a:pt x="2191" y="0"/>
                    <a:pt x="2369" y="73"/>
                    <a:pt x="2512" y="218"/>
                  </a:cubicBezTo>
                  <a:cubicBezTo>
                    <a:pt x="2655" y="363"/>
                    <a:pt x="2726" y="540"/>
                    <a:pt x="2726" y="749"/>
                  </a:cubicBezTo>
                  <a:cubicBezTo>
                    <a:pt x="2726" y="915"/>
                    <a:pt x="2671" y="1088"/>
                    <a:pt x="2560" y="1267"/>
                  </a:cubicBezTo>
                  <a:cubicBezTo>
                    <a:pt x="2449" y="1447"/>
                    <a:pt x="2328" y="1602"/>
                    <a:pt x="2198" y="1735"/>
                  </a:cubicBezTo>
                  <a:cubicBezTo>
                    <a:pt x="2068" y="1867"/>
                    <a:pt x="1856" y="2065"/>
                    <a:pt x="1562" y="2330"/>
                  </a:cubicBezTo>
                  <a:lnTo>
                    <a:pt x="1363" y="2503"/>
                  </a:lnTo>
                  <a:close/>
                  <a:moveTo>
                    <a:pt x="1363" y="2503"/>
                  </a:moveTo>
                  <a:cubicBezTo>
                    <a:pt x="1363" y="2503"/>
                    <a:pt x="1363" y="2503"/>
                    <a:pt x="1363" y="250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0" name="koppt-图标"/>
            <p:cNvSpPr>
              <a:spLocks noEditPoints="1"/>
            </p:cNvSpPr>
            <p:nvPr/>
          </p:nvSpPr>
          <p:spPr bwMode="auto">
            <a:xfrm>
              <a:off x="4453354" y="3027829"/>
              <a:ext cx="385935" cy="31123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" name="koppt-线条"/>
            <p:cNvSpPr>
              <a:spLocks noEditPoints="1"/>
            </p:cNvSpPr>
            <p:nvPr/>
          </p:nvSpPr>
          <p:spPr bwMode="auto">
            <a:xfrm>
              <a:off x="5975989" y="1902078"/>
              <a:ext cx="143325" cy="288845"/>
            </a:xfrm>
            <a:custGeom>
              <a:avLst/>
              <a:gdLst>
                <a:gd name="T0" fmla="*/ 26 w 26"/>
                <a:gd name="T1" fmla="*/ 52 h 53"/>
                <a:gd name="T2" fmla="*/ 26 w 26"/>
                <a:gd name="T3" fmla="*/ 13 h 53"/>
                <a:gd name="T4" fmla="*/ 13 w 26"/>
                <a:gd name="T5" fmla="*/ 0 h 53"/>
                <a:gd name="T6" fmla="*/ 0 w 26"/>
                <a:gd name="T7" fmla="*/ 13 h 53"/>
                <a:gd name="T8" fmla="*/ 0 w 26"/>
                <a:gd name="T9" fmla="*/ 52 h 53"/>
                <a:gd name="T10" fmla="*/ 0 w 26"/>
                <a:gd name="T11" fmla="*/ 53 h 53"/>
                <a:gd name="T12" fmla="*/ 26 w 26"/>
                <a:gd name="T13" fmla="*/ 53 h 53"/>
                <a:gd name="T14" fmla="*/ 26 w 26"/>
                <a:gd name="T15" fmla="*/ 52 h 53"/>
                <a:gd name="T16" fmla="*/ 26 w 26"/>
                <a:gd name="T17" fmla="*/ 52 h 53"/>
                <a:gd name="T18" fmla="*/ 26 w 26"/>
                <a:gd name="T1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3">
                  <a:moveTo>
                    <a:pt x="26" y="5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26" y="52"/>
                  </a:moveTo>
                  <a:cubicBezTo>
                    <a:pt x="26" y="52"/>
                    <a:pt x="26" y="52"/>
                    <a:pt x="26" y="5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73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2" name="koppt-线条"/>
            <p:cNvSpPr/>
            <p:nvPr/>
          </p:nvSpPr>
          <p:spPr>
            <a:xfrm flipV="1">
              <a:off x="5975959" y="4238242"/>
              <a:ext cx="776255" cy="1550237"/>
            </a:xfrm>
            <a:custGeom>
              <a:avLst/>
              <a:gdLst>
                <a:gd name="connsiteX0" fmla="*/ 388127 w 776255"/>
                <a:gd name="connsiteY0" fmla="*/ 0 h 1550237"/>
                <a:gd name="connsiteX1" fmla="*/ 776254 w 776255"/>
                <a:gd name="connsiteY1" fmla="*/ 388127 h 1550237"/>
                <a:gd name="connsiteX2" fmla="*/ 776255 w 776255"/>
                <a:gd name="connsiteY2" fmla="*/ 396129 h 1550237"/>
                <a:gd name="connsiteX3" fmla="*/ 775170 w 776255"/>
                <a:gd name="connsiteY3" fmla="*/ 396129 h 1550237"/>
                <a:gd name="connsiteX4" fmla="*/ 775636 w 776255"/>
                <a:gd name="connsiteY4" fmla="*/ 398439 h 1550237"/>
                <a:gd name="connsiteX5" fmla="*/ 704817 w 776255"/>
                <a:gd name="connsiteY5" fmla="*/ 469258 h 1550237"/>
                <a:gd name="connsiteX6" fmla="*/ 633998 w 776255"/>
                <a:gd name="connsiteY6" fmla="*/ 398439 h 1550237"/>
                <a:gd name="connsiteX7" fmla="*/ 634465 w 776255"/>
                <a:gd name="connsiteY7" fmla="*/ 396129 h 1550237"/>
                <a:gd name="connsiteX8" fmla="*/ 633724 w 776255"/>
                <a:gd name="connsiteY8" fmla="*/ 396129 h 1550237"/>
                <a:gd name="connsiteX9" fmla="*/ 633724 w 776255"/>
                <a:gd name="connsiteY9" fmla="*/ 388127 h 1550237"/>
                <a:gd name="connsiteX10" fmla="*/ 388127 w 776255"/>
                <a:gd name="connsiteY10" fmla="*/ 142530 h 1550237"/>
                <a:gd name="connsiteX11" fmla="*/ 142530 w 776255"/>
                <a:gd name="connsiteY11" fmla="*/ 388127 h 1550237"/>
                <a:gd name="connsiteX12" fmla="*/ 142530 w 776255"/>
                <a:gd name="connsiteY12" fmla="*/ 1550237 h 1550237"/>
                <a:gd name="connsiteX13" fmla="*/ 131333 w 776255"/>
                <a:gd name="connsiteY13" fmla="*/ 1533629 h 1550237"/>
                <a:gd name="connsiteX14" fmla="*/ 70674 w 776255"/>
                <a:gd name="connsiteY14" fmla="*/ 1508503 h 1550237"/>
                <a:gd name="connsiteX15" fmla="*/ 10016 w 776255"/>
                <a:gd name="connsiteY15" fmla="*/ 1533629 h 1550237"/>
                <a:gd name="connsiteX16" fmla="*/ 0 w 776255"/>
                <a:gd name="connsiteY16" fmla="*/ 1548484 h 1550237"/>
                <a:gd name="connsiteX17" fmla="*/ 0 w 776255"/>
                <a:gd name="connsiteY17" fmla="*/ 388127 h 1550237"/>
                <a:gd name="connsiteX18" fmla="*/ 388127 w 776255"/>
                <a:gd name="connsiteY18" fmla="*/ 0 h 155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76255" h="1550237">
                  <a:moveTo>
                    <a:pt x="388127" y="0"/>
                  </a:moveTo>
                  <a:cubicBezTo>
                    <a:pt x="602484" y="0"/>
                    <a:pt x="776254" y="173770"/>
                    <a:pt x="776254" y="388127"/>
                  </a:cubicBezTo>
                  <a:cubicBezTo>
                    <a:pt x="776254" y="390794"/>
                    <a:pt x="776255" y="393462"/>
                    <a:pt x="776255" y="396129"/>
                  </a:cubicBezTo>
                  <a:lnTo>
                    <a:pt x="775170" y="396129"/>
                  </a:lnTo>
                  <a:lnTo>
                    <a:pt x="775636" y="398439"/>
                  </a:lnTo>
                  <a:cubicBezTo>
                    <a:pt x="775636" y="437551"/>
                    <a:pt x="743929" y="469258"/>
                    <a:pt x="704817" y="469258"/>
                  </a:cubicBezTo>
                  <a:cubicBezTo>
                    <a:pt x="665705" y="469258"/>
                    <a:pt x="633998" y="437551"/>
                    <a:pt x="633998" y="398439"/>
                  </a:cubicBezTo>
                  <a:lnTo>
                    <a:pt x="634465" y="396129"/>
                  </a:lnTo>
                  <a:lnTo>
                    <a:pt x="633724" y="396129"/>
                  </a:lnTo>
                  <a:lnTo>
                    <a:pt x="633724" y="388127"/>
                  </a:lnTo>
                  <a:cubicBezTo>
                    <a:pt x="633724" y="252488"/>
                    <a:pt x="523766" y="142530"/>
                    <a:pt x="388127" y="142530"/>
                  </a:cubicBezTo>
                  <a:cubicBezTo>
                    <a:pt x="252488" y="142530"/>
                    <a:pt x="142530" y="252488"/>
                    <a:pt x="142530" y="388127"/>
                  </a:cubicBezTo>
                  <a:lnTo>
                    <a:pt x="142530" y="1550237"/>
                  </a:lnTo>
                  <a:lnTo>
                    <a:pt x="131333" y="1533629"/>
                  </a:lnTo>
                  <a:cubicBezTo>
                    <a:pt x="115809" y="1518105"/>
                    <a:pt x="94363" y="1508503"/>
                    <a:pt x="70674" y="1508503"/>
                  </a:cubicBezTo>
                  <a:cubicBezTo>
                    <a:pt x="46986" y="1508503"/>
                    <a:pt x="25540" y="1518105"/>
                    <a:pt x="10016" y="1533629"/>
                  </a:cubicBezTo>
                  <a:lnTo>
                    <a:pt x="0" y="1548484"/>
                  </a:lnTo>
                  <a:lnTo>
                    <a:pt x="0" y="388127"/>
                  </a:lnTo>
                  <a:cubicBezTo>
                    <a:pt x="0" y="173770"/>
                    <a:pt x="173770" y="0"/>
                    <a:pt x="38812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60959" tIns="60959" rIns="60959" bIns="60959" numCol="1" spcCol="38100" rtlCol="0" fromWordArt="0" anchor="t" anchorCtr="0" forceAA="0" compatLnSpc="1">
              <a:noAutofit/>
            </a:bodyPr>
            <a:lstStyle/>
            <a:p>
              <a:pPr marL="0" marR="0" indent="0" algn="ctr" defTabSz="41021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Lantinghei SC Extralight"/>
                <a:ea typeface="Lantinghei SC Extralight"/>
                <a:cs typeface="Lantinghei SC Extralight"/>
                <a:sym typeface="Lantinghei SC Extraligh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41705" y="1890395"/>
            <a:ext cx="2505075" cy="167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41705" y="4095750"/>
            <a:ext cx="2505075" cy="167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47760" y="1765300"/>
            <a:ext cx="2505075" cy="167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47760" y="4095750"/>
            <a:ext cx="2505075" cy="167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schemeClr val="tx1"/>
              </a:solidFill>
              <a:uFillTx/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schemeClr val="tx1"/>
                </a:solidFill>
                <a:uFillTx/>
                <a:latin typeface="+mj-lt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schemeClr val="tx1"/>
              </a:solidFill>
              <a:uFillTx/>
              <a:latin typeface="+mj-lt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方正清刻本悦宋简体" panose="02000000000000000000" charset="-122"/>
                <a:ea typeface="方正清刻本悦宋简体" panose="02000000000000000000" charset="-122"/>
              </a:rPr>
              <a:t>PART 1</a:t>
            </a:r>
            <a:endParaRPr lang="en-US" altLang="zh-CN" sz="2400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15035" y="1685290"/>
            <a:ext cx="3140710" cy="1811020"/>
            <a:chOff x="1327" y="2920"/>
            <a:chExt cx="4946" cy="2852"/>
          </a:xfrm>
        </p:grpSpPr>
        <p:sp>
          <p:nvSpPr>
            <p:cNvPr id="2" name="矩形 1"/>
            <p:cNvSpPr/>
            <p:nvPr/>
          </p:nvSpPr>
          <p:spPr>
            <a:xfrm>
              <a:off x="2141" y="2920"/>
              <a:ext cx="4132" cy="2852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327" y="3646"/>
              <a:ext cx="1400" cy="1400"/>
              <a:chOff x="799" y="3732"/>
              <a:chExt cx="1930" cy="1930"/>
            </a:xfrm>
          </p:grpSpPr>
          <p:sp>
            <p:nvSpPr>
              <p:cNvPr id="2970" name="koppt-圆形"/>
              <p:cNvSpPr/>
              <p:nvPr/>
            </p:nvSpPr>
            <p:spPr>
              <a:xfrm>
                <a:off x="799" y="3732"/>
                <a:ext cx="1931" cy="1931"/>
              </a:xfrm>
              <a:prstGeom prst="ellipse">
                <a:avLst/>
              </a:prstGeom>
              <a:solidFill>
                <a:schemeClr val="tx1"/>
              </a:solidFill>
              <a:ln w="3175" cap="flat">
                <a:solidFill>
                  <a:srgbClr val="F4DADE"/>
                </a:solidFill>
                <a:miter lim="400000"/>
              </a:ln>
              <a:effectLst>
                <a:outerShdw blurRad="190500" sx="102000" sy="102000" algn="ctr" rotWithShape="0">
                  <a:prstClr val="black">
                    <a:alpha val="25000"/>
                  </a:prstClr>
                </a:outerShdw>
              </a:effectLst>
              <a:sp3d/>
            </p:spPr>
            <p:txBody>
              <a:bodyPr rot="0" spcFirstLastPara="1" vertOverflow="overflow" horzOverflow="overflow" vert="horz" wrap="square" lIns="60959" tIns="60959" rIns="60959" bIns="60959" numCol="1" spcCol="38100" rtlCol="0" anchor="t">
                <a:noAutofit/>
              </a:bodyPr>
              <a:lstStyle/>
              <a:p>
                <a:pPr marL="0" marR="0" indent="0" algn="ctr" defTabSz="41021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6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Lantinghei SC Extralight"/>
                  <a:ea typeface="Lantinghei SC Extralight"/>
                  <a:cs typeface="Lantinghei SC Extralight"/>
                  <a:sym typeface="Lantinghei SC Extralight"/>
                </a:endParaRPr>
              </a:p>
            </p:txBody>
          </p:sp>
          <p:sp>
            <p:nvSpPr>
              <p:cNvPr id="2971" name="koppt-图标"/>
              <p:cNvSpPr>
                <a:spLocks noChangeAspect="1"/>
              </p:cNvSpPr>
              <p:nvPr/>
            </p:nvSpPr>
            <p:spPr bwMode="auto">
              <a:xfrm>
                <a:off x="1356" y="4244"/>
                <a:ext cx="816" cy="907"/>
              </a:xfrm>
              <a:custGeom>
                <a:avLst/>
                <a:gdLst>
                  <a:gd name="T0" fmla="*/ 399456 w 3512"/>
                  <a:gd name="T1" fmla="*/ 1326099 h 3906"/>
                  <a:gd name="T2" fmla="*/ 732566 w 3512"/>
                  <a:gd name="T3" fmla="*/ 1326099 h 3906"/>
                  <a:gd name="T4" fmla="*/ 732566 w 3512"/>
                  <a:gd name="T5" fmla="*/ 1480972 h 3906"/>
                  <a:gd name="T6" fmla="*/ 1106220 w 3512"/>
                  <a:gd name="T7" fmla="*/ 1480972 h 3906"/>
                  <a:gd name="T8" fmla="*/ 1106220 w 3512"/>
                  <a:gd name="T9" fmla="*/ 1326099 h 3906"/>
                  <a:gd name="T10" fmla="*/ 1411687 w 3512"/>
                  <a:gd name="T11" fmla="*/ 1326099 h 3906"/>
                  <a:gd name="T12" fmla="*/ 1618095 w 3512"/>
                  <a:gd name="T13" fmla="*/ 1800397 h 3906"/>
                  <a:gd name="T14" fmla="*/ 251560 w 3512"/>
                  <a:gd name="T15" fmla="*/ 1800397 h 3906"/>
                  <a:gd name="T16" fmla="*/ 399456 w 3512"/>
                  <a:gd name="T17" fmla="*/ 1326099 h 3906"/>
                  <a:gd name="T18" fmla="*/ 267686 w 3512"/>
                  <a:gd name="T19" fmla="*/ 671577 h 3906"/>
                  <a:gd name="T20" fmla="*/ 0 w 3512"/>
                  <a:gd name="T21" fmla="*/ 671577 h 3906"/>
                  <a:gd name="T22" fmla="*/ 0 w 3512"/>
                  <a:gd name="T23" fmla="*/ 523618 h 3906"/>
                  <a:gd name="T24" fmla="*/ 286115 w 3512"/>
                  <a:gd name="T25" fmla="*/ 494579 h 3906"/>
                  <a:gd name="T26" fmla="*/ 915477 w 3512"/>
                  <a:gd name="T27" fmla="*/ 0 h 3906"/>
                  <a:gd name="T28" fmla="*/ 1564189 w 3512"/>
                  <a:gd name="T29" fmla="*/ 648991 h 3906"/>
                  <a:gd name="T30" fmla="*/ 1563268 w 3512"/>
                  <a:gd name="T31" fmla="*/ 671577 h 3906"/>
                  <a:gd name="T32" fmla="*/ 1479875 w 3512"/>
                  <a:gd name="T33" fmla="*/ 671577 h 3906"/>
                  <a:gd name="T34" fmla="*/ 1309864 w 3512"/>
                  <a:gd name="T35" fmla="*/ 1063368 h 3906"/>
                  <a:gd name="T36" fmla="*/ 897508 w 3512"/>
                  <a:gd name="T37" fmla="*/ 1234374 h 3906"/>
                  <a:gd name="T38" fmla="*/ 485613 w 3512"/>
                  <a:gd name="T39" fmla="*/ 1063368 h 3906"/>
                  <a:gd name="T40" fmla="*/ 315602 w 3512"/>
                  <a:gd name="T41" fmla="*/ 671577 h 3906"/>
                  <a:gd name="T42" fmla="*/ 267686 w 3512"/>
                  <a:gd name="T43" fmla="*/ 671577 h 3906"/>
                  <a:gd name="T44" fmla="*/ 1312168 w 3512"/>
                  <a:gd name="T45" fmla="*/ 671577 h 3906"/>
                  <a:gd name="T46" fmla="*/ 773571 w 3512"/>
                  <a:gd name="T47" fmla="*/ 671577 h 3906"/>
                  <a:gd name="T48" fmla="*/ 483309 w 3512"/>
                  <a:gd name="T49" fmla="*/ 671577 h 3906"/>
                  <a:gd name="T50" fmla="*/ 604482 w 3512"/>
                  <a:gd name="T51" fmla="*/ 944909 h 3906"/>
                  <a:gd name="T52" fmla="*/ 897508 w 3512"/>
                  <a:gd name="T53" fmla="*/ 1066595 h 3906"/>
                  <a:gd name="T54" fmla="*/ 1190995 w 3512"/>
                  <a:gd name="T55" fmla="*/ 944909 h 3906"/>
                  <a:gd name="T56" fmla="*/ 1312168 w 3512"/>
                  <a:gd name="T57" fmla="*/ 671577 h 390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512" h="3906">
                    <a:moveTo>
                      <a:pt x="867" y="2877"/>
                    </a:moveTo>
                    <a:cubicBezTo>
                      <a:pt x="1590" y="2877"/>
                      <a:pt x="1590" y="2877"/>
                      <a:pt x="1590" y="2877"/>
                    </a:cubicBezTo>
                    <a:cubicBezTo>
                      <a:pt x="1590" y="3213"/>
                      <a:pt x="1590" y="3213"/>
                      <a:pt x="1590" y="3213"/>
                    </a:cubicBezTo>
                    <a:cubicBezTo>
                      <a:pt x="2401" y="3213"/>
                      <a:pt x="2401" y="3213"/>
                      <a:pt x="2401" y="3213"/>
                    </a:cubicBezTo>
                    <a:cubicBezTo>
                      <a:pt x="2401" y="2877"/>
                      <a:pt x="2401" y="2877"/>
                      <a:pt x="2401" y="2877"/>
                    </a:cubicBezTo>
                    <a:cubicBezTo>
                      <a:pt x="3064" y="2877"/>
                      <a:pt x="3064" y="2877"/>
                      <a:pt x="3064" y="2877"/>
                    </a:cubicBezTo>
                    <a:cubicBezTo>
                      <a:pt x="3512" y="3906"/>
                      <a:pt x="3512" y="3906"/>
                      <a:pt x="3512" y="3906"/>
                    </a:cubicBezTo>
                    <a:cubicBezTo>
                      <a:pt x="546" y="3906"/>
                      <a:pt x="546" y="3906"/>
                      <a:pt x="546" y="3906"/>
                    </a:cubicBezTo>
                    <a:cubicBezTo>
                      <a:pt x="867" y="2877"/>
                      <a:pt x="867" y="2877"/>
                      <a:pt x="867" y="2877"/>
                    </a:cubicBezTo>
                    <a:close/>
                    <a:moveTo>
                      <a:pt x="581" y="1457"/>
                    </a:moveTo>
                    <a:cubicBezTo>
                      <a:pt x="0" y="1457"/>
                      <a:pt x="0" y="1457"/>
                      <a:pt x="0" y="1457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621" y="1073"/>
                      <a:pt x="621" y="1073"/>
                      <a:pt x="621" y="1073"/>
                    </a:cubicBezTo>
                    <a:cubicBezTo>
                      <a:pt x="771" y="457"/>
                      <a:pt x="1326" y="0"/>
                      <a:pt x="1987" y="0"/>
                    </a:cubicBezTo>
                    <a:cubicBezTo>
                      <a:pt x="2764" y="0"/>
                      <a:pt x="3395" y="630"/>
                      <a:pt x="3395" y="1408"/>
                    </a:cubicBezTo>
                    <a:cubicBezTo>
                      <a:pt x="3395" y="1424"/>
                      <a:pt x="3394" y="1441"/>
                      <a:pt x="3393" y="1457"/>
                    </a:cubicBezTo>
                    <a:cubicBezTo>
                      <a:pt x="3212" y="1457"/>
                      <a:pt x="3212" y="1457"/>
                      <a:pt x="3212" y="1457"/>
                    </a:cubicBezTo>
                    <a:cubicBezTo>
                      <a:pt x="3201" y="1789"/>
                      <a:pt x="3062" y="2088"/>
                      <a:pt x="2843" y="2307"/>
                    </a:cubicBezTo>
                    <a:cubicBezTo>
                      <a:pt x="2613" y="2536"/>
                      <a:pt x="2297" y="2678"/>
                      <a:pt x="1948" y="2678"/>
                    </a:cubicBezTo>
                    <a:cubicBezTo>
                      <a:pt x="1599" y="2678"/>
                      <a:pt x="1283" y="2536"/>
                      <a:pt x="1054" y="2307"/>
                    </a:cubicBezTo>
                    <a:cubicBezTo>
                      <a:pt x="835" y="2088"/>
                      <a:pt x="696" y="1789"/>
                      <a:pt x="685" y="1457"/>
                    </a:cubicBezTo>
                    <a:cubicBezTo>
                      <a:pt x="581" y="1457"/>
                      <a:pt x="581" y="1457"/>
                      <a:pt x="581" y="1457"/>
                    </a:cubicBezTo>
                    <a:close/>
                    <a:moveTo>
                      <a:pt x="2848" y="1457"/>
                    </a:moveTo>
                    <a:cubicBezTo>
                      <a:pt x="1679" y="1457"/>
                      <a:pt x="1679" y="1457"/>
                      <a:pt x="1679" y="1457"/>
                    </a:cubicBezTo>
                    <a:cubicBezTo>
                      <a:pt x="1049" y="1457"/>
                      <a:pt x="1049" y="1457"/>
                      <a:pt x="1049" y="1457"/>
                    </a:cubicBezTo>
                    <a:cubicBezTo>
                      <a:pt x="1060" y="1688"/>
                      <a:pt x="1158" y="1897"/>
                      <a:pt x="1312" y="2050"/>
                    </a:cubicBezTo>
                    <a:cubicBezTo>
                      <a:pt x="1475" y="2213"/>
                      <a:pt x="1700" y="2314"/>
                      <a:pt x="1948" y="2314"/>
                    </a:cubicBezTo>
                    <a:cubicBezTo>
                      <a:pt x="2197" y="2314"/>
                      <a:pt x="2423" y="2213"/>
                      <a:pt x="2585" y="2050"/>
                    </a:cubicBezTo>
                    <a:cubicBezTo>
                      <a:pt x="2739" y="1897"/>
                      <a:pt x="2837" y="1688"/>
                      <a:pt x="2848" y="1457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rgbClr val="606060"/>
                    </a:solidFill>
                    <a:latin typeface="Calibri" panose="020F0502020204030204" charset="0"/>
                    <a:ea typeface="宋体" panose="02010600030101010101" pitchFamily="2" charset="-122"/>
                    <a:cs typeface="Calibri" panose="020F050202020403020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422775" y="1684655"/>
            <a:ext cx="3044825" cy="1811020"/>
            <a:chOff x="6851" y="2919"/>
            <a:chExt cx="4795" cy="2852"/>
          </a:xfrm>
        </p:grpSpPr>
        <p:sp>
          <p:nvSpPr>
            <p:cNvPr id="31" name="矩形 30"/>
            <p:cNvSpPr/>
            <p:nvPr/>
          </p:nvSpPr>
          <p:spPr>
            <a:xfrm>
              <a:off x="7514" y="2919"/>
              <a:ext cx="4132" cy="2852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851" y="3653"/>
              <a:ext cx="1400" cy="1400"/>
              <a:chOff x="6851" y="3732"/>
              <a:chExt cx="1930" cy="1930"/>
            </a:xfrm>
          </p:grpSpPr>
          <p:sp>
            <p:nvSpPr>
              <p:cNvPr id="2954" name="koppt-圆形"/>
              <p:cNvSpPr/>
              <p:nvPr/>
            </p:nvSpPr>
            <p:spPr>
              <a:xfrm>
                <a:off x="6851" y="3732"/>
                <a:ext cx="1931" cy="1931"/>
              </a:xfrm>
              <a:prstGeom prst="ellipse">
                <a:avLst/>
              </a:prstGeom>
              <a:solidFill>
                <a:srgbClr val="D67283"/>
              </a:solidFill>
              <a:ln w="3175" cap="flat">
                <a:solidFill>
                  <a:srgbClr val="F4DADE"/>
                </a:solidFill>
                <a:miter lim="400000"/>
              </a:ln>
              <a:effectLst>
                <a:outerShdw blurRad="190500" sx="102000" sy="102000" algn="ctr" rotWithShape="0">
                  <a:prstClr val="black">
                    <a:alpha val="25000"/>
                  </a:prstClr>
                </a:outerShdw>
              </a:effectLst>
              <a:sp3d/>
            </p:spPr>
            <p:txBody>
              <a:bodyPr rot="0" spcFirstLastPara="1" vertOverflow="overflow" horzOverflow="overflow" vert="horz" wrap="square" lIns="60959" tIns="60959" rIns="60959" bIns="60959" numCol="1" spcCol="38100" rtlCol="0" anchor="t">
                <a:noAutofit/>
              </a:bodyPr>
              <a:lstStyle/>
              <a:p>
                <a:pPr algn="ctr" defTabSz="410210" hangingPunct="0"/>
                <a:endParaRPr lang="zh-CN" altLang="en-US" sz="1600">
                  <a:solidFill>
                    <a:srgbClr val="FFFFFF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endParaRPr>
              </a:p>
            </p:txBody>
          </p:sp>
          <p:sp>
            <p:nvSpPr>
              <p:cNvPr id="42" name="koppt-图标"/>
              <p:cNvSpPr>
                <a:spLocks noEditPoints="1"/>
              </p:cNvSpPr>
              <p:nvPr/>
            </p:nvSpPr>
            <p:spPr bwMode="auto">
              <a:xfrm>
                <a:off x="7370" y="4235"/>
                <a:ext cx="894" cy="925"/>
              </a:xfrm>
              <a:custGeom>
                <a:avLst/>
                <a:gdLst>
                  <a:gd name="T0" fmla="*/ 324 w 450"/>
                  <a:gd name="T1" fmla="*/ 20 h 467"/>
                  <a:gd name="T2" fmla="*/ 437 w 450"/>
                  <a:gd name="T3" fmla="*/ 126 h 467"/>
                  <a:gd name="T4" fmla="*/ 324 w 450"/>
                  <a:gd name="T5" fmla="*/ 20 h 467"/>
                  <a:gd name="T6" fmla="*/ 356 w 450"/>
                  <a:gd name="T7" fmla="*/ 50 h 467"/>
                  <a:gd name="T8" fmla="*/ 356 w 450"/>
                  <a:gd name="T9" fmla="*/ 50 h 467"/>
                  <a:gd name="T10" fmla="*/ 356 w 450"/>
                  <a:gd name="T11" fmla="*/ 50 h 467"/>
                  <a:gd name="T12" fmla="*/ 356 w 450"/>
                  <a:gd name="T13" fmla="*/ 50 h 467"/>
                  <a:gd name="T14" fmla="*/ 68 w 450"/>
                  <a:gd name="T15" fmla="*/ 274 h 467"/>
                  <a:gd name="T16" fmla="*/ 68 w 450"/>
                  <a:gd name="T17" fmla="*/ 274 h 467"/>
                  <a:gd name="T18" fmla="*/ 102 w 450"/>
                  <a:gd name="T19" fmla="*/ 305 h 467"/>
                  <a:gd name="T20" fmla="*/ 102 w 450"/>
                  <a:gd name="T21" fmla="*/ 305 h 467"/>
                  <a:gd name="T22" fmla="*/ 144 w 450"/>
                  <a:gd name="T23" fmla="*/ 344 h 467"/>
                  <a:gd name="T24" fmla="*/ 178 w 450"/>
                  <a:gd name="T25" fmla="*/ 376 h 467"/>
                  <a:gd name="T26" fmla="*/ 178 w 450"/>
                  <a:gd name="T27" fmla="*/ 376 h 467"/>
                  <a:gd name="T28" fmla="*/ 203 w 450"/>
                  <a:gd name="T29" fmla="*/ 399 h 467"/>
                  <a:gd name="T30" fmla="*/ 442 w 450"/>
                  <a:gd name="T31" fmla="*/ 162 h 467"/>
                  <a:gd name="T32" fmla="*/ 433 w 450"/>
                  <a:gd name="T33" fmla="*/ 123 h 467"/>
                  <a:gd name="T34" fmla="*/ 433 w 450"/>
                  <a:gd name="T35" fmla="*/ 122 h 467"/>
                  <a:gd name="T36" fmla="*/ 401 w 450"/>
                  <a:gd name="T37" fmla="*/ 93 h 467"/>
                  <a:gd name="T38" fmla="*/ 401 w 450"/>
                  <a:gd name="T39" fmla="*/ 93 h 467"/>
                  <a:gd name="T40" fmla="*/ 356 w 450"/>
                  <a:gd name="T41" fmla="*/ 50 h 467"/>
                  <a:gd name="T42" fmla="*/ 356 w 450"/>
                  <a:gd name="T43" fmla="*/ 50 h 467"/>
                  <a:gd name="T44" fmla="*/ 326 w 450"/>
                  <a:gd name="T45" fmla="*/ 22 h 467"/>
                  <a:gd name="T46" fmla="*/ 324 w 450"/>
                  <a:gd name="T47" fmla="*/ 20 h 467"/>
                  <a:gd name="T48" fmla="*/ 279 w 450"/>
                  <a:gd name="T49" fmla="*/ 8 h 467"/>
                  <a:gd name="T50" fmla="*/ 39 w 450"/>
                  <a:gd name="T51" fmla="*/ 247 h 467"/>
                  <a:gd name="T52" fmla="*/ 68 w 450"/>
                  <a:gd name="T53" fmla="*/ 274 h 467"/>
                  <a:gd name="T54" fmla="*/ 421 w 450"/>
                  <a:gd name="T55" fmla="*/ 444 h 467"/>
                  <a:gd name="T56" fmla="*/ 94 w 450"/>
                  <a:gd name="T57" fmla="*/ 444 h 467"/>
                  <a:gd name="T58" fmla="*/ 0 w 450"/>
                  <a:gd name="T59" fmla="*/ 461 h 467"/>
                  <a:gd name="T60" fmla="*/ 421 w 450"/>
                  <a:gd name="T61" fmla="*/ 467 h 467"/>
                  <a:gd name="T62" fmla="*/ 425 w 450"/>
                  <a:gd name="T63" fmla="*/ 463 h 467"/>
                  <a:gd name="T64" fmla="*/ 425 w 450"/>
                  <a:gd name="T65" fmla="*/ 448 h 467"/>
                  <a:gd name="T66" fmla="*/ 421 w 450"/>
                  <a:gd name="T67" fmla="*/ 444 h 467"/>
                  <a:gd name="T68" fmla="*/ 20 w 450"/>
                  <a:gd name="T69" fmla="*/ 443 h 467"/>
                  <a:gd name="T70" fmla="*/ 75 w 450"/>
                  <a:gd name="T71" fmla="*/ 433 h 467"/>
                  <a:gd name="T72" fmla="*/ 192 w 450"/>
                  <a:gd name="T73" fmla="*/ 410 h 467"/>
                  <a:gd name="T74" fmla="*/ 144 w 450"/>
                  <a:gd name="T75" fmla="*/ 364 h 467"/>
                  <a:gd name="T76" fmla="*/ 89 w 450"/>
                  <a:gd name="T77" fmla="*/ 312 h 467"/>
                  <a:gd name="T78" fmla="*/ 30 w 450"/>
                  <a:gd name="T79" fmla="*/ 255 h 467"/>
                  <a:gd name="T80" fmla="*/ 12 w 450"/>
                  <a:gd name="T81" fmla="*/ 372 h 467"/>
                  <a:gd name="T82" fmla="*/ 10 w 450"/>
                  <a:gd name="T83" fmla="*/ 384 h 467"/>
                  <a:gd name="T84" fmla="*/ 10 w 450"/>
                  <a:gd name="T85" fmla="*/ 384 h 467"/>
                  <a:gd name="T86" fmla="*/ 3 w 450"/>
                  <a:gd name="T87" fmla="*/ 429 h 467"/>
                  <a:gd name="T88" fmla="*/ 3 w 450"/>
                  <a:gd name="T89" fmla="*/ 429 h 467"/>
                  <a:gd name="T90" fmla="*/ 3 w 450"/>
                  <a:gd name="T91" fmla="*/ 429 h 467"/>
                  <a:gd name="T92" fmla="*/ 0 w 450"/>
                  <a:gd name="T93" fmla="*/ 447 h 467"/>
                  <a:gd name="T94" fmla="*/ 20 w 450"/>
                  <a:gd name="T95" fmla="*/ 443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0" h="467">
                    <a:moveTo>
                      <a:pt x="324" y="20"/>
                    </a:moveTo>
                    <a:cubicBezTo>
                      <a:pt x="437" y="126"/>
                      <a:pt x="437" y="126"/>
                      <a:pt x="437" y="126"/>
                    </a:cubicBezTo>
                    <a:cubicBezTo>
                      <a:pt x="324" y="20"/>
                      <a:pt x="324" y="20"/>
                      <a:pt x="324" y="20"/>
                    </a:cubicBezTo>
                    <a:close/>
                    <a:moveTo>
                      <a:pt x="356" y="50"/>
                    </a:moveTo>
                    <a:cubicBezTo>
                      <a:pt x="356" y="50"/>
                      <a:pt x="356" y="50"/>
                      <a:pt x="356" y="50"/>
                    </a:cubicBezTo>
                    <a:cubicBezTo>
                      <a:pt x="356" y="50"/>
                      <a:pt x="356" y="50"/>
                      <a:pt x="356" y="50"/>
                    </a:cubicBezTo>
                    <a:cubicBezTo>
                      <a:pt x="356" y="50"/>
                      <a:pt x="356" y="50"/>
                      <a:pt x="356" y="50"/>
                    </a:cubicBezTo>
                    <a:close/>
                    <a:moveTo>
                      <a:pt x="68" y="274"/>
                    </a:moveTo>
                    <a:cubicBezTo>
                      <a:pt x="68" y="274"/>
                      <a:pt x="68" y="274"/>
                      <a:pt x="68" y="274"/>
                    </a:cubicBezTo>
                    <a:cubicBezTo>
                      <a:pt x="102" y="305"/>
                      <a:pt x="102" y="305"/>
                      <a:pt x="102" y="305"/>
                    </a:cubicBezTo>
                    <a:cubicBezTo>
                      <a:pt x="102" y="305"/>
                      <a:pt x="102" y="305"/>
                      <a:pt x="102" y="305"/>
                    </a:cubicBezTo>
                    <a:cubicBezTo>
                      <a:pt x="144" y="344"/>
                      <a:pt x="144" y="344"/>
                      <a:pt x="144" y="344"/>
                    </a:cubicBezTo>
                    <a:cubicBezTo>
                      <a:pt x="178" y="376"/>
                      <a:pt x="178" y="376"/>
                      <a:pt x="178" y="376"/>
                    </a:cubicBezTo>
                    <a:cubicBezTo>
                      <a:pt x="178" y="376"/>
                      <a:pt x="178" y="376"/>
                      <a:pt x="178" y="376"/>
                    </a:cubicBezTo>
                    <a:cubicBezTo>
                      <a:pt x="203" y="399"/>
                      <a:pt x="203" y="399"/>
                      <a:pt x="203" y="399"/>
                    </a:cubicBezTo>
                    <a:cubicBezTo>
                      <a:pt x="442" y="162"/>
                      <a:pt x="442" y="162"/>
                      <a:pt x="442" y="162"/>
                    </a:cubicBezTo>
                    <a:cubicBezTo>
                      <a:pt x="450" y="155"/>
                      <a:pt x="445" y="138"/>
                      <a:pt x="433" y="123"/>
                    </a:cubicBezTo>
                    <a:cubicBezTo>
                      <a:pt x="433" y="122"/>
                      <a:pt x="433" y="122"/>
                      <a:pt x="433" y="122"/>
                    </a:cubicBezTo>
                    <a:cubicBezTo>
                      <a:pt x="401" y="93"/>
                      <a:pt x="401" y="93"/>
                      <a:pt x="401" y="93"/>
                    </a:cubicBezTo>
                    <a:cubicBezTo>
                      <a:pt x="401" y="93"/>
                      <a:pt x="401" y="93"/>
                      <a:pt x="401" y="93"/>
                    </a:cubicBezTo>
                    <a:cubicBezTo>
                      <a:pt x="356" y="50"/>
                      <a:pt x="356" y="50"/>
                      <a:pt x="356" y="50"/>
                    </a:cubicBezTo>
                    <a:cubicBezTo>
                      <a:pt x="356" y="50"/>
                      <a:pt x="356" y="50"/>
                      <a:pt x="356" y="50"/>
                    </a:cubicBezTo>
                    <a:cubicBezTo>
                      <a:pt x="326" y="22"/>
                      <a:pt x="326" y="22"/>
                      <a:pt x="326" y="22"/>
                    </a:cubicBezTo>
                    <a:cubicBezTo>
                      <a:pt x="324" y="20"/>
                      <a:pt x="324" y="20"/>
                      <a:pt x="324" y="20"/>
                    </a:cubicBezTo>
                    <a:cubicBezTo>
                      <a:pt x="307" y="6"/>
                      <a:pt x="287" y="0"/>
                      <a:pt x="279" y="8"/>
                    </a:cubicBezTo>
                    <a:cubicBezTo>
                      <a:pt x="39" y="247"/>
                      <a:pt x="39" y="247"/>
                      <a:pt x="39" y="247"/>
                    </a:cubicBezTo>
                    <a:cubicBezTo>
                      <a:pt x="68" y="274"/>
                      <a:pt x="68" y="274"/>
                      <a:pt x="68" y="274"/>
                    </a:cubicBezTo>
                    <a:close/>
                    <a:moveTo>
                      <a:pt x="421" y="444"/>
                    </a:moveTo>
                    <a:cubicBezTo>
                      <a:pt x="94" y="444"/>
                      <a:pt x="94" y="444"/>
                      <a:pt x="94" y="444"/>
                    </a:cubicBezTo>
                    <a:cubicBezTo>
                      <a:pt x="0" y="461"/>
                      <a:pt x="0" y="461"/>
                      <a:pt x="0" y="461"/>
                    </a:cubicBezTo>
                    <a:cubicBezTo>
                      <a:pt x="421" y="467"/>
                      <a:pt x="421" y="467"/>
                      <a:pt x="421" y="467"/>
                    </a:cubicBezTo>
                    <a:cubicBezTo>
                      <a:pt x="423" y="467"/>
                      <a:pt x="425" y="465"/>
                      <a:pt x="425" y="463"/>
                    </a:cubicBezTo>
                    <a:cubicBezTo>
                      <a:pt x="425" y="448"/>
                      <a:pt x="425" y="448"/>
                      <a:pt x="425" y="448"/>
                    </a:cubicBezTo>
                    <a:cubicBezTo>
                      <a:pt x="425" y="446"/>
                      <a:pt x="423" y="444"/>
                      <a:pt x="421" y="444"/>
                    </a:cubicBezTo>
                    <a:close/>
                    <a:moveTo>
                      <a:pt x="20" y="443"/>
                    </a:moveTo>
                    <a:cubicBezTo>
                      <a:pt x="75" y="433"/>
                      <a:pt x="75" y="433"/>
                      <a:pt x="75" y="433"/>
                    </a:cubicBezTo>
                    <a:cubicBezTo>
                      <a:pt x="192" y="410"/>
                      <a:pt x="192" y="410"/>
                      <a:pt x="192" y="410"/>
                    </a:cubicBezTo>
                    <a:cubicBezTo>
                      <a:pt x="144" y="364"/>
                      <a:pt x="144" y="364"/>
                      <a:pt x="144" y="364"/>
                    </a:cubicBezTo>
                    <a:cubicBezTo>
                      <a:pt x="89" y="312"/>
                      <a:pt x="89" y="312"/>
                      <a:pt x="89" y="312"/>
                    </a:cubicBezTo>
                    <a:cubicBezTo>
                      <a:pt x="30" y="255"/>
                      <a:pt x="30" y="255"/>
                      <a:pt x="30" y="255"/>
                    </a:cubicBezTo>
                    <a:cubicBezTo>
                      <a:pt x="12" y="372"/>
                      <a:pt x="12" y="372"/>
                      <a:pt x="12" y="372"/>
                    </a:cubicBezTo>
                    <a:cubicBezTo>
                      <a:pt x="10" y="384"/>
                      <a:pt x="10" y="384"/>
                      <a:pt x="10" y="384"/>
                    </a:cubicBezTo>
                    <a:cubicBezTo>
                      <a:pt x="10" y="384"/>
                      <a:pt x="10" y="384"/>
                      <a:pt x="10" y="384"/>
                    </a:cubicBezTo>
                    <a:cubicBezTo>
                      <a:pt x="3" y="429"/>
                      <a:pt x="3" y="429"/>
                      <a:pt x="3" y="429"/>
                    </a:cubicBezTo>
                    <a:cubicBezTo>
                      <a:pt x="3" y="429"/>
                      <a:pt x="3" y="429"/>
                      <a:pt x="3" y="429"/>
                    </a:cubicBezTo>
                    <a:cubicBezTo>
                      <a:pt x="3" y="429"/>
                      <a:pt x="3" y="429"/>
                      <a:pt x="3" y="429"/>
                    </a:cubicBezTo>
                    <a:cubicBezTo>
                      <a:pt x="0" y="447"/>
                      <a:pt x="0" y="447"/>
                      <a:pt x="0" y="447"/>
                    </a:cubicBezTo>
                    <a:cubicBezTo>
                      <a:pt x="20" y="443"/>
                      <a:pt x="20" y="443"/>
                      <a:pt x="20" y="4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858125" y="1685290"/>
            <a:ext cx="3032760" cy="1811020"/>
            <a:chOff x="12261" y="2920"/>
            <a:chExt cx="4776" cy="2852"/>
          </a:xfrm>
        </p:grpSpPr>
        <p:sp>
          <p:nvSpPr>
            <p:cNvPr id="32" name="矩形 31"/>
            <p:cNvSpPr/>
            <p:nvPr/>
          </p:nvSpPr>
          <p:spPr>
            <a:xfrm>
              <a:off x="12905" y="2920"/>
              <a:ext cx="4132" cy="2852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2261" y="3703"/>
              <a:ext cx="1400" cy="1400"/>
              <a:chOff x="12930" y="3732"/>
              <a:chExt cx="1930" cy="1930"/>
            </a:xfrm>
          </p:grpSpPr>
          <p:sp>
            <p:nvSpPr>
              <p:cNvPr id="2943" name="koppt-圆形"/>
              <p:cNvSpPr/>
              <p:nvPr/>
            </p:nvSpPr>
            <p:spPr>
              <a:xfrm>
                <a:off x="12930" y="3732"/>
                <a:ext cx="1931" cy="1931"/>
              </a:xfrm>
              <a:prstGeom prst="ellipse">
                <a:avLst/>
              </a:prstGeom>
              <a:solidFill>
                <a:schemeClr val="tx1"/>
              </a:solidFill>
              <a:ln w="3175" cap="flat">
                <a:solidFill>
                  <a:srgbClr val="F4DADE"/>
                </a:solidFill>
                <a:miter lim="400000"/>
              </a:ln>
              <a:effectLst>
                <a:outerShdw blurRad="190500" sx="102000" sy="102000" algn="ctr" rotWithShape="0">
                  <a:prstClr val="black">
                    <a:alpha val="25000"/>
                  </a:prstClr>
                </a:outerShdw>
              </a:effectLst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60959" tIns="60959" rIns="60959" bIns="60959" numCol="1" spcCol="38100" rtlCol="0" anchor="t">
                <a:noAutofit/>
              </a:bodyPr>
              <a:lstStyle/>
              <a:p>
                <a:pPr algn="ctr" defTabSz="410210" hangingPunct="0"/>
                <a:endParaRPr lang="zh-CN" altLang="en-US" sz="1600">
                  <a:solidFill>
                    <a:srgbClr val="FFFFFF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endParaRPr>
              </a:p>
            </p:txBody>
          </p:sp>
          <p:sp>
            <p:nvSpPr>
              <p:cNvPr id="35" name="koppt-图标"/>
              <p:cNvSpPr/>
              <p:nvPr/>
            </p:nvSpPr>
            <p:spPr bwMode="auto">
              <a:xfrm>
                <a:off x="13396" y="4199"/>
                <a:ext cx="997" cy="997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1419225" y="3975100"/>
            <a:ext cx="2505075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43145" y="3975100"/>
            <a:ext cx="2505075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53730" y="3975100"/>
            <a:ext cx="2505075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4384040" y="3736975"/>
            <a:ext cx="0" cy="2173605"/>
          </a:xfrm>
          <a:custGeom>
            <a:avLst/>
            <a:gdLst>
              <a:gd name="connisteX0" fmla="*/ 0 w 0"/>
              <a:gd name="connsiteY0" fmla="*/ 0 h 2173605"/>
              <a:gd name="connisteX1" fmla="*/ 0 w 0"/>
              <a:gd name="connsiteY1" fmla="*/ 2173605 h 21736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2173605">
                <a:moveTo>
                  <a:pt x="0" y="0"/>
                </a:moveTo>
                <a:lnTo>
                  <a:pt x="0" y="2173605"/>
                </a:lnTo>
              </a:path>
            </a:pathLst>
          </a:custGeom>
          <a:noFill/>
          <a:ln w="635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7858125" y="3754755"/>
            <a:ext cx="0" cy="2173605"/>
          </a:xfrm>
          <a:custGeom>
            <a:avLst/>
            <a:gdLst>
              <a:gd name="connisteX0" fmla="*/ 0 w 0"/>
              <a:gd name="connsiteY0" fmla="*/ 0 h 2173605"/>
              <a:gd name="connisteX1" fmla="*/ 0 w 0"/>
              <a:gd name="connsiteY1" fmla="*/ 2173605 h 21736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2173605">
                <a:moveTo>
                  <a:pt x="0" y="0"/>
                </a:moveTo>
                <a:lnTo>
                  <a:pt x="0" y="2173605"/>
                </a:lnTo>
              </a:path>
            </a:pathLst>
          </a:custGeom>
          <a:noFill/>
          <a:ln w="635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schemeClr val="tx1"/>
              </a:solidFill>
              <a:uFillTx/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schemeClr val="tx1"/>
                </a:solidFill>
                <a:uFillTx/>
                <a:latin typeface="+mj-lt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schemeClr val="tx1"/>
              </a:solidFill>
              <a:uFillTx/>
              <a:latin typeface="+mj-lt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方正清刻本悦宋简体" panose="02000000000000000000" charset="-122"/>
                <a:ea typeface="方正清刻本悦宋简体" panose="02000000000000000000" charset="-122"/>
              </a:rPr>
              <a:t>PART 1</a:t>
            </a:r>
            <a:endParaRPr lang="en-US" altLang="zh-CN" sz="2400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662019" y="2214528"/>
            <a:ext cx="8987342" cy="2876550"/>
            <a:chOff x="1769883" y="2482930"/>
            <a:chExt cx="8987342" cy="2876550"/>
          </a:xfrm>
        </p:grpSpPr>
        <p:sp>
          <p:nvSpPr>
            <p:cNvPr id="11" name="koppt-拼图"/>
            <p:cNvSpPr/>
            <p:nvPr/>
          </p:nvSpPr>
          <p:spPr bwMode="auto">
            <a:xfrm>
              <a:off x="6803585" y="3084063"/>
              <a:ext cx="2277533" cy="2275417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rgbClr val="D67283"/>
            </a:solidFill>
            <a:ln w="19050">
              <a:solidFill>
                <a:srgbClr val="FFFFFF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2" name="koppt-拼图"/>
            <p:cNvSpPr/>
            <p:nvPr/>
          </p:nvSpPr>
          <p:spPr bwMode="auto">
            <a:xfrm>
              <a:off x="8479692" y="2482930"/>
              <a:ext cx="2277533" cy="2275417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rgbClr val="FFFFFF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3" name="koppt-拼图"/>
            <p:cNvSpPr/>
            <p:nvPr/>
          </p:nvSpPr>
          <p:spPr bwMode="auto">
            <a:xfrm>
              <a:off x="3446283" y="3084063"/>
              <a:ext cx="2277533" cy="2275417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rgbClr val="D67283"/>
            </a:solidFill>
            <a:ln w="19050">
              <a:solidFill>
                <a:srgbClr val="FFFFFF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4" name="koppt-拼图"/>
            <p:cNvSpPr/>
            <p:nvPr/>
          </p:nvSpPr>
          <p:spPr bwMode="auto">
            <a:xfrm>
              <a:off x="1769883" y="2482930"/>
              <a:ext cx="2277533" cy="2275417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rgbClr val="FFFFFF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5" name="koppt-拼图"/>
            <p:cNvSpPr/>
            <p:nvPr/>
          </p:nvSpPr>
          <p:spPr bwMode="auto">
            <a:xfrm>
              <a:off x="5127479" y="2482930"/>
              <a:ext cx="2277533" cy="2275417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rgbClr val="FFFFFF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</p:grpSp>
      <p:sp>
        <p:nvSpPr>
          <p:cNvPr id="17" name="unlock_193244"/>
          <p:cNvSpPr>
            <a:spLocks noChangeAspect="1"/>
          </p:cNvSpPr>
          <p:nvPr/>
        </p:nvSpPr>
        <p:spPr bwMode="auto">
          <a:xfrm>
            <a:off x="2376211" y="3266172"/>
            <a:ext cx="479919" cy="479194"/>
          </a:xfrm>
          <a:custGeom>
            <a:avLst/>
            <a:gdLst>
              <a:gd name="connsiteX0" fmla="*/ 476705 w 607639"/>
              <a:gd name="connsiteY0" fmla="*/ 434065 h 606722"/>
              <a:gd name="connsiteX1" fmla="*/ 434689 w 607639"/>
              <a:gd name="connsiteY1" fmla="*/ 475999 h 606722"/>
              <a:gd name="connsiteX2" fmla="*/ 476705 w 607639"/>
              <a:gd name="connsiteY2" fmla="*/ 517933 h 606722"/>
              <a:gd name="connsiteX3" fmla="*/ 518721 w 607639"/>
              <a:gd name="connsiteY3" fmla="*/ 475999 h 606722"/>
              <a:gd name="connsiteX4" fmla="*/ 476705 w 607639"/>
              <a:gd name="connsiteY4" fmla="*/ 434065 h 606722"/>
              <a:gd name="connsiteX5" fmla="*/ 303775 w 607639"/>
              <a:gd name="connsiteY5" fmla="*/ 434065 h 606722"/>
              <a:gd name="connsiteX6" fmla="*/ 261863 w 607639"/>
              <a:gd name="connsiteY6" fmla="*/ 475999 h 606722"/>
              <a:gd name="connsiteX7" fmla="*/ 303775 w 607639"/>
              <a:gd name="connsiteY7" fmla="*/ 517933 h 606722"/>
              <a:gd name="connsiteX8" fmla="*/ 345776 w 607639"/>
              <a:gd name="connsiteY8" fmla="*/ 475999 h 606722"/>
              <a:gd name="connsiteX9" fmla="*/ 303775 w 607639"/>
              <a:gd name="connsiteY9" fmla="*/ 434065 h 606722"/>
              <a:gd name="connsiteX10" fmla="*/ 130925 w 607639"/>
              <a:gd name="connsiteY10" fmla="*/ 434036 h 606722"/>
              <a:gd name="connsiteX11" fmla="*/ 88914 w 607639"/>
              <a:gd name="connsiteY11" fmla="*/ 475981 h 606722"/>
              <a:gd name="connsiteX12" fmla="*/ 130925 w 607639"/>
              <a:gd name="connsiteY12" fmla="*/ 517925 h 606722"/>
              <a:gd name="connsiteX13" fmla="*/ 172936 w 607639"/>
              <a:gd name="connsiteY13" fmla="*/ 475981 h 606722"/>
              <a:gd name="connsiteX14" fmla="*/ 130925 w 607639"/>
              <a:gd name="connsiteY14" fmla="*/ 434036 h 606722"/>
              <a:gd name="connsiteX15" fmla="*/ 476705 w 607639"/>
              <a:gd name="connsiteY15" fmla="*/ 404481 h 606722"/>
              <a:gd name="connsiteX16" fmla="*/ 548364 w 607639"/>
              <a:gd name="connsiteY16" fmla="*/ 475999 h 606722"/>
              <a:gd name="connsiteX17" fmla="*/ 476705 w 607639"/>
              <a:gd name="connsiteY17" fmla="*/ 547517 h 606722"/>
              <a:gd name="connsiteX18" fmla="*/ 405046 w 607639"/>
              <a:gd name="connsiteY18" fmla="*/ 475999 h 606722"/>
              <a:gd name="connsiteX19" fmla="*/ 476705 w 607639"/>
              <a:gd name="connsiteY19" fmla="*/ 404481 h 606722"/>
              <a:gd name="connsiteX20" fmla="*/ 303775 w 607639"/>
              <a:gd name="connsiteY20" fmla="*/ 404481 h 606722"/>
              <a:gd name="connsiteX21" fmla="*/ 375408 w 607639"/>
              <a:gd name="connsiteY21" fmla="*/ 475999 h 606722"/>
              <a:gd name="connsiteX22" fmla="*/ 303775 w 607639"/>
              <a:gd name="connsiteY22" fmla="*/ 547517 h 606722"/>
              <a:gd name="connsiteX23" fmla="*/ 232231 w 607639"/>
              <a:gd name="connsiteY23" fmla="*/ 475999 h 606722"/>
              <a:gd name="connsiteX24" fmla="*/ 303775 w 607639"/>
              <a:gd name="connsiteY24" fmla="*/ 404481 h 606722"/>
              <a:gd name="connsiteX25" fmla="*/ 476705 w 607639"/>
              <a:gd name="connsiteY25" fmla="*/ 261466 h 606722"/>
              <a:gd name="connsiteX26" fmla="*/ 434689 w 607639"/>
              <a:gd name="connsiteY26" fmla="*/ 303317 h 606722"/>
              <a:gd name="connsiteX27" fmla="*/ 476705 w 607639"/>
              <a:gd name="connsiteY27" fmla="*/ 345256 h 606722"/>
              <a:gd name="connsiteX28" fmla="*/ 518721 w 607639"/>
              <a:gd name="connsiteY28" fmla="*/ 303317 h 606722"/>
              <a:gd name="connsiteX29" fmla="*/ 476705 w 607639"/>
              <a:gd name="connsiteY29" fmla="*/ 261466 h 606722"/>
              <a:gd name="connsiteX30" fmla="*/ 130934 w 607639"/>
              <a:gd name="connsiteY30" fmla="*/ 261466 h 606722"/>
              <a:gd name="connsiteX31" fmla="*/ 88918 w 607639"/>
              <a:gd name="connsiteY31" fmla="*/ 303317 h 606722"/>
              <a:gd name="connsiteX32" fmla="*/ 130934 w 607639"/>
              <a:gd name="connsiteY32" fmla="*/ 345256 h 606722"/>
              <a:gd name="connsiteX33" fmla="*/ 172950 w 607639"/>
              <a:gd name="connsiteY33" fmla="*/ 303317 h 606722"/>
              <a:gd name="connsiteX34" fmla="*/ 130934 w 607639"/>
              <a:gd name="connsiteY34" fmla="*/ 261466 h 606722"/>
              <a:gd name="connsiteX35" fmla="*/ 303775 w 607639"/>
              <a:gd name="connsiteY35" fmla="*/ 261461 h 606722"/>
              <a:gd name="connsiteX36" fmla="*/ 261853 w 607639"/>
              <a:gd name="connsiteY36" fmla="*/ 303316 h 606722"/>
              <a:gd name="connsiteX37" fmla="*/ 303775 w 607639"/>
              <a:gd name="connsiteY37" fmla="*/ 345260 h 606722"/>
              <a:gd name="connsiteX38" fmla="*/ 345786 w 607639"/>
              <a:gd name="connsiteY38" fmla="*/ 303316 h 606722"/>
              <a:gd name="connsiteX39" fmla="*/ 338487 w 607639"/>
              <a:gd name="connsiteY39" fmla="*/ 279767 h 606722"/>
              <a:gd name="connsiteX40" fmla="*/ 337775 w 607639"/>
              <a:gd name="connsiteY40" fmla="*/ 279056 h 606722"/>
              <a:gd name="connsiteX41" fmla="*/ 335016 w 607639"/>
              <a:gd name="connsiteY41" fmla="*/ 275324 h 606722"/>
              <a:gd name="connsiteX42" fmla="*/ 303775 w 607639"/>
              <a:gd name="connsiteY42" fmla="*/ 261461 h 606722"/>
              <a:gd name="connsiteX43" fmla="*/ 476705 w 607639"/>
              <a:gd name="connsiteY43" fmla="*/ 231878 h 606722"/>
              <a:gd name="connsiteX44" fmla="*/ 548364 w 607639"/>
              <a:gd name="connsiteY44" fmla="*/ 303317 h 606722"/>
              <a:gd name="connsiteX45" fmla="*/ 476705 w 607639"/>
              <a:gd name="connsiteY45" fmla="*/ 374844 h 606722"/>
              <a:gd name="connsiteX46" fmla="*/ 405046 w 607639"/>
              <a:gd name="connsiteY46" fmla="*/ 303317 h 606722"/>
              <a:gd name="connsiteX47" fmla="*/ 476705 w 607639"/>
              <a:gd name="connsiteY47" fmla="*/ 231878 h 606722"/>
              <a:gd name="connsiteX48" fmla="*/ 130934 w 607639"/>
              <a:gd name="connsiteY48" fmla="*/ 231878 h 606722"/>
              <a:gd name="connsiteX49" fmla="*/ 202593 w 607639"/>
              <a:gd name="connsiteY49" fmla="*/ 303317 h 606722"/>
              <a:gd name="connsiteX50" fmla="*/ 130934 w 607639"/>
              <a:gd name="connsiteY50" fmla="*/ 374844 h 606722"/>
              <a:gd name="connsiteX51" fmla="*/ 59275 w 607639"/>
              <a:gd name="connsiteY51" fmla="*/ 303317 h 606722"/>
              <a:gd name="connsiteX52" fmla="*/ 130934 w 607639"/>
              <a:gd name="connsiteY52" fmla="*/ 231878 h 606722"/>
              <a:gd name="connsiteX53" fmla="*/ 476714 w 607639"/>
              <a:gd name="connsiteY53" fmla="*/ 88796 h 606722"/>
              <a:gd name="connsiteX54" fmla="*/ 434703 w 607639"/>
              <a:gd name="connsiteY54" fmla="*/ 130740 h 606722"/>
              <a:gd name="connsiteX55" fmla="*/ 476714 w 607639"/>
              <a:gd name="connsiteY55" fmla="*/ 172685 h 606722"/>
              <a:gd name="connsiteX56" fmla="*/ 518725 w 607639"/>
              <a:gd name="connsiteY56" fmla="*/ 130740 h 606722"/>
              <a:gd name="connsiteX57" fmla="*/ 476714 w 607639"/>
              <a:gd name="connsiteY57" fmla="*/ 88796 h 606722"/>
              <a:gd name="connsiteX58" fmla="*/ 303775 w 607639"/>
              <a:gd name="connsiteY58" fmla="*/ 88796 h 606722"/>
              <a:gd name="connsiteX59" fmla="*/ 261853 w 607639"/>
              <a:gd name="connsiteY59" fmla="*/ 130740 h 606722"/>
              <a:gd name="connsiteX60" fmla="*/ 303775 w 607639"/>
              <a:gd name="connsiteY60" fmla="*/ 172685 h 606722"/>
              <a:gd name="connsiteX61" fmla="*/ 345786 w 607639"/>
              <a:gd name="connsiteY61" fmla="*/ 130740 h 606722"/>
              <a:gd name="connsiteX62" fmla="*/ 303775 w 607639"/>
              <a:gd name="connsiteY62" fmla="*/ 88796 h 606722"/>
              <a:gd name="connsiteX63" fmla="*/ 130925 w 607639"/>
              <a:gd name="connsiteY63" fmla="*/ 88796 h 606722"/>
              <a:gd name="connsiteX64" fmla="*/ 88914 w 607639"/>
              <a:gd name="connsiteY64" fmla="*/ 130740 h 606722"/>
              <a:gd name="connsiteX65" fmla="*/ 130925 w 607639"/>
              <a:gd name="connsiteY65" fmla="*/ 172685 h 606722"/>
              <a:gd name="connsiteX66" fmla="*/ 172936 w 607639"/>
              <a:gd name="connsiteY66" fmla="*/ 130740 h 606722"/>
              <a:gd name="connsiteX67" fmla="*/ 130925 w 607639"/>
              <a:gd name="connsiteY67" fmla="*/ 88796 h 606722"/>
              <a:gd name="connsiteX68" fmla="*/ 130925 w 607639"/>
              <a:gd name="connsiteY68" fmla="*/ 59204 h 606722"/>
              <a:gd name="connsiteX69" fmla="*/ 200973 w 607639"/>
              <a:gd name="connsiteY69" fmla="*/ 115900 h 606722"/>
              <a:gd name="connsiteX70" fmla="*/ 233727 w 607639"/>
              <a:gd name="connsiteY70" fmla="*/ 115900 h 606722"/>
              <a:gd name="connsiteX71" fmla="*/ 303775 w 607639"/>
              <a:gd name="connsiteY71" fmla="*/ 59204 h 606722"/>
              <a:gd name="connsiteX72" fmla="*/ 373912 w 607639"/>
              <a:gd name="connsiteY72" fmla="*/ 115900 h 606722"/>
              <a:gd name="connsiteX73" fmla="*/ 406666 w 607639"/>
              <a:gd name="connsiteY73" fmla="*/ 115900 h 606722"/>
              <a:gd name="connsiteX74" fmla="*/ 476714 w 607639"/>
              <a:gd name="connsiteY74" fmla="*/ 59204 h 606722"/>
              <a:gd name="connsiteX75" fmla="*/ 548364 w 607639"/>
              <a:gd name="connsiteY75" fmla="*/ 130740 h 606722"/>
              <a:gd name="connsiteX76" fmla="*/ 476714 w 607639"/>
              <a:gd name="connsiteY76" fmla="*/ 202277 h 606722"/>
              <a:gd name="connsiteX77" fmla="*/ 443693 w 607639"/>
              <a:gd name="connsiteY77" fmla="*/ 194190 h 606722"/>
              <a:gd name="connsiteX78" fmla="*/ 367325 w 607639"/>
              <a:gd name="connsiteY78" fmla="*/ 270436 h 606722"/>
              <a:gd name="connsiteX79" fmla="*/ 375425 w 607639"/>
              <a:gd name="connsiteY79" fmla="*/ 303316 h 606722"/>
              <a:gd name="connsiteX80" fmla="*/ 303775 w 607639"/>
              <a:gd name="connsiteY80" fmla="*/ 374852 h 606722"/>
              <a:gd name="connsiteX81" fmla="*/ 270843 w 607639"/>
              <a:gd name="connsiteY81" fmla="*/ 366766 h 606722"/>
              <a:gd name="connsiteX82" fmla="*/ 194475 w 607639"/>
              <a:gd name="connsiteY82" fmla="*/ 443012 h 606722"/>
              <a:gd name="connsiteX83" fmla="*/ 202575 w 607639"/>
              <a:gd name="connsiteY83" fmla="*/ 475981 h 606722"/>
              <a:gd name="connsiteX84" fmla="*/ 130925 w 607639"/>
              <a:gd name="connsiteY84" fmla="*/ 547517 h 606722"/>
              <a:gd name="connsiteX85" fmla="*/ 59275 w 607639"/>
              <a:gd name="connsiteY85" fmla="*/ 475981 h 606722"/>
              <a:gd name="connsiteX86" fmla="*/ 130925 w 607639"/>
              <a:gd name="connsiteY86" fmla="*/ 404444 h 606722"/>
              <a:gd name="connsiteX87" fmla="*/ 175517 w 607639"/>
              <a:gd name="connsiteY87" fmla="*/ 420085 h 606722"/>
              <a:gd name="connsiteX88" fmla="*/ 247790 w 607639"/>
              <a:gd name="connsiteY88" fmla="*/ 347926 h 606722"/>
              <a:gd name="connsiteX89" fmla="*/ 232214 w 607639"/>
              <a:gd name="connsiteY89" fmla="*/ 303316 h 606722"/>
              <a:gd name="connsiteX90" fmla="*/ 303775 w 607639"/>
              <a:gd name="connsiteY90" fmla="*/ 231869 h 606722"/>
              <a:gd name="connsiteX91" fmla="*/ 348456 w 607639"/>
              <a:gd name="connsiteY91" fmla="*/ 247420 h 606722"/>
              <a:gd name="connsiteX92" fmla="*/ 420729 w 607639"/>
              <a:gd name="connsiteY92" fmla="*/ 175262 h 606722"/>
              <a:gd name="connsiteX93" fmla="*/ 406666 w 607639"/>
              <a:gd name="connsiteY93" fmla="*/ 145492 h 606722"/>
              <a:gd name="connsiteX94" fmla="*/ 373912 w 607639"/>
              <a:gd name="connsiteY94" fmla="*/ 145492 h 606722"/>
              <a:gd name="connsiteX95" fmla="*/ 303775 w 607639"/>
              <a:gd name="connsiteY95" fmla="*/ 202277 h 606722"/>
              <a:gd name="connsiteX96" fmla="*/ 233727 w 607639"/>
              <a:gd name="connsiteY96" fmla="*/ 145492 h 606722"/>
              <a:gd name="connsiteX97" fmla="*/ 200973 w 607639"/>
              <a:gd name="connsiteY97" fmla="*/ 145492 h 606722"/>
              <a:gd name="connsiteX98" fmla="*/ 130925 w 607639"/>
              <a:gd name="connsiteY98" fmla="*/ 202277 h 606722"/>
              <a:gd name="connsiteX99" fmla="*/ 59275 w 607639"/>
              <a:gd name="connsiteY99" fmla="*/ 130740 h 606722"/>
              <a:gd name="connsiteX100" fmla="*/ 130925 w 607639"/>
              <a:gd name="connsiteY100" fmla="*/ 59204 h 606722"/>
              <a:gd name="connsiteX101" fmla="*/ 55005 w 607639"/>
              <a:gd name="connsiteY101" fmla="*/ 29594 h 606722"/>
              <a:gd name="connsiteX102" fmla="*/ 29639 w 607639"/>
              <a:gd name="connsiteY102" fmla="*/ 54922 h 606722"/>
              <a:gd name="connsiteX103" fmla="*/ 29639 w 607639"/>
              <a:gd name="connsiteY103" fmla="*/ 551711 h 606722"/>
              <a:gd name="connsiteX104" fmla="*/ 55005 w 607639"/>
              <a:gd name="connsiteY104" fmla="*/ 577128 h 606722"/>
              <a:gd name="connsiteX105" fmla="*/ 552545 w 607639"/>
              <a:gd name="connsiteY105" fmla="*/ 577128 h 606722"/>
              <a:gd name="connsiteX106" fmla="*/ 578000 w 607639"/>
              <a:gd name="connsiteY106" fmla="*/ 551711 h 606722"/>
              <a:gd name="connsiteX107" fmla="*/ 578000 w 607639"/>
              <a:gd name="connsiteY107" fmla="*/ 54922 h 606722"/>
              <a:gd name="connsiteX108" fmla="*/ 552545 w 607639"/>
              <a:gd name="connsiteY108" fmla="*/ 29594 h 606722"/>
              <a:gd name="connsiteX109" fmla="*/ 55005 w 607639"/>
              <a:gd name="connsiteY109" fmla="*/ 0 h 606722"/>
              <a:gd name="connsiteX110" fmla="*/ 552545 w 607639"/>
              <a:gd name="connsiteY110" fmla="*/ 0 h 606722"/>
              <a:gd name="connsiteX111" fmla="*/ 607639 w 607639"/>
              <a:gd name="connsiteY111" fmla="*/ 54922 h 606722"/>
              <a:gd name="connsiteX112" fmla="*/ 607639 w 607639"/>
              <a:gd name="connsiteY112" fmla="*/ 551711 h 606722"/>
              <a:gd name="connsiteX113" fmla="*/ 552545 w 607639"/>
              <a:gd name="connsiteY113" fmla="*/ 606722 h 606722"/>
              <a:gd name="connsiteX114" fmla="*/ 55005 w 607639"/>
              <a:gd name="connsiteY114" fmla="*/ 606722 h 606722"/>
              <a:gd name="connsiteX115" fmla="*/ 0 w 607639"/>
              <a:gd name="connsiteY115" fmla="*/ 551711 h 606722"/>
              <a:gd name="connsiteX116" fmla="*/ 0 w 607639"/>
              <a:gd name="connsiteY116" fmla="*/ 54922 h 606722"/>
              <a:gd name="connsiteX117" fmla="*/ 55005 w 607639"/>
              <a:gd name="connsiteY11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7639" h="606722">
                <a:moveTo>
                  <a:pt x="476705" y="434065"/>
                </a:moveTo>
                <a:cubicBezTo>
                  <a:pt x="453560" y="434065"/>
                  <a:pt x="434689" y="452900"/>
                  <a:pt x="434689" y="475999"/>
                </a:cubicBezTo>
                <a:cubicBezTo>
                  <a:pt x="434689" y="499098"/>
                  <a:pt x="453560" y="517933"/>
                  <a:pt x="476705" y="517933"/>
                </a:cubicBezTo>
                <a:cubicBezTo>
                  <a:pt x="499850" y="517933"/>
                  <a:pt x="518721" y="499098"/>
                  <a:pt x="518721" y="475999"/>
                </a:cubicBezTo>
                <a:cubicBezTo>
                  <a:pt x="518721" y="452900"/>
                  <a:pt x="499850" y="434065"/>
                  <a:pt x="476705" y="434065"/>
                </a:cubicBezTo>
                <a:close/>
                <a:moveTo>
                  <a:pt x="303775" y="434065"/>
                </a:moveTo>
                <a:cubicBezTo>
                  <a:pt x="280639" y="434065"/>
                  <a:pt x="261863" y="452900"/>
                  <a:pt x="261863" y="475999"/>
                </a:cubicBezTo>
                <a:cubicBezTo>
                  <a:pt x="261863" y="499098"/>
                  <a:pt x="280639" y="517933"/>
                  <a:pt x="303775" y="517933"/>
                </a:cubicBezTo>
                <a:cubicBezTo>
                  <a:pt x="326911" y="517933"/>
                  <a:pt x="345776" y="499098"/>
                  <a:pt x="345776" y="475999"/>
                </a:cubicBezTo>
                <a:cubicBezTo>
                  <a:pt x="345776" y="452900"/>
                  <a:pt x="326911" y="434065"/>
                  <a:pt x="303775" y="434065"/>
                </a:cubicBezTo>
                <a:close/>
                <a:moveTo>
                  <a:pt x="130925" y="434036"/>
                </a:moveTo>
                <a:cubicBezTo>
                  <a:pt x="107783" y="434036"/>
                  <a:pt x="88914" y="452876"/>
                  <a:pt x="88914" y="475981"/>
                </a:cubicBezTo>
                <a:cubicBezTo>
                  <a:pt x="88914" y="499086"/>
                  <a:pt x="107783" y="517925"/>
                  <a:pt x="130925" y="517925"/>
                </a:cubicBezTo>
                <a:cubicBezTo>
                  <a:pt x="154067" y="517925"/>
                  <a:pt x="172936" y="499086"/>
                  <a:pt x="172936" y="475981"/>
                </a:cubicBezTo>
                <a:cubicBezTo>
                  <a:pt x="172936" y="452876"/>
                  <a:pt x="154067" y="434036"/>
                  <a:pt x="130925" y="434036"/>
                </a:cubicBezTo>
                <a:close/>
                <a:moveTo>
                  <a:pt x="476705" y="404481"/>
                </a:moveTo>
                <a:cubicBezTo>
                  <a:pt x="516229" y="404481"/>
                  <a:pt x="548364" y="436553"/>
                  <a:pt x="548364" y="475999"/>
                </a:cubicBezTo>
                <a:cubicBezTo>
                  <a:pt x="548364" y="515445"/>
                  <a:pt x="516229" y="547517"/>
                  <a:pt x="476705" y="547517"/>
                </a:cubicBezTo>
                <a:cubicBezTo>
                  <a:pt x="437181" y="547517"/>
                  <a:pt x="405046" y="515445"/>
                  <a:pt x="405046" y="475999"/>
                </a:cubicBezTo>
                <a:cubicBezTo>
                  <a:pt x="405046" y="436553"/>
                  <a:pt x="437181" y="404481"/>
                  <a:pt x="476705" y="404481"/>
                </a:cubicBezTo>
                <a:close/>
                <a:moveTo>
                  <a:pt x="303775" y="404481"/>
                </a:moveTo>
                <a:cubicBezTo>
                  <a:pt x="343284" y="404481"/>
                  <a:pt x="375408" y="436553"/>
                  <a:pt x="375408" y="475999"/>
                </a:cubicBezTo>
                <a:cubicBezTo>
                  <a:pt x="375408" y="515445"/>
                  <a:pt x="343284" y="547517"/>
                  <a:pt x="303775" y="547517"/>
                </a:cubicBezTo>
                <a:cubicBezTo>
                  <a:pt x="264355" y="547517"/>
                  <a:pt x="232231" y="515445"/>
                  <a:pt x="232231" y="475999"/>
                </a:cubicBezTo>
                <a:cubicBezTo>
                  <a:pt x="232231" y="436553"/>
                  <a:pt x="264355" y="404481"/>
                  <a:pt x="303775" y="404481"/>
                </a:cubicBezTo>
                <a:close/>
                <a:moveTo>
                  <a:pt x="476705" y="261466"/>
                </a:moveTo>
                <a:cubicBezTo>
                  <a:pt x="453560" y="261466"/>
                  <a:pt x="434689" y="280215"/>
                  <a:pt x="434689" y="303317"/>
                </a:cubicBezTo>
                <a:cubicBezTo>
                  <a:pt x="434689" y="326419"/>
                  <a:pt x="453560" y="345256"/>
                  <a:pt x="476705" y="345256"/>
                </a:cubicBezTo>
                <a:cubicBezTo>
                  <a:pt x="499850" y="345256"/>
                  <a:pt x="518721" y="326419"/>
                  <a:pt x="518721" y="303317"/>
                </a:cubicBezTo>
                <a:cubicBezTo>
                  <a:pt x="518721" y="280215"/>
                  <a:pt x="499850" y="261466"/>
                  <a:pt x="476705" y="261466"/>
                </a:cubicBezTo>
                <a:close/>
                <a:moveTo>
                  <a:pt x="130934" y="261466"/>
                </a:moveTo>
                <a:cubicBezTo>
                  <a:pt x="107789" y="261466"/>
                  <a:pt x="88918" y="280215"/>
                  <a:pt x="88918" y="303317"/>
                </a:cubicBezTo>
                <a:cubicBezTo>
                  <a:pt x="88918" y="326419"/>
                  <a:pt x="107789" y="345256"/>
                  <a:pt x="130934" y="345256"/>
                </a:cubicBezTo>
                <a:cubicBezTo>
                  <a:pt x="154079" y="345256"/>
                  <a:pt x="172950" y="326419"/>
                  <a:pt x="172950" y="303317"/>
                </a:cubicBezTo>
                <a:cubicBezTo>
                  <a:pt x="172950" y="280215"/>
                  <a:pt x="154079" y="261466"/>
                  <a:pt x="130934" y="261466"/>
                </a:cubicBezTo>
                <a:close/>
                <a:moveTo>
                  <a:pt x="303775" y="261461"/>
                </a:moveTo>
                <a:cubicBezTo>
                  <a:pt x="280633" y="261461"/>
                  <a:pt x="261853" y="280211"/>
                  <a:pt x="261853" y="303316"/>
                </a:cubicBezTo>
                <a:cubicBezTo>
                  <a:pt x="261853" y="326421"/>
                  <a:pt x="280633" y="345260"/>
                  <a:pt x="303775" y="345260"/>
                </a:cubicBezTo>
                <a:cubicBezTo>
                  <a:pt x="326917" y="345260"/>
                  <a:pt x="345786" y="326421"/>
                  <a:pt x="345786" y="303316"/>
                </a:cubicBezTo>
                <a:cubicBezTo>
                  <a:pt x="345786" y="294607"/>
                  <a:pt x="343116" y="286521"/>
                  <a:pt x="338487" y="279767"/>
                </a:cubicBezTo>
                <a:cubicBezTo>
                  <a:pt x="338220" y="279500"/>
                  <a:pt x="337953" y="279323"/>
                  <a:pt x="337775" y="279056"/>
                </a:cubicBezTo>
                <a:cubicBezTo>
                  <a:pt x="336618" y="277901"/>
                  <a:pt x="335728" y="276657"/>
                  <a:pt x="335016" y="275324"/>
                </a:cubicBezTo>
                <a:cubicBezTo>
                  <a:pt x="327362" y="266793"/>
                  <a:pt x="316147" y="261461"/>
                  <a:pt x="303775" y="261461"/>
                </a:cubicBezTo>
                <a:close/>
                <a:moveTo>
                  <a:pt x="476705" y="231878"/>
                </a:moveTo>
                <a:cubicBezTo>
                  <a:pt x="516229" y="231878"/>
                  <a:pt x="548364" y="263954"/>
                  <a:pt x="548364" y="303317"/>
                </a:cubicBezTo>
                <a:cubicBezTo>
                  <a:pt x="548364" y="342768"/>
                  <a:pt x="516229" y="374844"/>
                  <a:pt x="476705" y="374844"/>
                </a:cubicBezTo>
                <a:cubicBezTo>
                  <a:pt x="437181" y="374844"/>
                  <a:pt x="405046" y="342768"/>
                  <a:pt x="405046" y="303317"/>
                </a:cubicBezTo>
                <a:cubicBezTo>
                  <a:pt x="405046" y="263954"/>
                  <a:pt x="437181" y="231878"/>
                  <a:pt x="476705" y="231878"/>
                </a:cubicBezTo>
                <a:close/>
                <a:moveTo>
                  <a:pt x="130934" y="231878"/>
                </a:moveTo>
                <a:cubicBezTo>
                  <a:pt x="170458" y="231878"/>
                  <a:pt x="202593" y="263954"/>
                  <a:pt x="202593" y="303317"/>
                </a:cubicBezTo>
                <a:cubicBezTo>
                  <a:pt x="202593" y="342768"/>
                  <a:pt x="170458" y="374844"/>
                  <a:pt x="130934" y="374844"/>
                </a:cubicBezTo>
                <a:cubicBezTo>
                  <a:pt x="91410" y="374844"/>
                  <a:pt x="59275" y="342768"/>
                  <a:pt x="59275" y="303317"/>
                </a:cubicBezTo>
                <a:cubicBezTo>
                  <a:pt x="59275" y="263954"/>
                  <a:pt x="91410" y="231878"/>
                  <a:pt x="130934" y="231878"/>
                </a:cubicBezTo>
                <a:close/>
                <a:moveTo>
                  <a:pt x="476714" y="88796"/>
                </a:moveTo>
                <a:cubicBezTo>
                  <a:pt x="453572" y="88796"/>
                  <a:pt x="434703" y="107635"/>
                  <a:pt x="434703" y="130740"/>
                </a:cubicBezTo>
                <a:cubicBezTo>
                  <a:pt x="434703" y="153845"/>
                  <a:pt x="453572" y="172685"/>
                  <a:pt x="476714" y="172685"/>
                </a:cubicBezTo>
                <a:cubicBezTo>
                  <a:pt x="499856" y="172685"/>
                  <a:pt x="518725" y="153845"/>
                  <a:pt x="518725" y="130740"/>
                </a:cubicBezTo>
                <a:cubicBezTo>
                  <a:pt x="518725" y="107635"/>
                  <a:pt x="499856" y="88796"/>
                  <a:pt x="476714" y="88796"/>
                </a:cubicBezTo>
                <a:close/>
                <a:moveTo>
                  <a:pt x="303775" y="88796"/>
                </a:moveTo>
                <a:cubicBezTo>
                  <a:pt x="280633" y="88796"/>
                  <a:pt x="261853" y="107635"/>
                  <a:pt x="261853" y="130740"/>
                </a:cubicBezTo>
                <a:cubicBezTo>
                  <a:pt x="261853" y="153845"/>
                  <a:pt x="280633" y="172685"/>
                  <a:pt x="303775" y="172685"/>
                </a:cubicBezTo>
                <a:cubicBezTo>
                  <a:pt x="326917" y="172685"/>
                  <a:pt x="345786" y="153845"/>
                  <a:pt x="345786" y="130740"/>
                </a:cubicBezTo>
                <a:cubicBezTo>
                  <a:pt x="345786" y="107635"/>
                  <a:pt x="326917" y="88796"/>
                  <a:pt x="303775" y="88796"/>
                </a:cubicBezTo>
                <a:close/>
                <a:moveTo>
                  <a:pt x="130925" y="88796"/>
                </a:moveTo>
                <a:cubicBezTo>
                  <a:pt x="107783" y="88796"/>
                  <a:pt x="88914" y="107635"/>
                  <a:pt x="88914" y="130740"/>
                </a:cubicBezTo>
                <a:cubicBezTo>
                  <a:pt x="88914" y="153845"/>
                  <a:pt x="107783" y="172685"/>
                  <a:pt x="130925" y="172685"/>
                </a:cubicBezTo>
                <a:cubicBezTo>
                  <a:pt x="154067" y="172685"/>
                  <a:pt x="172936" y="153845"/>
                  <a:pt x="172936" y="130740"/>
                </a:cubicBezTo>
                <a:cubicBezTo>
                  <a:pt x="172936" y="107635"/>
                  <a:pt x="154067" y="88796"/>
                  <a:pt x="130925" y="88796"/>
                </a:cubicBezTo>
                <a:close/>
                <a:moveTo>
                  <a:pt x="130925" y="59204"/>
                </a:moveTo>
                <a:cubicBezTo>
                  <a:pt x="165281" y="59204"/>
                  <a:pt x="194119" y="83553"/>
                  <a:pt x="200973" y="115900"/>
                </a:cubicBezTo>
                <a:lnTo>
                  <a:pt x="233727" y="115900"/>
                </a:lnTo>
                <a:cubicBezTo>
                  <a:pt x="240581" y="83553"/>
                  <a:pt x="269419" y="59204"/>
                  <a:pt x="303775" y="59204"/>
                </a:cubicBezTo>
                <a:cubicBezTo>
                  <a:pt x="338220" y="59204"/>
                  <a:pt x="367058" y="83553"/>
                  <a:pt x="373912" y="115900"/>
                </a:cubicBezTo>
                <a:lnTo>
                  <a:pt x="406666" y="115900"/>
                </a:lnTo>
                <a:cubicBezTo>
                  <a:pt x="413431" y="83553"/>
                  <a:pt x="442269" y="59204"/>
                  <a:pt x="476714" y="59204"/>
                </a:cubicBezTo>
                <a:cubicBezTo>
                  <a:pt x="516233" y="59204"/>
                  <a:pt x="548364" y="91284"/>
                  <a:pt x="548364" y="130740"/>
                </a:cubicBezTo>
                <a:cubicBezTo>
                  <a:pt x="548364" y="170196"/>
                  <a:pt x="516233" y="202277"/>
                  <a:pt x="476714" y="202277"/>
                </a:cubicBezTo>
                <a:cubicBezTo>
                  <a:pt x="464787" y="202277"/>
                  <a:pt x="453572" y="199344"/>
                  <a:pt x="443693" y="194190"/>
                </a:cubicBezTo>
                <a:lnTo>
                  <a:pt x="367325" y="270436"/>
                </a:lnTo>
                <a:cubicBezTo>
                  <a:pt x="372488" y="280300"/>
                  <a:pt x="375425" y="291497"/>
                  <a:pt x="375425" y="303316"/>
                </a:cubicBezTo>
                <a:cubicBezTo>
                  <a:pt x="375425" y="342772"/>
                  <a:pt x="343294" y="374852"/>
                  <a:pt x="303775" y="374852"/>
                </a:cubicBezTo>
                <a:cubicBezTo>
                  <a:pt x="291937" y="374852"/>
                  <a:pt x="280722" y="371920"/>
                  <a:pt x="270843" y="366766"/>
                </a:cubicBezTo>
                <a:lnTo>
                  <a:pt x="194475" y="443012"/>
                </a:lnTo>
                <a:cubicBezTo>
                  <a:pt x="199638" y="452876"/>
                  <a:pt x="202575" y="464073"/>
                  <a:pt x="202575" y="475981"/>
                </a:cubicBezTo>
                <a:cubicBezTo>
                  <a:pt x="202575" y="515437"/>
                  <a:pt x="170444" y="547517"/>
                  <a:pt x="130925" y="547517"/>
                </a:cubicBezTo>
                <a:cubicBezTo>
                  <a:pt x="91406" y="547517"/>
                  <a:pt x="59275" y="515437"/>
                  <a:pt x="59275" y="475981"/>
                </a:cubicBezTo>
                <a:cubicBezTo>
                  <a:pt x="59275" y="436525"/>
                  <a:pt x="91406" y="404444"/>
                  <a:pt x="130925" y="404444"/>
                </a:cubicBezTo>
                <a:cubicBezTo>
                  <a:pt x="147747" y="404444"/>
                  <a:pt x="163234" y="410309"/>
                  <a:pt x="175517" y="420085"/>
                </a:cubicBezTo>
                <a:lnTo>
                  <a:pt x="247790" y="347926"/>
                </a:lnTo>
                <a:cubicBezTo>
                  <a:pt x="238088" y="335663"/>
                  <a:pt x="232214" y="320200"/>
                  <a:pt x="232214" y="303316"/>
                </a:cubicBezTo>
                <a:cubicBezTo>
                  <a:pt x="232214" y="263949"/>
                  <a:pt x="264345" y="231869"/>
                  <a:pt x="303775" y="231869"/>
                </a:cubicBezTo>
                <a:cubicBezTo>
                  <a:pt x="320686" y="231869"/>
                  <a:pt x="336173" y="237734"/>
                  <a:pt x="348456" y="247420"/>
                </a:cubicBezTo>
                <a:lnTo>
                  <a:pt x="420729" y="175262"/>
                </a:lnTo>
                <a:cubicBezTo>
                  <a:pt x="413876" y="166731"/>
                  <a:pt x="408980" y="156600"/>
                  <a:pt x="406666" y="145492"/>
                </a:cubicBezTo>
                <a:lnTo>
                  <a:pt x="373912" y="145492"/>
                </a:lnTo>
                <a:cubicBezTo>
                  <a:pt x="367058" y="177839"/>
                  <a:pt x="338220" y="202277"/>
                  <a:pt x="303775" y="202277"/>
                </a:cubicBezTo>
                <a:cubicBezTo>
                  <a:pt x="269419" y="202277"/>
                  <a:pt x="240581" y="177839"/>
                  <a:pt x="233727" y="145492"/>
                </a:cubicBezTo>
                <a:lnTo>
                  <a:pt x="200973" y="145492"/>
                </a:lnTo>
                <a:cubicBezTo>
                  <a:pt x="194119" y="177839"/>
                  <a:pt x="165281" y="202277"/>
                  <a:pt x="130925" y="202277"/>
                </a:cubicBezTo>
                <a:cubicBezTo>
                  <a:pt x="91406" y="202277"/>
                  <a:pt x="59275" y="170196"/>
                  <a:pt x="59275" y="130740"/>
                </a:cubicBezTo>
                <a:cubicBezTo>
                  <a:pt x="59275" y="91284"/>
                  <a:pt x="91406" y="59204"/>
                  <a:pt x="130925" y="59204"/>
                </a:cubicBezTo>
                <a:close/>
                <a:moveTo>
                  <a:pt x="55005" y="29594"/>
                </a:moveTo>
                <a:cubicBezTo>
                  <a:pt x="41031" y="29594"/>
                  <a:pt x="29639" y="40970"/>
                  <a:pt x="29639" y="54922"/>
                </a:cubicBezTo>
                <a:lnTo>
                  <a:pt x="29639" y="551711"/>
                </a:lnTo>
                <a:cubicBezTo>
                  <a:pt x="29639" y="565753"/>
                  <a:pt x="41031" y="577128"/>
                  <a:pt x="55005" y="577128"/>
                </a:cubicBezTo>
                <a:lnTo>
                  <a:pt x="552545" y="577128"/>
                </a:lnTo>
                <a:cubicBezTo>
                  <a:pt x="566608" y="577128"/>
                  <a:pt x="578000" y="565753"/>
                  <a:pt x="578000" y="551711"/>
                </a:cubicBezTo>
                <a:lnTo>
                  <a:pt x="578000" y="54922"/>
                </a:lnTo>
                <a:cubicBezTo>
                  <a:pt x="578000" y="40970"/>
                  <a:pt x="566608" y="29594"/>
                  <a:pt x="552545" y="29594"/>
                </a:cubicBezTo>
                <a:close/>
                <a:moveTo>
                  <a:pt x="55005" y="0"/>
                </a:moveTo>
                <a:lnTo>
                  <a:pt x="552545" y="0"/>
                </a:lnTo>
                <a:cubicBezTo>
                  <a:pt x="582896" y="0"/>
                  <a:pt x="607639" y="24617"/>
                  <a:pt x="607639" y="54922"/>
                </a:cubicBezTo>
                <a:lnTo>
                  <a:pt x="607639" y="551711"/>
                </a:lnTo>
                <a:cubicBezTo>
                  <a:pt x="607639" y="582016"/>
                  <a:pt x="582896" y="606722"/>
                  <a:pt x="552545" y="606722"/>
                </a:cubicBezTo>
                <a:lnTo>
                  <a:pt x="55005" y="606722"/>
                </a:lnTo>
                <a:cubicBezTo>
                  <a:pt x="24654" y="606722"/>
                  <a:pt x="0" y="582016"/>
                  <a:pt x="0" y="551711"/>
                </a:cubicBezTo>
                <a:lnTo>
                  <a:pt x="0" y="54922"/>
                </a:lnTo>
                <a:cubicBezTo>
                  <a:pt x="0" y="24617"/>
                  <a:pt x="24654" y="0"/>
                  <a:pt x="55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trash_263067"/>
          <p:cNvSpPr>
            <a:spLocks noChangeAspect="1"/>
          </p:cNvSpPr>
          <p:nvPr/>
        </p:nvSpPr>
        <p:spPr bwMode="auto">
          <a:xfrm>
            <a:off x="3958344" y="3497747"/>
            <a:ext cx="429055" cy="495237"/>
          </a:xfrm>
          <a:custGeom>
            <a:avLst/>
            <a:gdLst>
              <a:gd name="connsiteX0" fmla="*/ 364492 w 525642"/>
              <a:gd name="connsiteY0" fmla="*/ 201148 h 606722"/>
              <a:gd name="connsiteX1" fmla="*/ 378547 w 525642"/>
              <a:gd name="connsiteY1" fmla="*/ 215723 h 606722"/>
              <a:gd name="connsiteX2" fmla="*/ 374010 w 525642"/>
              <a:gd name="connsiteY2" fmla="*/ 448744 h 606722"/>
              <a:gd name="connsiteX3" fmla="*/ 359777 w 525642"/>
              <a:gd name="connsiteY3" fmla="*/ 462697 h 606722"/>
              <a:gd name="connsiteX4" fmla="*/ 359510 w 525642"/>
              <a:gd name="connsiteY4" fmla="*/ 462697 h 606722"/>
              <a:gd name="connsiteX5" fmla="*/ 345455 w 525642"/>
              <a:gd name="connsiteY5" fmla="*/ 448211 h 606722"/>
              <a:gd name="connsiteX6" fmla="*/ 349992 w 525642"/>
              <a:gd name="connsiteY6" fmla="*/ 215190 h 606722"/>
              <a:gd name="connsiteX7" fmla="*/ 364492 w 525642"/>
              <a:gd name="connsiteY7" fmla="*/ 201148 h 606722"/>
              <a:gd name="connsiteX8" fmla="*/ 262847 w 525642"/>
              <a:gd name="connsiteY8" fmla="*/ 201112 h 606722"/>
              <a:gd name="connsiteX9" fmla="*/ 277181 w 525642"/>
              <a:gd name="connsiteY9" fmla="*/ 215422 h 606722"/>
              <a:gd name="connsiteX10" fmla="*/ 277181 w 525642"/>
              <a:gd name="connsiteY10" fmla="*/ 448477 h 606722"/>
              <a:gd name="connsiteX11" fmla="*/ 262847 w 525642"/>
              <a:gd name="connsiteY11" fmla="*/ 462698 h 606722"/>
              <a:gd name="connsiteX12" fmla="*/ 248602 w 525642"/>
              <a:gd name="connsiteY12" fmla="*/ 448477 h 606722"/>
              <a:gd name="connsiteX13" fmla="*/ 248602 w 525642"/>
              <a:gd name="connsiteY13" fmla="*/ 215422 h 606722"/>
              <a:gd name="connsiteX14" fmla="*/ 262847 w 525642"/>
              <a:gd name="connsiteY14" fmla="*/ 201112 h 606722"/>
              <a:gd name="connsiteX15" fmla="*/ 161210 w 525642"/>
              <a:gd name="connsiteY15" fmla="*/ 201112 h 606722"/>
              <a:gd name="connsiteX16" fmla="*/ 161566 w 525642"/>
              <a:gd name="connsiteY16" fmla="*/ 201112 h 606722"/>
              <a:gd name="connsiteX17" fmla="*/ 175807 w 525642"/>
              <a:gd name="connsiteY17" fmla="*/ 215156 h 606722"/>
              <a:gd name="connsiteX18" fmla="*/ 180257 w 525642"/>
              <a:gd name="connsiteY18" fmla="*/ 448210 h 606722"/>
              <a:gd name="connsiteX19" fmla="*/ 166283 w 525642"/>
              <a:gd name="connsiteY19" fmla="*/ 462698 h 606722"/>
              <a:gd name="connsiteX20" fmla="*/ 166016 w 525642"/>
              <a:gd name="connsiteY20" fmla="*/ 462698 h 606722"/>
              <a:gd name="connsiteX21" fmla="*/ 151686 w 525642"/>
              <a:gd name="connsiteY21" fmla="*/ 448743 h 606722"/>
              <a:gd name="connsiteX22" fmla="*/ 147236 w 525642"/>
              <a:gd name="connsiteY22" fmla="*/ 215689 h 606722"/>
              <a:gd name="connsiteX23" fmla="*/ 161210 w 525642"/>
              <a:gd name="connsiteY23" fmla="*/ 201112 h 606722"/>
              <a:gd name="connsiteX24" fmla="*/ 69421 w 525642"/>
              <a:gd name="connsiteY24" fmla="*/ 85760 h 606722"/>
              <a:gd name="connsiteX25" fmla="*/ 87488 w 525642"/>
              <a:gd name="connsiteY25" fmla="*/ 554288 h 606722"/>
              <a:gd name="connsiteX26" fmla="*/ 112231 w 525642"/>
              <a:gd name="connsiteY26" fmla="*/ 578106 h 606722"/>
              <a:gd name="connsiteX27" fmla="*/ 413411 w 525642"/>
              <a:gd name="connsiteY27" fmla="*/ 578106 h 606722"/>
              <a:gd name="connsiteX28" fmla="*/ 438243 w 525642"/>
              <a:gd name="connsiteY28" fmla="*/ 554288 h 606722"/>
              <a:gd name="connsiteX29" fmla="*/ 456221 w 525642"/>
              <a:gd name="connsiteY29" fmla="*/ 85760 h 606722"/>
              <a:gd name="connsiteX30" fmla="*/ 206216 w 525642"/>
              <a:gd name="connsiteY30" fmla="*/ 28527 h 606722"/>
              <a:gd name="connsiteX31" fmla="*/ 206216 w 525642"/>
              <a:gd name="connsiteY31" fmla="*/ 57144 h 606722"/>
              <a:gd name="connsiteX32" fmla="*/ 319515 w 525642"/>
              <a:gd name="connsiteY32" fmla="*/ 57144 h 606722"/>
              <a:gd name="connsiteX33" fmla="*/ 319515 w 525642"/>
              <a:gd name="connsiteY33" fmla="*/ 28527 h 606722"/>
              <a:gd name="connsiteX34" fmla="*/ 206038 w 525642"/>
              <a:gd name="connsiteY34" fmla="*/ 0 h 606722"/>
              <a:gd name="connsiteX35" fmla="*/ 319693 w 525642"/>
              <a:gd name="connsiteY35" fmla="*/ 0 h 606722"/>
              <a:gd name="connsiteX36" fmla="*/ 348084 w 525642"/>
              <a:gd name="connsiteY36" fmla="*/ 28350 h 606722"/>
              <a:gd name="connsiteX37" fmla="*/ 348084 w 525642"/>
              <a:gd name="connsiteY37" fmla="*/ 57144 h 606722"/>
              <a:gd name="connsiteX38" fmla="*/ 511402 w 525642"/>
              <a:gd name="connsiteY38" fmla="*/ 57144 h 606722"/>
              <a:gd name="connsiteX39" fmla="*/ 525642 w 525642"/>
              <a:gd name="connsiteY39" fmla="*/ 71452 h 606722"/>
              <a:gd name="connsiteX40" fmla="*/ 511402 w 525642"/>
              <a:gd name="connsiteY40" fmla="*/ 85671 h 606722"/>
              <a:gd name="connsiteX41" fmla="*/ 484879 w 525642"/>
              <a:gd name="connsiteY41" fmla="*/ 85671 h 606722"/>
              <a:gd name="connsiteX42" fmla="*/ 466812 w 525642"/>
              <a:gd name="connsiteY42" fmla="*/ 555444 h 606722"/>
              <a:gd name="connsiteX43" fmla="*/ 413411 w 525642"/>
              <a:gd name="connsiteY43" fmla="*/ 606722 h 606722"/>
              <a:gd name="connsiteX44" fmla="*/ 112231 w 525642"/>
              <a:gd name="connsiteY44" fmla="*/ 606722 h 606722"/>
              <a:gd name="connsiteX45" fmla="*/ 58919 w 525642"/>
              <a:gd name="connsiteY45" fmla="*/ 555444 h 606722"/>
              <a:gd name="connsiteX46" fmla="*/ 40852 w 525642"/>
              <a:gd name="connsiteY46" fmla="*/ 85760 h 606722"/>
              <a:gd name="connsiteX47" fmla="*/ 14329 w 525642"/>
              <a:gd name="connsiteY47" fmla="*/ 85760 h 606722"/>
              <a:gd name="connsiteX48" fmla="*/ 0 w 525642"/>
              <a:gd name="connsiteY48" fmla="*/ 71452 h 606722"/>
              <a:gd name="connsiteX49" fmla="*/ 14329 w 525642"/>
              <a:gd name="connsiteY49" fmla="*/ 57144 h 606722"/>
              <a:gd name="connsiteX50" fmla="*/ 177647 w 525642"/>
              <a:gd name="connsiteY50" fmla="*/ 57144 h 606722"/>
              <a:gd name="connsiteX51" fmla="*/ 177647 w 525642"/>
              <a:gd name="connsiteY51" fmla="*/ 28350 h 606722"/>
              <a:gd name="connsiteX52" fmla="*/ 206038 w 525642"/>
              <a:gd name="connsiteY5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25642" h="606722">
                <a:moveTo>
                  <a:pt x="364492" y="201148"/>
                </a:moveTo>
                <a:cubicBezTo>
                  <a:pt x="372409" y="201326"/>
                  <a:pt x="378725" y="207813"/>
                  <a:pt x="378547" y="215723"/>
                </a:cubicBezTo>
                <a:lnTo>
                  <a:pt x="374010" y="448744"/>
                </a:lnTo>
                <a:cubicBezTo>
                  <a:pt x="373921" y="456565"/>
                  <a:pt x="367516" y="462697"/>
                  <a:pt x="359777" y="462697"/>
                </a:cubicBezTo>
                <a:cubicBezTo>
                  <a:pt x="359688" y="462697"/>
                  <a:pt x="359599" y="462697"/>
                  <a:pt x="359510" y="462697"/>
                </a:cubicBezTo>
                <a:cubicBezTo>
                  <a:pt x="351593" y="462608"/>
                  <a:pt x="345277" y="456032"/>
                  <a:pt x="345455" y="448211"/>
                </a:cubicBezTo>
                <a:lnTo>
                  <a:pt x="349992" y="215190"/>
                </a:lnTo>
                <a:cubicBezTo>
                  <a:pt x="350081" y="207280"/>
                  <a:pt x="356664" y="200970"/>
                  <a:pt x="364492" y="201148"/>
                </a:cubicBezTo>
                <a:close/>
                <a:moveTo>
                  <a:pt x="262847" y="201112"/>
                </a:moveTo>
                <a:cubicBezTo>
                  <a:pt x="270771" y="201112"/>
                  <a:pt x="277181" y="207512"/>
                  <a:pt x="277181" y="215422"/>
                </a:cubicBezTo>
                <a:lnTo>
                  <a:pt x="277181" y="448477"/>
                </a:lnTo>
                <a:cubicBezTo>
                  <a:pt x="277181" y="456387"/>
                  <a:pt x="270771" y="462698"/>
                  <a:pt x="262847" y="462698"/>
                </a:cubicBezTo>
                <a:cubicBezTo>
                  <a:pt x="255012" y="462698"/>
                  <a:pt x="248602" y="456387"/>
                  <a:pt x="248602" y="448477"/>
                </a:cubicBezTo>
                <a:lnTo>
                  <a:pt x="248602" y="215422"/>
                </a:lnTo>
                <a:cubicBezTo>
                  <a:pt x="248602" y="207512"/>
                  <a:pt x="255012" y="201112"/>
                  <a:pt x="262847" y="201112"/>
                </a:cubicBezTo>
                <a:close/>
                <a:moveTo>
                  <a:pt x="161210" y="201112"/>
                </a:moveTo>
                <a:cubicBezTo>
                  <a:pt x="161299" y="201112"/>
                  <a:pt x="161388" y="201112"/>
                  <a:pt x="161566" y="201112"/>
                </a:cubicBezTo>
                <a:cubicBezTo>
                  <a:pt x="169309" y="201112"/>
                  <a:pt x="175629" y="207334"/>
                  <a:pt x="175807" y="215156"/>
                </a:cubicBezTo>
                <a:lnTo>
                  <a:pt x="180257" y="448210"/>
                </a:lnTo>
                <a:cubicBezTo>
                  <a:pt x="180435" y="456032"/>
                  <a:pt x="174205" y="462609"/>
                  <a:pt x="166283" y="462698"/>
                </a:cubicBezTo>
                <a:cubicBezTo>
                  <a:pt x="166194" y="462698"/>
                  <a:pt x="166105" y="462698"/>
                  <a:pt x="166016" y="462698"/>
                </a:cubicBezTo>
                <a:cubicBezTo>
                  <a:pt x="158273" y="462698"/>
                  <a:pt x="151864" y="456565"/>
                  <a:pt x="151686" y="448743"/>
                </a:cubicBezTo>
                <a:lnTo>
                  <a:pt x="147236" y="215689"/>
                </a:lnTo>
                <a:cubicBezTo>
                  <a:pt x="147058" y="207778"/>
                  <a:pt x="153377" y="201290"/>
                  <a:pt x="161210" y="201112"/>
                </a:cubicBezTo>
                <a:close/>
                <a:moveTo>
                  <a:pt x="69421" y="85760"/>
                </a:moveTo>
                <a:lnTo>
                  <a:pt x="87488" y="554288"/>
                </a:lnTo>
                <a:cubicBezTo>
                  <a:pt x="88022" y="567708"/>
                  <a:pt x="98881" y="578106"/>
                  <a:pt x="112231" y="578106"/>
                </a:cubicBezTo>
                <a:lnTo>
                  <a:pt x="413411" y="578106"/>
                </a:lnTo>
                <a:cubicBezTo>
                  <a:pt x="426850" y="578106"/>
                  <a:pt x="437709" y="567708"/>
                  <a:pt x="438243" y="554288"/>
                </a:cubicBezTo>
                <a:lnTo>
                  <a:pt x="456221" y="85760"/>
                </a:lnTo>
                <a:close/>
                <a:moveTo>
                  <a:pt x="206216" y="28527"/>
                </a:moveTo>
                <a:lnTo>
                  <a:pt x="206216" y="57144"/>
                </a:lnTo>
                <a:lnTo>
                  <a:pt x="319515" y="57144"/>
                </a:lnTo>
                <a:lnTo>
                  <a:pt x="319515" y="28527"/>
                </a:lnTo>
                <a:close/>
                <a:moveTo>
                  <a:pt x="206038" y="0"/>
                </a:moveTo>
                <a:lnTo>
                  <a:pt x="319693" y="0"/>
                </a:lnTo>
                <a:cubicBezTo>
                  <a:pt x="335357" y="0"/>
                  <a:pt x="348084" y="12708"/>
                  <a:pt x="348084" y="28350"/>
                </a:cubicBezTo>
                <a:lnTo>
                  <a:pt x="348084" y="57144"/>
                </a:lnTo>
                <a:lnTo>
                  <a:pt x="511402" y="57144"/>
                </a:lnTo>
                <a:cubicBezTo>
                  <a:pt x="519234" y="57144"/>
                  <a:pt x="525642" y="63543"/>
                  <a:pt x="525642" y="71452"/>
                </a:cubicBezTo>
                <a:cubicBezTo>
                  <a:pt x="525642" y="79362"/>
                  <a:pt x="519234" y="85671"/>
                  <a:pt x="511402" y="85671"/>
                </a:cubicBezTo>
                <a:lnTo>
                  <a:pt x="484879" y="85671"/>
                </a:lnTo>
                <a:lnTo>
                  <a:pt x="466812" y="555444"/>
                </a:lnTo>
                <a:cubicBezTo>
                  <a:pt x="465655" y="584149"/>
                  <a:pt x="442248" y="606722"/>
                  <a:pt x="413411" y="606722"/>
                </a:cubicBezTo>
                <a:lnTo>
                  <a:pt x="112231" y="606722"/>
                </a:lnTo>
                <a:cubicBezTo>
                  <a:pt x="83483" y="606722"/>
                  <a:pt x="59987" y="584149"/>
                  <a:pt x="58919" y="555444"/>
                </a:cubicBezTo>
                <a:lnTo>
                  <a:pt x="40852" y="85760"/>
                </a:lnTo>
                <a:lnTo>
                  <a:pt x="14329" y="85760"/>
                </a:lnTo>
                <a:cubicBezTo>
                  <a:pt x="6408" y="85760"/>
                  <a:pt x="0" y="79362"/>
                  <a:pt x="0" y="71452"/>
                </a:cubicBezTo>
                <a:cubicBezTo>
                  <a:pt x="0" y="63543"/>
                  <a:pt x="6408" y="57144"/>
                  <a:pt x="14329" y="57144"/>
                </a:cubicBezTo>
                <a:lnTo>
                  <a:pt x="177647" y="57144"/>
                </a:lnTo>
                <a:lnTo>
                  <a:pt x="177647" y="28350"/>
                </a:lnTo>
                <a:cubicBezTo>
                  <a:pt x="177647" y="12708"/>
                  <a:pt x="190374" y="0"/>
                  <a:pt x="2060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0" name="user_150800"/>
          <p:cNvSpPr>
            <a:spLocks noChangeAspect="1"/>
          </p:cNvSpPr>
          <p:nvPr/>
        </p:nvSpPr>
        <p:spPr bwMode="auto">
          <a:xfrm>
            <a:off x="5650635" y="3266172"/>
            <a:ext cx="526932" cy="554957"/>
          </a:xfrm>
          <a:custGeom>
            <a:avLst/>
            <a:gdLst>
              <a:gd name="connsiteX0" fmla="*/ 427604 w 556685"/>
              <a:gd name="connsiteY0" fmla="*/ 464932 h 586292"/>
              <a:gd name="connsiteX1" fmla="*/ 374450 w 556685"/>
              <a:gd name="connsiteY1" fmla="*/ 542299 h 586292"/>
              <a:gd name="connsiteX2" fmla="*/ 374450 w 556685"/>
              <a:gd name="connsiteY2" fmla="*/ 566571 h 586292"/>
              <a:gd name="connsiteX3" fmla="*/ 495943 w 556685"/>
              <a:gd name="connsiteY3" fmla="*/ 566571 h 586292"/>
              <a:gd name="connsiteX4" fmla="*/ 495943 w 556685"/>
              <a:gd name="connsiteY4" fmla="*/ 542299 h 586292"/>
              <a:gd name="connsiteX5" fmla="*/ 443549 w 556685"/>
              <a:gd name="connsiteY5" fmla="*/ 464932 h 586292"/>
              <a:gd name="connsiteX6" fmla="*/ 374450 w 556685"/>
              <a:gd name="connsiteY6" fmla="*/ 343571 h 586292"/>
              <a:gd name="connsiteX7" fmla="*/ 374450 w 556685"/>
              <a:gd name="connsiteY7" fmla="*/ 367843 h 586292"/>
              <a:gd name="connsiteX8" fmla="*/ 427604 w 556685"/>
              <a:gd name="connsiteY8" fmla="*/ 445210 h 586292"/>
              <a:gd name="connsiteX9" fmla="*/ 443549 w 556685"/>
              <a:gd name="connsiteY9" fmla="*/ 445210 h 586292"/>
              <a:gd name="connsiteX10" fmla="*/ 495943 w 556685"/>
              <a:gd name="connsiteY10" fmla="*/ 367843 h 586292"/>
              <a:gd name="connsiteX11" fmla="*/ 495943 w 556685"/>
              <a:gd name="connsiteY11" fmla="*/ 343571 h 586292"/>
              <a:gd name="connsiteX12" fmla="*/ 344077 w 556685"/>
              <a:gd name="connsiteY12" fmla="*/ 323850 h 586292"/>
              <a:gd name="connsiteX13" fmla="*/ 354708 w 556685"/>
              <a:gd name="connsiteY13" fmla="*/ 323850 h 586292"/>
              <a:gd name="connsiteX14" fmla="*/ 364579 w 556685"/>
              <a:gd name="connsiteY14" fmla="*/ 323850 h 586292"/>
              <a:gd name="connsiteX15" fmla="*/ 506574 w 556685"/>
              <a:gd name="connsiteY15" fmla="*/ 323850 h 586292"/>
              <a:gd name="connsiteX16" fmla="*/ 516445 w 556685"/>
              <a:gd name="connsiteY16" fmla="*/ 323850 h 586292"/>
              <a:gd name="connsiteX17" fmla="*/ 526316 w 556685"/>
              <a:gd name="connsiteY17" fmla="*/ 323850 h 586292"/>
              <a:gd name="connsiteX18" fmla="*/ 536947 w 556685"/>
              <a:gd name="connsiteY18" fmla="*/ 333711 h 586292"/>
              <a:gd name="connsiteX19" fmla="*/ 526316 w 556685"/>
              <a:gd name="connsiteY19" fmla="*/ 343571 h 586292"/>
              <a:gd name="connsiteX20" fmla="*/ 516445 w 556685"/>
              <a:gd name="connsiteY20" fmla="*/ 343571 h 586292"/>
              <a:gd name="connsiteX21" fmla="*/ 516445 w 556685"/>
              <a:gd name="connsiteY21" fmla="*/ 367843 h 586292"/>
              <a:gd name="connsiteX22" fmla="*/ 467848 w 556685"/>
              <a:gd name="connsiteY22" fmla="*/ 455071 h 586292"/>
              <a:gd name="connsiteX23" fmla="*/ 516445 w 556685"/>
              <a:gd name="connsiteY23" fmla="*/ 542299 h 586292"/>
              <a:gd name="connsiteX24" fmla="*/ 516445 w 556685"/>
              <a:gd name="connsiteY24" fmla="*/ 566571 h 586292"/>
              <a:gd name="connsiteX25" fmla="*/ 526316 w 556685"/>
              <a:gd name="connsiteY25" fmla="*/ 566571 h 586292"/>
              <a:gd name="connsiteX26" fmla="*/ 536947 w 556685"/>
              <a:gd name="connsiteY26" fmla="*/ 576431 h 586292"/>
              <a:gd name="connsiteX27" fmla="*/ 526316 w 556685"/>
              <a:gd name="connsiteY27" fmla="*/ 586292 h 586292"/>
              <a:gd name="connsiteX28" fmla="*/ 516445 w 556685"/>
              <a:gd name="connsiteY28" fmla="*/ 586292 h 586292"/>
              <a:gd name="connsiteX29" fmla="*/ 495943 w 556685"/>
              <a:gd name="connsiteY29" fmla="*/ 586292 h 586292"/>
              <a:gd name="connsiteX30" fmla="*/ 354708 w 556685"/>
              <a:gd name="connsiteY30" fmla="*/ 586292 h 586292"/>
              <a:gd name="connsiteX31" fmla="*/ 344077 w 556685"/>
              <a:gd name="connsiteY31" fmla="*/ 586292 h 586292"/>
              <a:gd name="connsiteX32" fmla="*/ 334206 w 556685"/>
              <a:gd name="connsiteY32" fmla="*/ 576431 h 586292"/>
              <a:gd name="connsiteX33" fmla="*/ 344077 w 556685"/>
              <a:gd name="connsiteY33" fmla="*/ 566571 h 586292"/>
              <a:gd name="connsiteX34" fmla="*/ 354708 w 556685"/>
              <a:gd name="connsiteY34" fmla="*/ 566571 h 586292"/>
              <a:gd name="connsiteX35" fmla="*/ 354708 w 556685"/>
              <a:gd name="connsiteY35" fmla="*/ 542299 h 586292"/>
              <a:gd name="connsiteX36" fmla="*/ 403305 w 556685"/>
              <a:gd name="connsiteY36" fmla="*/ 455071 h 586292"/>
              <a:gd name="connsiteX37" fmla="*/ 354708 w 556685"/>
              <a:gd name="connsiteY37" fmla="*/ 367843 h 586292"/>
              <a:gd name="connsiteX38" fmla="*/ 354708 w 556685"/>
              <a:gd name="connsiteY38" fmla="*/ 343571 h 586292"/>
              <a:gd name="connsiteX39" fmla="*/ 344077 w 556685"/>
              <a:gd name="connsiteY39" fmla="*/ 343571 h 586292"/>
              <a:gd name="connsiteX40" fmla="*/ 334206 w 556685"/>
              <a:gd name="connsiteY40" fmla="*/ 333711 h 586292"/>
              <a:gd name="connsiteX41" fmla="*/ 344077 w 556685"/>
              <a:gd name="connsiteY41" fmla="*/ 323850 h 586292"/>
              <a:gd name="connsiteX42" fmla="*/ 278722 w 556685"/>
              <a:gd name="connsiteY42" fmla="*/ 0 h 586292"/>
              <a:gd name="connsiteX43" fmla="*/ 556685 w 556685"/>
              <a:gd name="connsiteY43" fmla="*/ 278356 h 586292"/>
              <a:gd name="connsiteX44" fmla="*/ 546812 w 556685"/>
              <a:gd name="connsiteY44" fmla="*/ 293525 h 586292"/>
              <a:gd name="connsiteX45" fmla="*/ 536939 w 556685"/>
              <a:gd name="connsiteY45" fmla="*/ 293525 h 586292"/>
              <a:gd name="connsiteX46" fmla="*/ 536939 w 556685"/>
              <a:gd name="connsiteY46" fmla="*/ 278356 h 586292"/>
              <a:gd name="connsiteX47" fmla="*/ 278722 w 556685"/>
              <a:gd name="connsiteY47" fmla="*/ 20479 h 586292"/>
              <a:gd name="connsiteX48" fmla="*/ 20505 w 556685"/>
              <a:gd name="connsiteY48" fmla="*/ 278356 h 586292"/>
              <a:gd name="connsiteX49" fmla="*/ 102527 w 556685"/>
              <a:gd name="connsiteY49" fmla="*/ 466455 h 586292"/>
              <a:gd name="connsiteX50" fmla="*/ 122273 w 556685"/>
              <a:gd name="connsiteY50" fmla="*/ 452803 h 586292"/>
              <a:gd name="connsiteX51" fmla="*/ 214928 w 556685"/>
              <a:gd name="connsiteY51" fmla="*/ 412604 h 586292"/>
              <a:gd name="connsiteX52" fmla="*/ 220244 w 556685"/>
              <a:gd name="connsiteY52" fmla="*/ 404261 h 586292"/>
              <a:gd name="connsiteX53" fmla="*/ 157968 w 556685"/>
              <a:gd name="connsiteY53" fmla="*/ 404261 h 586292"/>
              <a:gd name="connsiteX54" fmla="*/ 112400 w 556685"/>
              <a:gd name="connsiteY54" fmla="*/ 393643 h 586292"/>
              <a:gd name="connsiteX55" fmla="*/ 96452 w 556685"/>
              <a:gd name="connsiteY55" fmla="*/ 377715 h 586292"/>
              <a:gd name="connsiteX56" fmla="*/ 100249 w 556685"/>
              <a:gd name="connsiteY56" fmla="*/ 358753 h 586292"/>
              <a:gd name="connsiteX57" fmla="*/ 159487 w 556685"/>
              <a:gd name="connsiteY57" fmla="*/ 204027 h 586292"/>
              <a:gd name="connsiteX58" fmla="*/ 274925 w 556685"/>
              <a:gd name="connsiteY58" fmla="*/ 89499 h 586292"/>
              <a:gd name="connsiteX59" fmla="*/ 385047 w 556685"/>
              <a:gd name="connsiteY59" fmla="*/ 160036 h 586292"/>
              <a:gd name="connsiteX60" fmla="*/ 397198 w 556685"/>
              <a:gd name="connsiteY60" fmla="*/ 215404 h 586292"/>
              <a:gd name="connsiteX61" fmla="*/ 416185 w 556685"/>
              <a:gd name="connsiteY61" fmla="*/ 293525 h 586292"/>
              <a:gd name="connsiteX62" fmla="*/ 324290 w 556685"/>
              <a:gd name="connsiteY62" fmla="*/ 293525 h 586292"/>
              <a:gd name="connsiteX63" fmla="*/ 324290 w 556685"/>
              <a:gd name="connsiteY63" fmla="*/ 367855 h 586292"/>
              <a:gd name="connsiteX64" fmla="*/ 356947 w 556685"/>
              <a:gd name="connsiteY64" fmla="*/ 455078 h 586292"/>
              <a:gd name="connsiteX65" fmla="*/ 324290 w 556685"/>
              <a:gd name="connsiteY65" fmla="*/ 542302 h 586292"/>
              <a:gd name="connsiteX66" fmla="*/ 324290 w 556685"/>
              <a:gd name="connsiteY66" fmla="*/ 552162 h 586292"/>
              <a:gd name="connsiteX67" fmla="*/ 278722 w 556685"/>
              <a:gd name="connsiteY67" fmla="*/ 555954 h 586292"/>
              <a:gd name="connsiteX68" fmla="*/ 277203 w 556685"/>
              <a:gd name="connsiteY68" fmla="*/ 555954 h 586292"/>
              <a:gd name="connsiteX69" fmla="*/ 274925 w 556685"/>
              <a:gd name="connsiteY69" fmla="*/ 555954 h 586292"/>
              <a:gd name="connsiteX70" fmla="*/ 257457 w 556685"/>
              <a:gd name="connsiteY70" fmla="*/ 555196 h 586292"/>
              <a:gd name="connsiteX71" fmla="*/ 245306 w 556685"/>
              <a:gd name="connsiteY71" fmla="*/ 554437 h 586292"/>
              <a:gd name="connsiteX72" fmla="*/ 234673 w 556685"/>
              <a:gd name="connsiteY72" fmla="*/ 552920 h 586292"/>
              <a:gd name="connsiteX73" fmla="*/ 96452 w 556685"/>
              <a:gd name="connsiteY73" fmla="*/ 489209 h 586292"/>
              <a:gd name="connsiteX74" fmla="*/ 88857 w 556685"/>
              <a:gd name="connsiteY74" fmla="*/ 483141 h 586292"/>
              <a:gd name="connsiteX75" fmla="*/ 89616 w 556685"/>
              <a:gd name="connsiteY75" fmla="*/ 482383 h 586292"/>
              <a:gd name="connsiteX76" fmla="*/ 0 w 556685"/>
              <a:gd name="connsiteY76" fmla="*/ 278356 h 586292"/>
              <a:gd name="connsiteX77" fmla="*/ 278722 w 556685"/>
              <a:gd name="connsiteY77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56685" h="586292">
                <a:moveTo>
                  <a:pt x="427604" y="464932"/>
                </a:moveTo>
                <a:cubicBezTo>
                  <a:pt x="394952" y="478585"/>
                  <a:pt x="374450" y="508925"/>
                  <a:pt x="374450" y="542299"/>
                </a:cubicBezTo>
                <a:lnTo>
                  <a:pt x="374450" y="566571"/>
                </a:lnTo>
                <a:lnTo>
                  <a:pt x="495943" y="566571"/>
                </a:lnTo>
                <a:lnTo>
                  <a:pt x="495943" y="542299"/>
                </a:lnTo>
                <a:cubicBezTo>
                  <a:pt x="495943" y="508925"/>
                  <a:pt x="475441" y="478585"/>
                  <a:pt x="443549" y="464932"/>
                </a:cubicBezTo>
                <a:close/>
                <a:moveTo>
                  <a:pt x="374450" y="343571"/>
                </a:moveTo>
                <a:lnTo>
                  <a:pt x="374450" y="367843"/>
                </a:lnTo>
                <a:cubicBezTo>
                  <a:pt x="374450" y="401217"/>
                  <a:pt x="394952" y="431557"/>
                  <a:pt x="427604" y="445210"/>
                </a:cubicBezTo>
                <a:lnTo>
                  <a:pt x="443549" y="445210"/>
                </a:lnTo>
                <a:cubicBezTo>
                  <a:pt x="475441" y="431557"/>
                  <a:pt x="495943" y="401217"/>
                  <a:pt x="495943" y="367843"/>
                </a:cubicBezTo>
                <a:lnTo>
                  <a:pt x="495943" y="343571"/>
                </a:lnTo>
                <a:close/>
                <a:moveTo>
                  <a:pt x="344077" y="323850"/>
                </a:moveTo>
                <a:lnTo>
                  <a:pt x="354708" y="323850"/>
                </a:lnTo>
                <a:lnTo>
                  <a:pt x="364579" y="323850"/>
                </a:lnTo>
                <a:lnTo>
                  <a:pt x="506574" y="323850"/>
                </a:lnTo>
                <a:lnTo>
                  <a:pt x="516445" y="323850"/>
                </a:lnTo>
                <a:lnTo>
                  <a:pt x="526316" y="323850"/>
                </a:lnTo>
                <a:cubicBezTo>
                  <a:pt x="532391" y="323850"/>
                  <a:pt x="536947" y="328401"/>
                  <a:pt x="536947" y="333711"/>
                </a:cubicBezTo>
                <a:cubicBezTo>
                  <a:pt x="536947" y="339020"/>
                  <a:pt x="532391" y="343571"/>
                  <a:pt x="526316" y="343571"/>
                </a:cubicBezTo>
                <a:lnTo>
                  <a:pt x="516445" y="343571"/>
                </a:lnTo>
                <a:lnTo>
                  <a:pt x="516445" y="367843"/>
                </a:lnTo>
                <a:cubicBezTo>
                  <a:pt x="516445" y="403493"/>
                  <a:pt x="497462" y="436108"/>
                  <a:pt x="467848" y="455071"/>
                </a:cubicBezTo>
                <a:cubicBezTo>
                  <a:pt x="497462" y="474034"/>
                  <a:pt x="516445" y="506649"/>
                  <a:pt x="516445" y="542299"/>
                </a:cubicBezTo>
                <a:lnTo>
                  <a:pt x="516445" y="566571"/>
                </a:lnTo>
                <a:lnTo>
                  <a:pt x="526316" y="566571"/>
                </a:lnTo>
                <a:cubicBezTo>
                  <a:pt x="532391" y="566571"/>
                  <a:pt x="536947" y="571122"/>
                  <a:pt x="536947" y="576431"/>
                </a:cubicBezTo>
                <a:cubicBezTo>
                  <a:pt x="536947" y="581741"/>
                  <a:pt x="532391" y="586292"/>
                  <a:pt x="526316" y="586292"/>
                </a:cubicBezTo>
                <a:lnTo>
                  <a:pt x="516445" y="586292"/>
                </a:lnTo>
                <a:lnTo>
                  <a:pt x="495943" y="586292"/>
                </a:lnTo>
                <a:lnTo>
                  <a:pt x="354708" y="586292"/>
                </a:lnTo>
                <a:lnTo>
                  <a:pt x="344077" y="586292"/>
                </a:lnTo>
                <a:cubicBezTo>
                  <a:pt x="338762" y="586292"/>
                  <a:pt x="334206" y="581741"/>
                  <a:pt x="334206" y="576431"/>
                </a:cubicBezTo>
                <a:cubicBezTo>
                  <a:pt x="334206" y="571122"/>
                  <a:pt x="338762" y="566571"/>
                  <a:pt x="344077" y="566571"/>
                </a:cubicBezTo>
                <a:lnTo>
                  <a:pt x="354708" y="566571"/>
                </a:lnTo>
                <a:lnTo>
                  <a:pt x="354708" y="542299"/>
                </a:lnTo>
                <a:cubicBezTo>
                  <a:pt x="354708" y="506649"/>
                  <a:pt x="372932" y="474034"/>
                  <a:pt x="403305" y="455071"/>
                </a:cubicBezTo>
                <a:cubicBezTo>
                  <a:pt x="372932" y="436108"/>
                  <a:pt x="354708" y="403493"/>
                  <a:pt x="354708" y="367843"/>
                </a:cubicBezTo>
                <a:lnTo>
                  <a:pt x="354708" y="343571"/>
                </a:lnTo>
                <a:lnTo>
                  <a:pt x="344077" y="343571"/>
                </a:lnTo>
                <a:cubicBezTo>
                  <a:pt x="338762" y="343571"/>
                  <a:pt x="334206" y="339020"/>
                  <a:pt x="334206" y="333711"/>
                </a:cubicBezTo>
                <a:cubicBezTo>
                  <a:pt x="334206" y="328401"/>
                  <a:pt x="338762" y="323850"/>
                  <a:pt x="344077" y="323850"/>
                </a:cubicBezTo>
                <a:close/>
                <a:moveTo>
                  <a:pt x="278722" y="0"/>
                </a:moveTo>
                <a:cubicBezTo>
                  <a:pt x="432133" y="0"/>
                  <a:pt x="556685" y="124388"/>
                  <a:pt x="556685" y="278356"/>
                </a:cubicBezTo>
                <a:cubicBezTo>
                  <a:pt x="556685" y="295801"/>
                  <a:pt x="546812" y="293525"/>
                  <a:pt x="546812" y="293525"/>
                </a:cubicBezTo>
                <a:lnTo>
                  <a:pt x="536939" y="293525"/>
                </a:lnTo>
                <a:cubicBezTo>
                  <a:pt x="536939" y="288216"/>
                  <a:pt x="536939" y="282907"/>
                  <a:pt x="536939" y="278356"/>
                </a:cubicBezTo>
                <a:cubicBezTo>
                  <a:pt x="536939" y="135765"/>
                  <a:pt x="420741" y="20479"/>
                  <a:pt x="278722" y="20479"/>
                </a:cubicBezTo>
                <a:cubicBezTo>
                  <a:pt x="135944" y="20479"/>
                  <a:pt x="20505" y="135765"/>
                  <a:pt x="20505" y="278356"/>
                </a:cubicBezTo>
                <a:cubicBezTo>
                  <a:pt x="20505" y="352686"/>
                  <a:pt x="51643" y="419431"/>
                  <a:pt x="102527" y="466455"/>
                </a:cubicBezTo>
                <a:cubicBezTo>
                  <a:pt x="108603" y="461146"/>
                  <a:pt x="114679" y="455837"/>
                  <a:pt x="122273" y="452803"/>
                </a:cubicBezTo>
                <a:lnTo>
                  <a:pt x="214928" y="412604"/>
                </a:lnTo>
                <a:cubicBezTo>
                  <a:pt x="215687" y="411846"/>
                  <a:pt x="217965" y="408054"/>
                  <a:pt x="220244" y="404261"/>
                </a:cubicBezTo>
                <a:lnTo>
                  <a:pt x="157968" y="404261"/>
                </a:lnTo>
                <a:cubicBezTo>
                  <a:pt x="156449" y="404261"/>
                  <a:pt x="132146" y="401986"/>
                  <a:pt x="112400" y="393643"/>
                </a:cubicBezTo>
                <a:cubicBezTo>
                  <a:pt x="103287" y="389850"/>
                  <a:pt x="97970" y="384541"/>
                  <a:pt x="96452" y="377715"/>
                </a:cubicBezTo>
                <a:cubicBezTo>
                  <a:pt x="94173" y="371647"/>
                  <a:pt x="95692" y="364821"/>
                  <a:pt x="100249" y="358753"/>
                </a:cubicBezTo>
                <a:cubicBezTo>
                  <a:pt x="117716" y="333724"/>
                  <a:pt x="158727" y="269255"/>
                  <a:pt x="159487" y="204027"/>
                </a:cubicBezTo>
                <a:cubicBezTo>
                  <a:pt x="159487" y="202510"/>
                  <a:pt x="163284" y="90257"/>
                  <a:pt x="274925" y="89499"/>
                </a:cubicBezTo>
                <a:cubicBezTo>
                  <a:pt x="339479" y="89499"/>
                  <a:pt x="370617" y="128180"/>
                  <a:pt x="385047" y="160036"/>
                </a:cubicBezTo>
                <a:cubicBezTo>
                  <a:pt x="391882" y="175205"/>
                  <a:pt x="396439" y="193408"/>
                  <a:pt x="397198" y="215404"/>
                </a:cubicBezTo>
                <a:cubicBezTo>
                  <a:pt x="399477" y="242708"/>
                  <a:pt x="406312" y="269255"/>
                  <a:pt x="416185" y="293525"/>
                </a:cubicBezTo>
                <a:lnTo>
                  <a:pt x="324290" y="293525"/>
                </a:lnTo>
                <a:lnTo>
                  <a:pt x="324290" y="367855"/>
                </a:lnTo>
                <a:cubicBezTo>
                  <a:pt x="324290" y="400469"/>
                  <a:pt x="336441" y="431566"/>
                  <a:pt x="356947" y="455078"/>
                </a:cubicBezTo>
                <a:cubicBezTo>
                  <a:pt x="336441" y="478591"/>
                  <a:pt x="324290" y="509688"/>
                  <a:pt x="324290" y="542302"/>
                </a:cubicBezTo>
                <a:lnTo>
                  <a:pt x="324290" y="552162"/>
                </a:lnTo>
                <a:cubicBezTo>
                  <a:pt x="309101" y="555196"/>
                  <a:pt x="293911" y="555954"/>
                  <a:pt x="278722" y="555954"/>
                </a:cubicBezTo>
                <a:cubicBezTo>
                  <a:pt x="277963" y="555954"/>
                  <a:pt x="277963" y="555954"/>
                  <a:pt x="277203" y="555954"/>
                </a:cubicBezTo>
                <a:cubicBezTo>
                  <a:pt x="276444" y="555954"/>
                  <a:pt x="275684" y="555954"/>
                  <a:pt x="274925" y="555954"/>
                </a:cubicBezTo>
                <a:cubicBezTo>
                  <a:pt x="268849" y="555954"/>
                  <a:pt x="263533" y="555954"/>
                  <a:pt x="257457" y="555196"/>
                </a:cubicBezTo>
                <a:cubicBezTo>
                  <a:pt x="253660" y="555196"/>
                  <a:pt x="249863" y="554437"/>
                  <a:pt x="245306" y="554437"/>
                </a:cubicBezTo>
                <a:cubicBezTo>
                  <a:pt x="242268" y="553679"/>
                  <a:pt x="238471" y="553679"/>
                  <a:pt x="234673" y="552920"/>
                </a:cubicBezTo>
                <a:cubicBezTo>
                  <a:pt x="183790" y="544577"/>
                  <a:pt x="135944" y="523340"/>
                  <a:pt x="96452" y="489209"/>
                </a:cubicBezTo>
                <a:lnTo>
                  <a:pt x="88857" y="483141"/>
                </a:lnTo>
                <a:lnTo>
                  <a:pt x="89616" y="482383"/>
                </a:lnTo>
                <a:cubicBezTo>
                  <a:pt x="34935" y="431566"/>
                  <a:pt x="0" y="358753"/>
                  <a:pt x="0" y="278356"/>
                </a:cubicBezTo>
                <a:cubicBezTo>
                  <a:pt x="0" y="124388"/>
                  <a:pt x="124552" y="0"/>
                  <a:pt x="2787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1" name="text-lines_376058"/>
          <p:cNvSpPr>
            <a:spLocks noChangeAspect="1"/>
          </p:cNvSpPr>
          <p:nvPr/>
        </p:nvSpPr>
        <p:spPr bwMode="auto">
          <a:xfrm>
            <a:off x="7377091" y="3497747"/>
            <a:ext cx="420026" cy="503330"/>
          </a:xfrm>
          <a:custGeom>
            <a:avLst/>
            <a:gdLst>
              <a:gd name="connsiteX0" fmla="*/ 405028 w 506307"/>
              <a:gd name="connsiteY0" fmla="*/ 505587 h 606722"/>
              <a:gd name="connsiteX1" fmla="*/ 405028 w 506307"/>
              <a:gd name="connsiteY1" fmla="*/ 556155 h 606722"/>
              <a:gd name="connsiteX2" fmla="*/ 455668 w 506307"/>
              <a:gd name="connsiteY2" fmla="*/ 556155 h 606722"/>
              <a:gd name="connsiteX3" fmla="*/ 455668 w 506307"/>
              <a:gd name="connsiteY3" fmla="*/ 505587 h 606722"/>
              <a:gd name="connsiteX4" fmla="*/ 126534 w 506307"/>
              <a:gd name="connsiteY4" fmla="*/ 387546 h 606722"/>
              <a:gd name="connsiteX5" fmla="*/ 278440 w 506307"/>
              <a:gd name="connsiteY5" fmla="*/ 387546 h 606722"/>
              <a:gd name="connsiteX6" fmla="*/ 303713 w 506307"/>
              <a:gd name="connsiteY6" fmla="*/ 412888 h 606722"/>
              <a:gd name="connsiteX7" fmla="*/ 278440 w 506307"/>
              <a:gd name="connsiteY7" fmla="*/ 438141 h 606722"/>
              <a:gd name="connsiteX8" fmla="*/ 126534 w 506307"/>
              <a:gd name="connsiteY8" fmla="*/ 438141 h 606722"/>
              <a:gd name="connsiteX9" fmla="*/ 101261 w 506307"/>
              <a:gd name="connsiteY9" fmla="*/ 412888 h 606722"/>
              <a:gd name="connsiteX10" fmla="*/ 126534 w 506307"/>
              <a:gd name="connsiteY10" fmla="*/ 387546 h 606722"/>
              <a:gd name="connsiteX11" fmla="*/ 126534 w 506307"/>
              <a:gd name="connsiteY11" fmla="*/ 286496 h 606722"/>
              <a:gd name="connsiteX12" fmla="*/ 278440 w 506307"/>
              <a:gd name="connsiteY12" fmla="*/ 286496 h 606722"/>
              <a:gd name="connsiteX13" fmla="*/ 303713 w 506307"/>
              <a:gd name="connsiteY13" fmla="*/ 311749 h 606722"/>
              <a:gd name="connsiteX14" fmla="*/ 278440 w 506307"/>
              <a:gd name="connsiteY14" fmla="*/ 337091 h 606722"/>
              <a:gd name="connsiteX15" fmla="*/ 126534 w 506307"/>
              <a:gd name="connsiteY15" fmla="*/ 337091 h 606722"/>
              <a:gd name="connsiteX16" fmla="*/ 101261 w 506307"/>
              <a:gd name="connsiteY16" fmla="*/ 311749 h 606722"/>
              <a:gd name="connsiteX17" fmla="*/ 126534 w 506307"/>
              <a:gd name="connsiteY17" fmla="*/ 286496 h 606722"/>
              <a:gd name="connsiteX18" fmla="*/ 286928 w 506307"/>
              <a:gd name="connsiteY18" fmla="*/ 86294 h 606722"/>
              <a:gd name="connsiteX19" fmla="*/ 286928 w 506307"/>
              <a:gd name="connsiteY19" fmla="*/ 168499 h 606722"/>
              <a:gd name="connsiteX20" fmla="*/ 369251 w 506307"/>
              <a:gd name="connsiteY20" fmla="*/ 168499 h 606722"/>
              <a:gd name="connsiteX21" fmla="*/ 50639 w 506307"/>
              <a:gd name="connsiteY21" fmla="*/ 50568 h 606722"/>
              <a:gd name="connsiteX22" fmla="*/ 50639 w 506307"/>
              <a:gd name="connsiteY22" fmla="*/ 505587 h 606722"/>
              <a:gd name="connsiteX23" fmla="*/ 354388 w 506307"/>
              <a:gd name="connsiteY23" fmla="*/ 505587 h 606722"/>
              <a:gd name="connsiteX24" fmla="*/ 354388 w 506307"/>
              <a:gd name="connsiteY24" fmla="*/ 480259 h 606722"/>
              <a:gd name="connsiteX25" fmla="*/ 354388 w 506307"/>
              <a:gd name="connsiteY25" fmla="*/ 429780 h 606722"/>
              <a:gd name="connsiteX26" fmla="*/ 405028 w 506307"/>
              <a:gd name="connsiteY26" fmla="*/ 358239 h 606722"/>
              <a:gd name="connsiteX27" fmla="*/ 405028 w 506307"/>
              <a:gd name="connsiteY27" fmla="*/ 219067 h 606722"/>
              <a:gd name="connsiteX28" fmla="*/ 261564 w 506307"/>
              <a:gd name="connsiteY28" fmla="*/ 219067 h 606722"/>
              <a:gd name="connsiteX29" fmla="*/ 236289 w 506307"/>
              <a:gd name="connsiteY29" fmla="*/ 193827 h 606722"/>
              <a:gd name="connsiteX30" fmla="*/ 236289 w 506307"/>
              <a:gd name="connsiteY30" fmla="*/ 50568 h 606722"/>
              <a:gd name="connsiteX31" fmla="*/ 25275 w 506307"/>
              <a:gd name="connsiteY31" fmla="*/ 0 h 606722"/>
              <a:gd name="connsiteX32" fmla="*/ 261564 w 506307"/>
              <a:gd name="connsiteY32" fmla="*/ 0 h 606722"/>
              <a:gd name="connsiteX33" fmla="*/ 279453 w 506307"/>
              <a:gd name="connsiteY33" fmla="*/ 7376 h 606722"/>
              <a:gd name="connsiteX34" fmla="*/ 448281 w 506307"/>
              <a:gd name="connsiteY34" fmla="*/ 175964 h 606722"/>
              <a:gd name="connsiteX35" fmla="*/ 455668 w 506307"/>
              <a:gd name="connsiteY35" fmla="*/ 193827 h 606722"/>
              <a:gd name="connsiteX36" fmla="*/ 455668 w 506307"/>
              <a:gd name="connsiteY36" fmla="*/ 358239 h 606722"/>
              <a:gd name="connsiteX37" fmla="*/ 484058 w 506307"/>
              <a:gd name="connsiteY37" fmla="*/ 376102 h 606722"/>
              <a:gd name="connsiteX38" fmla="*/ 484058 w 506307"/>
              <a:gd name="connsiteY38" fmla="*/ 411828 h 606722"/>
              <a:gd name="connsiteX39" fmla="*/ 448281 w 506307"/>
              <a:gd name="connsiteY39" fmla="*/ 411828 h 606722"/>
              <a:gd name="connsiteX40" fmla="*/ 430303 w 506307"/>
              <a:gd name="connsiteY40" fmla="*/ 404452 h 606722"/>
              <a:gd name="connsiteX41" fmla="*/ 405028 w 506307"/>
              <a:gd name="connsiteY41" fmla="*/ 429780 h 606722"/>
              <a:gd name="connsiteX42" fmla="*/ 405028 w 506307"/>
              <a:gd name="connsiteY42" fmla="*/ 455019 h 606722"/>
              <a:gd name="connsiteX43" fmla="*/ 480943 w 506307"/>
              <a:gd name="connsiteY43" fmla="*/ 455019 h 606722"/>
              <a:gd name="connsiteX44" fmla="*/ 506307 w 506307"/>
              <a:gd name="connsiteY44" fmla="*/ 480259 h 606722"/>
              <a:gd name="connsiteX45" fmla="*/ 506307 w 506307"/>
              <a:gd name="connsiteY45" fmla="*/ 581394 h 606722"/>
              <a:gd name="connsiteX46" fmla="*/ 480943 w 506307"/>
              <a:gd name="connsiteY46" fmla="*/ 606722 h 606722"/>
              <a:gd name="connsiteX47" fmla="*/ 379753 w 506307"/>
              <a:gd name="connsiteY47" fmla="*/ 606722 h 606722"/>
              <a:gd name="connsiteX48" fmla="*/ 354388 w 506307"/>
              <a:gd name="connsiteY48" fmla="*/ 581394 h 606722"/>
              <a:gd name="connsiteX49" fmla="*/ 354388 w 506307"/>
              <a:gd name="connsiteY49" fmla="*/ 556155 h 606722"/>
              <a:gd name="connsiteX50" fmla="*/ 25275 w 506307"/>
              <a:gd name="connsiteY50" fmla="*/ 556155 h 606722"/>
              <a:gd name="connsiteX51" fmla="*/ 0 w 506307"/>
              <a:gd name="connsiteY51" fmla="*/ 530826 h 606722"/>
              <a:gd name="connsiteX52" fmla="*/ 0 w 506307"/>
              <a:gd name="connsiteY52" fmla="*/ 25239 h 606722"/>
              <a:gd name="connsiteX53" fmla="*/ 25275 w 506307"/>
              <a:gd name="connsiteY5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06307" h="606722">
                <a:moveTo>
                  <a:pt x="405028" y="505587"/>
                </a:moveTo>
                <a:lnTo>
                  <a:pt x="405028" y="556155"/>
                </a:lnTo>
                <a:lnTo>
                  <a:pt x="455668" y="556155"/>
                </a:lnTo>
                <a:lnTo>
                  <a:pt x="455668" y="505587"/>
                </a:lnTo>
                <a:close/>
                <a:moveTo>
                  <a:pt x="126534" y="387546"/>
                </a:moveTo>
                <a:lnTo>
                  <a:pt x="278440" y="387546"/>
                </a:lnTo>
                <a:cubicBezTo>
                  <a:pt x="292412" y="387546"/>
                  <a:pt x="303713" y="398928"/>
                  <a:pt x="303713" y="412888"/>
                </a:cubicBezTo>
                <a:cubicBezTo>
                  <a:pt x="303713" y="426848"/>
                  <a:pt x="292412" y="438141"/>
                  <a:pt x="278440" y="438141"/>
                </a:cubicBezTo>
                <a:lnTo>
                  <a:pt x="126534" y="438141"/>
                </a:lnTo>
                <a:cubicBezTo>
                  <a:pt x="112563" y="438141"/>
                  <a:pt x="101261" y="426848"/>
                  <a:pt x="101261" y="412888"/>
                </a:cubicBezTo>
                <a:cubicBezTo>
                  <a:pt x="101261" y="398928"/>
                  <a:pt x="112563" y="387546"/>
                  <a:pt x="126534" y="387546"/>
                </a:cubicBezTo>
                <a:close/>
                <a:moveTo>
                  <a:pt x="126534" y="286496"/>
                </a:moveTo>
                <a:lnTo>
                  <a:pt x="278440" y="286496"/>
                </a:lnTo>
                <a:cubicBezTo>
                  <a:pt x="292412" y="286496"/>
                  <a:pt x="303713" y="297789"/>
                  <a:pt x="303713" y="311749"/>
                </a:cubicBezTo>
                <a:cubicBezTo>
                  <a:pt x="303713" y="325709"/>
                  <a:pt x="292412" y="337091"/>
                  <a:pt x="278440" y="337091"/>
                </a:cubicBezTo>
                <a:lnTo>
                  <a:pt x="126534" y="337091"/>
                </a:lnTo>
                <a:cubicBezTo>
                  <a:pt x="112563" y="337091"/>
                  <a:pt x="101261" y="325709"/>
                  <a:pt x="101261" y="311749"/>
                </a:cubicBezTo>
                <a:cubicBezTo>
                  <a:pt x="101261" y="297789"/>
                  <a:pt x="112563" y="286496"/>
                  <a:pt x="126534" y="286496"/>
                </a:cubicBezTo>
                <a:close/>
                <a:moveTo>
                  <a:pt x="286928" y="86294"/>
                </a:moveTo>
                <a:lnTo>
                  <a:pt x="286928" y="168499"/>
                </a:lnTo>
                <a:lnTo>
                  <a:pt x="369251" y="168499"/>
                </a:lnTo>
                <a:close/>
                <a:moveTo>
                  <a:pt x="50639" y="50568"/>
                </a:moveTo>
                <a:lnTo>
                  <a:pt x="50639" y="505587"/>
                </a:lnTo>
                <a:lnTo>
                  <a:pt x="354388" y="505587"/>
                </a:lnTo>
                <a:lnTo>
                  <a:pt x="354388" y="480259"/>
                </a:lnTo>
                <a:lnTo>
                  <a:pt x="354388" y="429780"/>
                </a:lnTo>
                <a:cubicBezTo>
                  <a:pt x="354388" y="396809"/>
                  <a:pt x="375570" y="368726"/>
                  <a:pt x="405028" y="358239"/>
                </a:cubicBezTo>
                <a:lnTo>
                  <a:pt x="405028" y="219067"/>
                </a:lnTo>
                <a:lnTo>
                  <a:pt x="261564" y="219067"/>
                </a:lnTo>
                <a:cubicBezTo>
                  <a:pt x="247591" y="219067"/>
                  <a:pt x="236289" y="207780"/>
                  <a:pt x="236289" y="193827"/>
                </a:cubicBezTo>
                <a:lnTo>
                  <a:pt x="236289" y="50568"/>
                </a:lnTo>
                <a:close/>
                <a:moveTo>
                  <a:pt x="25275" y="0"/>
                </a:moveTo>
                <a:lnTo>
                  <a:pt x="261564" y="0"/>
                </a:lnTo>
                <a:cubicBezTo>
                  <a:pt x="268328" y="0"/>
                  <a:pt x="274736" y="2666"/>
                  <a:pt x="279453" y="7376"/>
                </a:cubicBezTo>
                <a:lnTo>
                  <a:pt x="448281" y="175964"/>
                </a:lnTo>
                <a:cubicBezTo>
                  <a:pt x="452998" y="180675"/>
                  <a:pt x="455668" y="187073"/>
                  <a:pt x="455668" y="193827"/>
                </a:cubicBezTo>
                <a:lnTo>
                  <a:pt x="455668" y="358239"/>
                </a:lnTo>
                <a:cubicBezTo>
                  <a:pt x="466258" y="361883"/>
                  <a:pt x="475870" y="368015"/>
                  <a:pt x="484058" y="376102"/>
                </a:cubicBezTo>
                <a:cubicBezTo>
                  <a:pt x="493937" y="385967"/>
                  <a:pt x="493937" y="401963"/>
                  <a:pt x="484058" y="411828"/>
                </a:cubicBezTo>
                <a:cubicBezTo>
                  <a:pt x="474179" y="421782"/>
                  <a:pt x="458160" y="421782"/>
                  <a:pt x="448281" y="411828"/>
                </a:cubicBezTo>
                <a:cubicBezTo>
                  <a:pt x="443475" y="407118"/>
                  <a:pt x="437067" y="404452"/>
                  <a:pt x="430303" y="404452"/>
                </a:cubicBezTo>
                <a:cubicBezTo>
                  <a:pt x="416420" y="404452"/>
                  <a:pt x="405028" y="415827"/>
                  <a:pt x="405028" y="429780"/>
                </a:cubicBezTo>
                <a:lnTo>
                  <a:pt x="405028" y="455019"/>
                </a:lnTo>
                <a:lnTo>
                  <a:pt x="480943" y="455019"/>
                </a:lnTo>
                <a:cubicBezTo>
                  <a:pt x="494916" y="455019"/>
                  <a:pt x="506307" y="466306"/>
                  <a:pt x="506307" y="480259"/>
                </a:cubicBezTo>
                <a:lnTo>
                  <a:pt x="506307" y="581394"/>
                </a:lnTo>
                <a:cubicBezTo>
                  <a:pt x="506307" y="595347"/>
                  <a:pt x="494916" y="606722"/>
                  <a:pt x="480943" y="606722"/>
                </a:cubicBezTo>
                <a:lnTo>
                  <a:pt x="379753" y="606722"/>
                </a:lnTo>
                <a:cubicBezTo>
                  <a:pt x="365691" y="606722"/>
                  <a:pt x="354388" y="595347"/>
                  <a:pt x="354388" y="581394"/>
                </a:cubicBezTo>
                <a:lnTo>
                  <a:pt x="354388" y="556155"/>
                </a:lnTo>
                <a:lnTo>
                  <a:pt x="25275" y="556155"/>
                </a:lnTo>
                <a:cubicBezTo>
                  <a:pt x="11302" y="556155"/>
                  <a:pt x="0" y="544779"/>
                  <a:pt x="0" y="530826"/>
                </a:cubicBezTo>
                <a:lnTo>
                  <a:pt x="0" y="25239"/>
                </a:lnTo>
                <a:cubicBezTo>
                  <a:pt x="0" y="11287"/>
                  <a:pt x="11302" y="0"/>
                  <a:pt x="252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wifi_246511"/>
          <p:cNvSpPr>
            <a:spLocks noChangeAspect="1"/>
          </p:cNvSpPr>
          <p:nvPr/>
        </p:nvSpPr>
        <p:spPr bwMode="auto">
          <a:xfrm>
            <a:off x="9006963" y="3281372"/>
            <a:ext cx="503631" cy="502870"/>
          </a:xfrm>
          <a:custGeom>
            <a:avLst/>
            <a:gdLst>
              <a:gd name="connsiteX0" fmla="*/ 243073 w 607639"/>
              <a:gd name="connsiteY0" fmla="*/ 333749 h 606722"/>
              <a:gd name="connsiteX1" fmla="*/ 212627 w 607639"/>
              <a:gd name="connsiteY1" fmla="*/ 364048 h 606722"/>
              <a:gd name="connsiteX2" fmla="*/ 243073 w 607639"/>
              <a:gd name="connsiteY2" fmla="*/ 394346 h 606722"/>
              <a:gd name="connsiteX3" fmla="*/ 273429 w 607639"/>
              <a:gd name="connsiteY3" fmla="*/ 364048 h 606722"/>
              <a:gd name="connsiteX4" fmla="*/ 243073 w 607639"/>
              <a:gd name="connsiteY4" fmla="*/ 333749 h 606722"/>
              <a:gd name="connsiteX5" fmla="*/ 243073 w 607639"/>
              <a:gd name="connsiteY5" fmla="*/ 303361 h 606722"/>
              <a:gd name="connsiteX6" fmla="*/ 303785 w 607639"/>
              <a:gd name="connsiteY6" fmla="*/ 364048 h 606722"/>
              <a:gd name="connsiteX7" fmla="*/ 243073 w 607639"/>
              <a:gd name="connsiteY7" fmla="*/ 424734 h 606722"/>
              <a:gd name="connsiteX8" fmla="*/ 182271 w 607639"/>
              <a:gd name="connsiteY8" fmla="*/ 364048 h 606722"/>
              <a:gd name="connsiteX9" fmla="*/ 243073 w 607639"/>
              <a:gd name="connsiteY9" fmla="*/ 303361 h 606722"/>
              <a:gd name="connsiteX10" fmla="*/ 243098 w 607639"/>
              <a:gd name="connsiteY10" fmla="*/ 242745 h 606722"/>
              <a:gd name="connsiteX11" fmla="*/ 364541 w 607639"/>
              <a:gd name="connsiteY11" fmla="*/ 364047 h 606722"/>
              <a:gd name="connsiteX12" fmla="*/ 334202 w 607639"/>
              <a:gd name="connsiteY12" fmla="*/ 364047 h 606722"/>
              <a:gd name="connsiteX13" fmla="*/ 243098 w 607639"/>
              <a:gd name="connsiteY13" fmla="*/ 273048 h 606722"/>
              <a:gd name="connsiteX14" fmla="*/ 243098 w 607639"/>
              <a:gd name="connsiteY14" fmla="*/ 181988 h 606722"/>
              <a:gd name="connsiteX15" fmla="*/ 425369 w 607639"/>
              <a:gd name="connsiteY15" fmla="*/ 364047 h 606722"/>
              <a:gd name="connsiteX16" fmla="*/ 394931 w 607639"/>
              <a:gd name="connsiteY16" fmla="*/ 364047 h 606722"/>
              <a:gd name="connsiteX17" fmla="*/ 243098 w 607639"/>
              <a:gd name="connsiteY17" fmla="*/ 212302 h 606722"/>
              <a:gd name="connsiteX18" fmla="*/ 243098 w 607639"/>
              <a:gd name="connsiteY18" fmla="*/ 121302 h 606722"/>
              <a:gd name="connsiteX19" fmla="*/ 486055 w 607639"/>
              <a:gd name="connsiteY19" fmla="*/ 364047 h 606722"/>
              <a:gd name="connsiteX20" fmla="*/ 455708 w 607639"/>
              <a:gd name="connsiteY20" fmla="*/ 364047 h 606722"/>
              <a:gd name="connsiteX21" fmla="*/ 243098 w 607639"/>
              <a:gd name="connsiteY21" fmla="*/ 151701 h 606722"/>
              <a:gd name="connsiteX22" fmla="*/ 303775 w 607639"/>
              <a:gd name="connsiteY22" fmla="*/ 30305 h 606722"/>
              <a:gd name="connsiteX23" fmla="*/ 30351 w 607639"/>
              <a:gd name="connsiteY23" fmla="*/ 303317 h 606722"/>
              <a:gd name="connsiteX24" fmla="*/ 303775 w 607639"/>
              <a:gd name="connsiteY24" fmla="*/ 576328 h 606722"/>
              <a:gd name="connsiteX25" fmla="*/ 577199 w 607639"/>
              <a:gd name="connsiteY25" fmla="*/ 303317 h 606722"/>
              <a:gd name="connsiteX26" fmla="*/ 303775 w 607639"/>
              <a:gd name="connsiteY26" fmla="*/ 30305 h 606722"/>
              <a:gd name="connsiteX27" fmla="*/ 303775 w 607639"/>
              <a:gd name="connsiteY27" fmla="*/ 0 h 606722"/>
              <a:gd name="connsiteX28" fmla="*/ 607639 w 607639"/>
              <a:gd name="connsiteY28" fmla="*/ 303317 h 606722"/>
              <a:gd name="connsiteX29" fmla="*/ 303775 w 607639"/>
              <a:gd name="connsiteY29" fmla="*/ 606722 h 606722"/>
              <a:gd name="connsiteX30" fmla="*/ 0 w 607639"/>
              <a:gd name="connsiteY30" fmla="*/ 303317 h 606722"/>
              <a:gd name="connsiteX31" fmla="*/ 303775 w 607639"/>
              <a:gd name="connsiteY3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39" h="606722">
                <a:moveTo>
                  <a:pt x="243073" y="333749"/>
                </a:moveTo>
                <a:cubicBezTo>
                  <a:pt x="226247" y="333749"/>
                  <a:pt x="212627" y="347254"/>
                  <a:pt x="212627" y="364048"/>
                </a:cubicBezTo>
                <a:cubicBezTo>
                  <a:pt x="212627" y="380841"/>
                  <a:pt x="226247" y="394346"/>
                  <a:pt x="243073" y="394346"/>
                </a:cubicBezTo>
                <a:cubicBezTo>
                  <a:pt x="259809" y="394346"/>
                  <a:pt x="273429" y="380841"/>
                  <a:pt x="273429" y="364048"/>
                </a:cubicBezTo>
                <a:cubicBezTo>
                  <a:pt x="273429" y="347254"/>
                  <a:pt x="259809" y="333749"/>
                  <a:pt x="243073" y="333749"/>
                </a:cubicBezTo>
                <a:close/>
                <a:moveTo>
                  <a:pt x="243073" y="303361"/>
                </a:moveTo>
                <a:cubicBezTo>
                  <a:pt x="276544" y="303361"/>
                  <a:pt x="303785" y="330639"/>
                  <a:pt x="303785" y="364048"/>
                </a:cubicBezTo>
                <a:cubicBezTo>
                  <a:pt x="303785" y="397456"/>
                  <a:pt x="276544" y="424734"/>
                  <a:pt x="243073" y="424734"/>
                </a:cubicBezTo>
                <a:cubicBezTo>
                  <a:pt x="209512" y="424734"/>
                  <a:pt x="182271" y="397456"/>
                  <a:pt x="182271" y="364048"/>
                </a:cubicBezTo>
                <a:cubicBezTo>
                  <a:pt x="182271" y="330639"/>
                  <a:pt x="209512" y="303361"/>
                  <a:pt x="243073" y="303361"/>
                </a:cubicBezTo>
                <a:close/>
                <a:moveTo>
                  <a:pt x="243098" y="242745"/>
                </a:moveTo>
                <a:cubicBezTo>
                  <a:pt x="310092" y="242745"/>
                  <a:pt x="364541" y="297131"/>
                  <a:pt x="364541" y="364047"/>
                </a:cubicBezTo>
                <a:lnTo>
                  <a:pt x="334202" y="364047"/>
                </a:lnTo>
                <a:cubicBezTo>
                  <a:pt x="334202" y="313749"/>
                  <a:pt x="293366" y="273048"/>
                  <a:pt x="243098" y="273048"/>
                </a:cubicBezTo>
                <a:close/>
                <a:moveTo>
                  <a:pt x="243098" y="181988"/>
                </a:moveTo>
                <a:cubicBezTo>
                  <a:pt x="343578" y="181988"/>
                  <a:pt x="425369" y="263683"/>
                  <a:pt x="425369" y="364047"/>
                </a:cubicBezTo>
                <a:lnTo>
                  <a:pt x="394931" y="364047"/>
                </a:lnTo>
                <a:cubicBezTo>
                  <a:pt x="394931" y="280218"/>
                  <a:pt x="326936" y="212302"/>
                  <a:pt x="243098" y="212302"/>
                </a:cubicBezTo>
                <a:close/>
                <a:moveTo>
                  <a:pt x="243098" y="121302"/>
                </a:moveTo>
                <a:cubicBezTo>
                  <a:pt x="377036" y="121302"/>
                  <a:pt x="486055" y="230186"/>
                  <a:pt x="486055" y="364047"/>
                </a:cubicBezTo>
                <a:lnTo>
                  <a:pt x="455708" y="364047"/>
                </a:lnTo>
                <a:cubicBezTo>
                  <a:pt x="455708" y="246719"/>
                  <a:pt x="360483" y="151701"/>
                  <a:pt x="243098" y="151701"/>
                </a:cubicBezTo>
                <a:close/>
                <a:moveTo>
                  <a:pt x="303775" y="30305"/>
                </a:moveTo>
                <a:cubicBezTo>
                  <a:pt x="153000" y="30305"/>
                  <a:pt x="30351" y="152769"/>
                  <a:pt x="30351" y="303317"/>
                </a:cubicBezTo>
                <a:cubicBezTo>
                  <a:pt x="30351" y="453864"/>
                  <a:pt x="153000" y="576328"/>
                  <a:pt x="303775" y="576328"/>
                </a:cubicBezTo>
                <a:cubicBezTo>
                  <a:pt x="454550" y="576328"/>
                  <a:pt x="577199" y="453864"/>
                  <a:pt x="577199" y="303317"/>
                </a:cubicBezTo>
                <a:cubicBezTo>
                  <a:pt x="577199" y="152769"/>
                  <a:pt x="454550" y="30305"/>
                  <a:pt x="303775" y="30305"/>
                </a:cubicBezTo>
                <a:close/>
                <a:moveTo>
                  <a:pt x="303775" y="0"/>
                </a:moveTo>
                <a:cubicBezTo>
                  <a:pt x="471550" y="0"/>
                  <a:pt x="607639" y="135795"/>
                  <a:pt x="607639" y="303317"/>
                </a:cubicBezTo>
                <a:cubicBezTo>
                  <a:pt x="607639" y="470838"/>
                  <a:pt x="471550" y="606722"/>
                  <a:pt x="303775" y="606722"/>
                </a:cubicBezTo>
                <a:cubicBezTo>
                  <a:pt x="136000" y="606722"/>
                  <a:pt x="0" y="470838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文本框 39"/>
          <p:cNvSpPr txBox="1"/>
          <p:nvPr/>
        </p:nvSpPr>
        <p:spPr>
          <a:xfrm>
            <a:off x="1216025" y="911486"/>
            <a:ext cx="262128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latin typeface="Arial" panose="020B0604020202020204" pitchFamily="34" charset="0"/>
                <a:ea typeface="华文新魏" panose="02010800040101010101" charset="-122"/>
              </a:rPr>
              <a:t>STEP 1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4" name="文本框 39"/>
          <p:cNvSpPr txBox="1"/>
          <p:nvPr/>
        </p:nvSpPr>
        <p:spPr>
          <a:xfrm>
            <a:off x="2862231" y="5107112"/>
            <a:ext cx="262128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STEP 2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5" name="文本框 39"/>
          <p:cNvSpPr txBox="1"/>
          <p:nvPr/>
        </p:nvSpPr>
        <p:spPr>
          <a:xfrm>
            <a:off x="4566389" y="911486"/>
            <a:ext cx="262128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latin typeface="Arial" panose="020B0604020202020204" pitchFamily="34" charset="0"/>
                <a:ea typeface="华文新魏" panose="02010800040101010101" charset="-122"/>
              </a:rPr>
              <a:t>STEP 3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6" name="文本框 39"/>
          <p:cNvSpPr txBox="1"/>
          <p:nvPr/>
        </p:nvSpPr>
        <p:spPr>
          <a:xfrm>
            <a:off x="6177567" y="5077215"/>
            <a:ext cx="262128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STEP 4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27" name="文本框 39"/>
          <p:cNvSpPr txBox="1"/>
          <p:nvPr/>
        </p:nvSpPr>
        <p:spPr>
          <a:xfrm>
            <a:off x="7896896" y="921351"/>
            <a:ext cx="2621280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b="1" smtClean="0">
                <a:latin typeface="Arial" panose="020B0604020202020204" pitchFamily="34" charset="0"/>
                <a:ea typeface="华文新魏" panose="02010800040101010101" charset="-122"/>
              </a:rPr>
              <a:t>STEP 5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</a:t>
            </a:r>
            <a:r>
              <a:rPr lang="zh-CN" altLang="en-US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pulvinar</a:t>
            </a:r>
            <a:r>
              <a:rPr lang="en-US" altLang="zh-CN" sz="1050" smtClean="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schemeClr val="tx1"/>
                </a:solidFill>
                <a:uFillTx/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schemeClr val="tx1"/>
              </a:solidFill>
              <a:uFillTx/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schemeClr val="tx1"/>
                </a:solidFill>
                <a:uFillTx/>
                <a:latin typeface="+mj-lt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schemeClr val="tx1"/>
              </a:solidFill>
              <a:uFillTx/>
              <a:latin typeface="+mj-lt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方正清刻本悦宋简体" panose="02000000000000000000" charset="-122"/>
                <a:ea typeface="方正清刻本悦宋简体" panose="02000000000000000000" charset="-122"/>
              </a:rPr>
              <a:t>PART 1</a:t>
            </a:r>
            <a:endParaRPr lang="en-US" altLang="zh-CN" sz="2400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schemeClr val="tx1"/>
                </a:solidFill>
                <a:uFillTx/>
                <a:latin typeface="+mj-lt"/>
              </a:rPr>
              <a:t>HELLO, OCTOBER</a:t>
            </a:r>
            <a:endParaRPr lang="en-US" altLang="zh-CN" spc="1500">
              <a:solidFill>
                <a:schemeClr val="tx1"/>
              </a:solidFill>
              <a:uFillTx/>
              <a:latin typeface="+mj-lt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73813" y="1477775"/>
            <a:ext cx="4748432" cy="4071994"/>
            <a:chOff x="1069822" y="1538343"/>
            <a:chExt cx="3236076" cy="3249589"/>
          </a:xfrm>
          <a:blipFill>
            <a:blip r:embed="rId2"/>
            <a:stretch>
              <a:fillRect/>
            </a:stretch>
          </a:blipFill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1075201" y="1538343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169184" y="1538343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73925" y="1538343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75201" y="2647151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69184" y="2647151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73925" y="2647151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69822" y="3755959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163805" y="3755959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68546" y="3755959"/>
              <a:ext cx="1031973" cy="1031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59330" y="1688543"/>
            <a:ext cx="925830" cy="925830"/>
            <a:chOff x="5259330" y="1688543"/>
            <a:chExt cx="925830" cy="925830"/>
          </a:xfrm>
        </p:grpSpPr>
        <p:sp>
          <p:nvSpPr>
            <p:cNvPr id="8" name="菱形 7"/>
            <p:cNvSpPr/>
            <p:nvPr/>
          </p:nvSpPr>
          <p:spPr>
            <a:xfrm>
              <a:off x="5259330" y="1688543"/>
              <a:ext cx="925830" cy="925830"/>
            </a:xfrm>
            <a:prstGeom prst="diamond">
              <a:avLst/>
            </a:prstGeom>
            <a:solidFill>
              <a:schemeClr val="tx1"/>
            </a:solidFill>
            <a:ln>
              <a:solidFill>
                <a:srgbClr val="F2D3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wo-black-folders-interface-symbol_45269"/>
            <p:cNvSpPr>
              <a:spLocks noChangeAspect="1"/>
            </p:cNvSpPr>
            <p:nvPr/>
          </p:nvSpPr>
          <p:spPr bwMode="auto">
            <a:xfrm>
              <a:off x="5514947" y="2029274"/>
              <a:ext cx="414596" cy="308596"/>
            </a:xfrm>
            <a:custGeom>
              <a:avLst/>
              <a:gdLst>
                <a:gd name="connsiteX0" fmla="*/ 36795 w 606651"/>
                <a:gd name="connsiteY0" fmla="*/ 106977 h 451548"/>
                <a:gd name="connsiteX1" fmla="*/ 91546 w 606651"/>
                <a:gd name="connsiteY1" fmla="*/ 106977 h 451548"/>
                <a:gd name="connsiteX2" fmla="*/ 212272 w 606651"/>
                <a:gd name="connsiteY2" fmla="*/ 106977 h 451548"/>
                <a:gd name="connsiteX3" fmla="*/ 240008 w 606651"/>
                <a:gd name="connsiteY3" fmla="*/ 118743 h 451548"/>
                <a:gd name="connsiteX4" fmla="*/ 266302 w 606651"/>
                <a:gd name="connsiteY4" fmla="*/ 145876 h 451548"/>
                <a:gd name="connsiteX5" fmla="*/ 294038 w 606651"/>
                <a:gd name="connsiteY5" fmla="*/ 157642 h 451548"/>
                <a:gd name="connsiteX6" fmla="*/ 498775 w 606651"/>
                <a:gd name="connsiteY6" fmla="*/ 157642 h 451548"/>
                <a:gd name="connsiteX7" fmla="*/ 515128 w 606651"/>
                <a:gd name="connsiteY7" fmla="*/ 173890 h 451548"/>
                <a:gd name="connsiteX8" fmla="*/ 515128 w 606651"/>
                <a:gd name="connsiteY8" fmla="*/ 344535 h 451548"/>
                <a:gd name="connsiteX9" fmla="*/ 515128 w 606651"/>
                <a:gd name="connsiteY9" fmla="*/ 414810 h 451548"/>
                <a:gd name="connsiteX10" fmla="*/ 478333 w 606651"/>
                <a:gd name="connsiteY10" fmla="*/ 451548 h 451548"/>
                <a:gd name="connsiteX11" fmla="*/ 36795 w 606651"/>
                <a:gd name="connsiteY11" fmla="*/ 451548 h 451548"/>
                <a:gd name="connsiteX12" fmla="*/ 0 w 606651"/>
                <a:gd name="connsiteY12" fmla="*/ 414810 h 451548"/>
                <a:gd name="connsiteX13" fmla="*/ 0 w 606651"/>
                <a:gd name="connsiteY13" fmla="*/ 143715 h 451548"/>
                <a:gd name="connsiteX14" fmla="*/ 36795 w 606651"/>
                <a:gd name="connsiteY14" fmla="*/ 106977 h 451548"/>
                <a:gd name="connsiteX15" fmla="*/ 128318 w 606651"/>
                <a:gd name="connsiteY15" fmla="*/ 0 h 451548"/>
                <a:gd name="connsiteX16" fmla="*/ 303795 w 606651"/>
                <a:gd name="connsiteY16" fmla="*/ 0 h 451548"/>
                <a:gd name="connsiteX17" fmla="*/ 331531 w 606651"/>
                <a:gd name="connsiteY17" fmla="*/ 11686 h 451548"/>
                <a:gd name="connsiteX18" fmla="*/ 357825 w 606651"/>
                <a:gd name="connsiteY18" fmla="*/ 38900 h 451548"/>
                <a:gd name="connsiteX19" fmla="*/ 385561 w 606651"/>
                <a:gd name="connsiteY19" fmla="*/ 50586 h 451548"/>
                <a:gd name="connsiteX20" fmla="*/ 590298 w 606651"/>
                <a:gd name="connsiteY20" fmla="*/ 50586 h 451548"/>
                <a:gd name="connsiteX21" fmla="*/ 606651 w 606651"/>
                <a:gd name="connsiteY21" fmla="*/ 66915 h 451548"/>
                <a:gd name="connsiteX22" fmla="*/ 606651 w 606651"/>
                <a:gd name="connsiteY22" fmla="*/ 307761 h 451548"/>
                <a:gd name="connsiteX23" fmla="*/ 569856 w 606651"/>
                <a:gd name="connsiteY23" fmla="*/ 344500 h 451548"/>
                <a:gd name="connsiteX24" fmla="*/ 531458 w 606651"/>
                <a:gd name="connsiteY24" fmla="*/ 344500 h 451548"/>
                <a:gd name="connsiteX25" fmla="*/ 531458 w 606651"/>
                <a:gd name="connsiteY25" fmla="*/ 173851 h 451548"/>
                <a:gd name="connsiteX26" fmla="*/ 498751 w 606651"/>
                <a:gd name="connsiteY26" fmla="*/ 141194 h 451548"/>
                <a:gd name="connsiteX27" fmla="*/ 294015 w 606651"/>
                <a:gd name="connsiteY27" fmla="*/ 141194 h 451548"/>
                <a:gd name="connsiteX28" fmla="*/ 278062 w 606651"/>
                <a:gd name="connsiteY28" fmla="*/ 134470 h 451548"/>
                <a:gd name="connsiteX29" fmla="*/ 251689 w 606651"/>
                <a:gd name="connsiteY29" fmla="*/ 107336 h 451548"/>
                <a:gd name="connsiteX30" fmla="*/ 212249 w 606651"/>
                <a:gd name="connsiteY30" fmla="*/ 90607 h 451548"/>
                <a:gd name="connsiteX31" fmla="*/ 91523 w 606651"/>
                <a:gd name="connsiteY31" fmla="*/ 90607 h 451548"/>
                <a:gd name="connsiteX32" fmla="*/ 91523 w 606651"/>
                <a:gd name="connsiteY32" fmla="*/ 36739 h 451548"/>
                <a:gd name="connsiteX33" fmla="*/ 128318 w 606651"/>
                <a:gd name="connsiteY33" fmla="*/ 0 h 4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6651" h="451548">
                  <a:moveTo>
                    <a:pt x="36795" y="106977"/>
                  </a:moveTo>
                  <a:lnTo>
                    <a:pt x="91546" y="106977"/>
                  </a:lnTo>
                  <a:lnTo>
                    <a:pt x="212272" y="106977"/>
                  </a:lnTo>
                  <a:cubicBezTo>
                    <a:pt x="221330" y="106977"/>
                    <a:pt x="233675" y="112260"/>
                    <a:pt x="240008" y="118743"/>
                  </a:cubicBezTo>
                  <a:lnTo>
                    <a:pt x="266302" y="145876"/>
                  </a:lnTo>
                  <a:cubicBezTo>
                    <a:pt x="272554" y="152360"/>
                    <a:pt x="284980" y="157642"/>
                    <a:pt x="294038" y="157642"/>
                  </a:cubicBezTo>
                  <a:lnTo>
                    <a:pt x="498775" y="157642"/>
                  </a:lnTo>
                  <a:cubicBezTo>
                    <a:pt x="507833" y="157642"/>
                    <a:pt x="515128" y="164926"/>
                    <a:pt x="515128" y="173890"/>
                  </a:cubicBezTo>
                  <a:lnTo>
                    <a:pt x="515128" y="344535"/>
                  </a:lnTo>
                  <a:lnTo>
                    <a:pt x="515128" y="414810"/>
                  </a:lnTo>
                  <a:cubicBezTo>
                    <a:pt x="515128" y="435060"/>
                    <a:pt x="498695" y="451548"/>
                    <a:pt x="478333" y="451548"/>
                  </a:cubicBezTo>
                  <a:lnTo>
                    <a:pt x="36795" y="451548"/>
                  </a:lnTo>
                  <a:cubicBezTo>
                    <a:pt x="16433" y="451548"/>
                    <a:pt x="0" y="435060"/>
                    <a:pt x="0" y="414810"/>
                  </a:cubicBezTo>
                  <a:lnTo>
                    <a:pt x="0" y="143715"/>
                  </a:lnTo>
                  <a:cubicBezTo>
                    <a:pt x="0" y="123385"/>
                    <a:pt x="16433" y="106977"/>
                    <a:pt x="36795" y="106977"/>
                  </a:cubicBezTo>
                  <a:close/>
                  <a:moveTo>
                    <a:pt x="128318" y="0"/>
                  </a:moveTo>
                  <a:lnTo>
                    <a:pt x="303795" y="0"/>
                  </a:lnTo>
                  <a:cubicBezTo>
                    <a:pt x="312853" y="0"/>
                    <a:pt x="325279" y="5283"/>
                    <a:pt x="331531" y="11686"/>
                  </a:cubicBezTo>
                  <a:lnTo>
                    <a:pt x="357825" y="38900"/>
                  </a:lnTo>
                  <a:cubicBezTo>
                    <a:pt x="364158" y="45384"/>
                    <a:pt x="376583" y="50586"/>
                    <a:pt x="385561" y="50586"/>
                  </a:cubicBezTo>
                  <a:lnTo>
                    <a:pt x="590298" y="50586"/>
                  </a:lnTo>
                  <a:cubicBezTo>
                    <a:pt x="599356" y="50586"/>
                    <a:pt x="606651" y="57950"/>
                    <a:pt x="606651" y="66915"/>
                  </a:cubicBezTo>
                  <a:lnTo>
                    <a:pt x="606651" y="307761"/>
                  </a:lnTo>
                  <a:cubicBezTo>
                    <a:pt x="606651" y="328091"/>
                    <a:pt x="590218" y="344500"/>
                    <a:pt x="569856" y="344500"/>
                  </a:cubicBezTo>
                  <a:lnTo>
                    <a:pt x="531458" y="344500"/>
                  </a:lnTo>
                  <a:lnTo>
                    <a:pt x="531458" y="173851"/>
                  </a:lnTo>
                  <a:cubicBezTo>
                    <a:pt x="531458" y="155921"/>
                    <a:pt x="516788" y="141194"/>
                    <a:pt x="498751" y="141194"/>
                  </a:cubicBezTo>
                  <a:lnTo>
                    <a:pt x="294015" y="141194"/>
                  </a:lnTo>
                  <a:cubicBezTo>
                    <a:pt x="289446" y="141194"/>
                    <a:pt x="281189" y="137752"/>
                    <a:pt x="278062" y="134470"/>
                  </a:cubicBezTo>
                  <a:lnTo>
                    <a:pt x="251689" y="107336"/>
                  </a:lnTo>
                  <a:cubicBezTo>
                    <a:pt x="242310" y="97651"/>
                    <a:pt x="225716" y="90607"/>
                    <a:pt x="212249" y="90607"/>
                  </a:cubicBezTo>
                  <a:lnTo>
                    <a:pt x="91523" y="90607"/>
                  </a:lnTo>
                  <a:lnTo>
                    <a:pt x="91523" y="36739"/>
                  </a:lnTo>
                  <a:cubicBezTo>
                    <a:pt x="91523" y="16409"/>
                    <a:pt x="108037" y="0"/>
                    <a:pt x="1283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5259330" y="3090412"/>
            <a:ext cx="925830" cy="925830"/>
            <a:chOff x="5259330" y="3090412"/>
            <a:chExt cx="925830" cy="925830"/>
          </a:xfrm>
        </p:grpSpPr>
        <p:sp>
          <p:nvSpPr>
            <p:cNvPr id="21" name="菱形 20"/>
            <p:cNvSpPr/>
            <p:nvPr/>
          </p:nvSpPr>
          <p:spPr>
            <a:xfrm>
              <a:off x="5259330" y="3090412"/>
              <a:ext cx="925830" cy="925830"/>
            </a:xfrm>
            <a:prstGeom prst="diamond">
              <a:avLst/>
            </a:prstGeom>
            <a:solidFill>
              <a:srgbClr val="D67283"/>
            </a:solidFill>
            <a:ln>
              <a:solidFill>
                <a:srgbClr val="F2D3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video-game-controller_75524"/>
            <p:cNvSpPr>
              <a:spLocks noChangeAspect="1"/>
            </p:cNvSpPr>
            <p:nvPr/>
          </p:nvSpPr>
          <p:spPr bwMode="auto">
            <a:xfrm>
              <a:off x="5474574" y="3423973"/>
              <a:ext cx="495342" cy="303794"/>
            </a:xfrm>
            <a:custGeom>
              <a:avLst/>
              <a:gdLst>
                <a:gd name="T0" fmla="*/ 6055 w 6847"/>
                <a:gd name="T1" fmla="*/ 1118 h 4206"/>
                <a:gd name="T2" fmla="*/ 4489 w 6847"/>
                <a:gd name="T3" fmla="*/ 249 h 4206"/>
                <a:gd name="T4" fmla="*/ 4105 w 6847"/>
                <a:gd name="T5" fmla="*/ 548 h 4206"/>
                <a:gd name="T6" fmla="*/ 2742 w 6847"/>
                <a:gd name="T7" fmla="*/ 548 h 4206"/>
                <a:gd name="T8" fmla="*/ 2359 w 6847"/>
                <a:gd name="T9" fmla="*/ 249 h 4206"/>
                <a:gd name="T10" fmla="*/ 792 w 6847"/>
                <a:gd name="T11" fmla="*/ 1118 h 4206"/>
                <a:gd name="T12" fmla="*/ 509 w 6847"/>
                <a:gd name="T13" fmla="*/ 4033 h 4206"/>
                <a:gd name="T14" fmla="*/ 2035 w 6847"/>
                <a:gd name="T15" fmla="*/ 2977 h 4206"/>
                <a:gd name="T16" fmla="*/ 4811 w 6847"/>
                <a:gd name="T17" fmla="*/ 2977 h 4206"/>
                <a:gd name="T18" fmla="*/ 6338 w 6847"/>
                <a:gd name="T19" fmla="*/ 4033 h 4206"/>
                <a:gd name="T20" fmla="*/ 6055 w 6847"/>
                <a:gd name="T21" fmla="*/ 1118 h 4206"/>
                <a:gd name="T22" fmla="*/ 2617 w 6847"/>
                <a:gd name="T23" fmla="*/ 1771 h 4206"/>
                <a:gd name="T24" fmla="*/ 2539 w 6847"/>
                <a:gd name="T25" fmla="*/ 1847 h 4206"/>
                <a:gd name="T26" fmla="*/ 2165 w 6847"/>
                <a:gd name="T27" fmla="*/ 1847 h 4206"/>
                <a:gd name="T28" fmla="*/ 2165 w 6847"/>
                <a:gd name="T29" fmla="*/ 2230 h 4206"/>
                <a:gd name="T30" fmla="*/ 2087 w 6847"/>
                <a:gd name="T31" fmla="*/ 2307 h 4206"/>
                <a:gd name="T32" fmla="*/ 1955 w 6847"/>
                <a:gd name="T33" fmla="*/ 2307 h 4206"/>
                <a:gd name="T34" fmla="*/ 1823 w 6847"/>
                <a:gd name="T35" fmla="*/ 2307 h 4206"/>
                <a:gd name="T36" fmla="*/ 1745 w 6847"/>
                <a:gd name="T37" fmla="*/ 2230 h 4206"/>
                <a:gd name="T38" fmla="*/ 1745 w 6847"/>
                <a:gd name="T39" fmla="*/ 1847 h 4206"/>
                <a:gd name="T40" fmla="*/ 1371 w 6847"/>
                <a:gd name="T41" fmla="*/ 1847 h 4206"/>
                <a:gd name="T42" fmla="*/ 1293 w 6847"/>
                <a:gd name="T43" fmla="*/ 1771 h 4206"/>
                <a:gd name="T44" fmla="*/ 1293 w 6847"/>
                <a:gd name="T45" fmla="*/ 1511 h 4206"/>
                <a:gd name="T46" fmla="*/ 1371 w 6847"/>
                <a:gd name="T47" fmla="*/ 1435 h 4206"/>
                <a:gd name="T48" fmla="*/ 1745 w 6847"/>
                <a:gd name="T49" fmla="*/ 1435 h 4206"/>
                <a:gd name="T50" fmla="*/ 1745 w 6847"/>
                <a:gd name="T51" fmla="*/ 1052 h 4206"/>
                <a:gd name="T52" fmla="*/ 1823 w 6847"/>
                <a:gd name="T53" fmla="*/ 975 h 4206"/>
                <a:gd name="T54" fmla="*/ 1955 w 6847"/>
                <a:gd name="T55" fmla="*/ 975 h 4206"/>
                <a:gd name="T56" fmla="*/ 2087 w 6847"/>
                <a:gd name="T57" fmla="*/ 975 h 4206"/>
                <a:gd name="T58" fmla="*/ 2165 w 6847"/>
                <a:gd name="T59" fmla="*/ 1052 h 4206"/>
                <a:gd name="T60" fmla="*/ 2165 w 6847"/>
                <a:gd name="T61" fmla="*/ 1435 h 4206"/>
                <a:gd name="T62" fmla="*/ 2539 w 6847"/>
                <a:gd name="T63" fmla="*/ 1435 h 4206"/>
                <a:gd name="T64" fmla="*/ 2617 w 6847"/>
                <a:gd name="T65" fmla="*/ 1511 h 4206"/>
                <a:gd name="T66" fmla="*/ 2617 w 6847"/>
                <a:gd name="T67" fmla="*/ 1771 h 4206"/>
                <a:gd name="T68" fmla="*/ 5035 w 6847"/>
                <a:gd name="T69" fmla="*/ 1118 h 4206"/>
                <a:gd name="T70" fmla="*/ 4797 w 6847"/>
                <a:gd name="T71" fmla="*/ 1357 h 4206"/>
                <a:gd name="T72" fmla="*/ 4558 w 6847"/>
                <a:gd name="T73" fmla="*/ 1118 h 4206"/>
                <a:gd name="T74" fmla="*/ 4797 w 6847"/>
                <a:gd name="T75" fmla="*/ 879 h 4206"/>
                <a:gd name="T76" fmla="*/ 5035 w 6847"/>
                <a:gd name="T77" fmla="*/ 1118 h 4206"/>
                <a:gd name="T78" fmla="*/ 4305 w 6847"/>
                <a:gd name="T79" fmla="*/ 1849 h 4206"/>
                <a:gd name="T80" fmla="*/ 4066 w 6847"/>
                <a:gd name="T81" fmla="*/ 1610 h 4206"/>
                <a:gd name="T82" fmla="*/ 4305 w 6847"/>
                <a:gd name="T83" fmla="*/ 1371 h 4206"/>
                <a:gd name="T84" fmla="*/ 4543 w 6847"/>
                <a:gd name="T85" fmla="*/ 1610 h 4206"/>
                <a:gd name="T86" fmla="*/ 4305 w 6847"/>
                <a:gd name="T87" fmla="*/ 1849 h 4206"/>
                <a:gd name="T88" fmla="*/ 5289 w 6847"/>
                <a:gd name="T89" fmla="*/ 1849 h 4206"/>
                <a:gd name="T90" fmla="*/ 5051 w 6847"/>
                <a:gd name="T91" fmla="*/ 1610 h 4206"/>
                <a:gd name="T92" fmla="*/ 5289 w 6847"/>
                <a:gd name="T93" fmla="*/ 1371 h 4206"/>
                <a:gd name="T94" fmla="*/ 5528 w 6847"/>
                <a:gd name="T95" fmla="*/ 1610 h 4206"/>
                <a:gd name="T96" fmla="*/ 5289 w 6847"/>
                <a:gd name="T97" fmla="*/ 1849 h 4206"/>
                <a:gd name="T98" fmla="*/ 4797 w 6847"/>
                <a:gd name="T99" fmla="*/ 2340 h 4206"/>
                <a:gd name="T100" fmla="*/ 4558 w 6847"/>
                <a:gd name="T101" fmla="*/ 2102 h 4206"/>
                <a:gd name="T102" fmla="*/ 4797 w 6847"/>
                <a:gd name="T103" fmla="*/ 1863 h 4206"/>
                <a:gd name="T104" fmla="*/ 5035 w 6847"/>
                <a:gd name="T105" fmla="*/ 2102 h 4206"/>
                <a:gd name="T106" fmla="*/ 4797 w 6847"/>
                <a:gd name="T107" fmla="*/ 2340 h 4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47" h="4206">
                  <a:moveTo>
                    <a:pt x="6055" y="1118"/>
                  </a:moveTo>
                  <a:cubicBezTo>
                    <a:pt x="5545" y="73"/>
                    <a:pt x="4998" y="0"/>
                    <a:pt x="4489" y="249"/>
                  </a:cubicBezTo>
                  <a:cubicBezTo>
                    <a:pt x="4334" y="324"/>
                    <a:pt x="4201" y="421"/>
                    <a:pt x="4105" y="548"/>
                  </a:cubicBezTo>
                  <a:lnTo>
                    <a:pt x="2742" y="548"/>
                  </a:lnTo>
                  <a:cubicBezTo>
                    <a:pt x="2646" y="421"/>
                    <a:pt x="2513" y="324"/>
                    <a:pt x="2359" y="249"/>
                  </a:cubicBezTo>
                  <a:cubicBezTo>
                    <a:pt x="1849" y="0"/>
                    <a:pt x="1302" y="73"/>
                    <a:pt x="792" y="1118"/>
                  </a:cubicBezTo>
                  <a:cubicBezTo>
                    <a:pt x="281" y="2163"/>
                    <a:pt x="0" y="3784"/>
                    <a:pt x="509" y="4033"/>
                  </a:cubicBezTo>
                  <a:cubicBezTo>
                    <a:pt x="863" y="4206"/>
                    <a:pt x="1505" y="3670"/>
                    <a:pt x="2035" y="2977"/>
                  </a:cubicBezTo>
                  <a:lnTo>
                    <a:pt x="4811" y="2977"/>
                  </a:lnTo>
                  <a:cubicBezTo>
                    <a:pt x="5342" y="3670"/>
                    <a:pt x="5984" y="4206"/>
                    <a:pt x="6338" y="4033"/>
                  </a:cubicBezTo>
                  <a:cubicBezTo>
                    <a:pt x="6847" y="3784"/>
                    <a:pt x="6566" y="2163"/>
                    <a:pt x="6055" y="1118"/>
                  </a:cubicBezTo>
                  <a:close/>
                  <a:moveTo>
                    <a:pt x="2617" y="1771"/>
                  </a:moveTo>
                  <a:cubicBezTo>
                    <a:pt x="2617" y="1813"/>
                    <a:pt x="2582" y="1847"/>
                    <a:pt x="2539" y="1847"/>
                  </a:cubicBezTo>
                  <a:lnTo>
                    <a:pt x="2165" y="1847"/>
                  </a:lnTo>
                  <a:lnTo>
                    <a:pt x="2165" y="2230"/>
                  </a:lnTo>
                  <a:cubicBezTo>
                    <a:pt x="2165" y="2273"/>
                    <a:pt x="2130" y="2307"/>
                    <a:pt x="2087" y="2307"/>
                  </a:cubicBezTo>
                  <a:lnTo>
                    <a:pt x="1955" y="2307"/>
                  </a:lnTo>
                  <a:lnTo>
                    <a:pt x="1823" y="2307"/>
                  </a:lnTo>
                  <a:cubicBezTo>
                    <a:pt x="1780" y="2307"/>
                    <a:pt x="1745" y="2273"/>
                    <a:pt x="1745" y="2230"/>
                  </a:cubicBezTo>
                  <a:lnTo>
                    <a:pt x="1745" y="1847"/>
                  </a:lnTo>
                  <a:lnTo>
                    <a:pt x="1371" y="1847"/>
                  </a:lnTo>
                  <a:cubicBezTo>
                    <a:pt x="1328" y="1847"/>
                    <a:pt x="1293" y="1813"/>
                    <a:pt x="1293" y="1771"/>
                  </a:cubicBezTo>
                  <a:lnTo>
                    <a:pt x="1293" y="1511"/>
                  </a:lnTo>
                  <a:cubicBezTo>
                    <a:pt x="1293" y="1469"/>
                    <a:pt x="1328" y="1435"/>
                    <a:pt x="1371" y="1435"/>
                  </a:cubicBezTo>
                  <a:lnTo>
                    <a:pt x="1745" y="1435"/>
                  </a:lnTo>
                  <a:lnTo>
                    <a:pt x="1745" y="1052"/>
                  </a:lnTo>
                  <a:cubicBezTo>
                    <a:pt x="1745" y="1009"/>
                    <a:pt x="1780" y="975"/>
                    <a:pt x="1823" y="975"/>
                  </a:cubicBezTo>
                  <a:lnTo>
                    <a:pt x="1955" y="975"/>
                  </a:lnTo>
                  <a:lnTo>
                    <a:pt x="2087" y="975"/>
                  </a:lnTo>
                  <a:cubicBezTo>
                    <a:pt x="2130" y="975"/>
                    <a:pt x="2165" y="1009"/>
                    <a:pt x="2165" y="1052"/>
                  </a:cubicBezTo>
                  <a:lnTo>
                    <a:pt x="2165" y="1435"/>
                  </a:lnTo>
                  <a:lnTo>
                    <a:pt x="2539" y="1435"/>
                  </a:lnTo>
                  <a:cubicBezTo>
                    <a:pt x="2582" y="1435"/>
                    <a:pt x="2617" y="1469"/>
                    <a:pt x="2617" y="1511"/>
                  </a:cubicBezTo>
                  <a:lnTo>
                    <a:pt x="2617" y="1771"/>
                  </a:lnTo>
                  <a:close/>
                  <a:moveTo>
                    <a:pt x="5035" y="1118"/>
                  </a:moveTo>
                  <a:cubicBezTo>
                    <a:pt x="5035" y="1250"/>
                    <a:pt x="4928" y="1357"/>
                    <a:pt x="4797" y="1357"/>
                  </a:cubicBezTo>
                  <a:cubicBezTo>
                    <a:pt x="4665" y="1357"/>
                    <a:pt x="4558" y="1250"/>
                    <a:pt x="4558" y="1118"/>
                  </a:cubicBezTo>
                  <a:cubicBezTo>
                    <a:pt x="4558" y="986"/>
                    <a:pt x="4665" y="879"/>
                    <a:pt x="4797" y="879"/>
                  </a:cubicBezTo>
                  <a:cubicBezTo>
                    <a:pt x="4928" y="879"/>
                    <a:pt x="5035" y="986"/>
                    <a:pt x="5035" y="1118"/>
                  </a:cubicBezTo>
                  <a:close/>
                  <a:moveTo>
                    <a:pt x="4305" y="1849"/>
                  </a:moveTo>
                  <a:cubicBezTo>
                    <a:pt x="4173" y="1849"/>
                    <a:pt x="4066" y="1742"/>
                    <a:pt x="4066" y="1610"/>
                  </a:cubicBezTo>
                  <a:cubicBezTo>
                    <a:pt x="4066" y="1478"/>
                    <a:pt x="4173" y="1371"/>
                    <a:pt x="4305" y="1371"/>
                  </a:cubicBezTo>
                  <a:cubicBezTo>
                    <a:pt x="4437" y="1371"/>
                    <a:pt x="4543" y="1478"/>
                    <a:pt x="4543" y="1610"/>
                  </a:cubicBezTo>
                  <a:cubicBezTo>
                    <a:pt x="4543" y="1742"/>
                    <a:pt x="4437" y="1849"/>
                    <a:pt x="4305" y="1849"/>
                  </a:cubicBezTo>
                  <a:close/>
                  <a:moveTo>
                    <a:pt x="5289" y="1849"/>
                  </a:moveTo>
                  <a:cubicBezTo>
                    <a:pt x="5157" y="1849"/>
                    <a:pt x="5051" y="1742"/>
                    <a:pt x="5051" y="1610"/>
                  </a:cubicBezTo>
                  <a:cubicBezTo>
                    <a:pt x="5051" y="1478"/>
                    <a:pt x="5157" y="1371"/>
                    <a:pt x="5289" y="1371"/>
                  </a:cubicBezTo>
                  <a:cubicBezTo>
                    <a:pt x="5421" y="1371"/>
                    <a:pt x="5528" y="1478"/>
                    <a:pt x="5528" y="1610"/>
                  </a:cubicBezTo>
                  <a:cubicBezTo>
                    <a:pt x="5528" y="1742"/>
                    <a:pt x="5421" y="1849"/>
                    <a:pt x="5289" y="1849"/>
                  </a:cubicBezTo>
                  <a:close/>
                  <a:moveTo>
                    <a:pt x="4797" y="2340"/>
                  </a:moveTo>
                  <a:cubicBezTo>
                    <a:pt x="4665" y="2340"/>
                    <a:pt x="4558" y="2234"/>
                    <a:pt x="4558" y="2102"/>
                  </a:cubicBezTo>
                  <a:cubicBezTo>
                    <a:pt x="4558" y="1970"/>
                    <a:pt x="4665" y="1863"/>
                    <a:pt x="4797" y="1863"/>
                  </a:cubicBezTo>
                  <a:cubicBezTo>
                    <a:pt x="4928" y="1863"/>
                    <a:pt x="5035" y="1970"/>
                    <a:pt x="5035" y="2102"/>
                  </a:cubicBezTo>
                  <a:cubicBezTo>
                    <a:pt x="5035" y="2234"/>
                    <a:pt x="4928" y="2340"/>
                    <a:pt x="4797" y="23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5259330" y="4497320"/>
            <a:ext cx="925830" cy="925830"/>
            <a:chOff x="5259330" y="4497320"/>
            <a:chExt cx="925830" cy="925830"/>
          </a:xfrm>
        </p:grpSpPr>
        <p:sp>
          <p:nvSpPr>
            <p:cNvPr id="22" name="菱形 21"/>
            <p:cNvSpPr/>
            <p:nvPr/>
          </p:nvSpPr>
          <p:spPr>
            <a:xfrm>
              <a:off x="5259330" y="4497320"/>
              <a:ext cx="925830" cy="925830"/>
            </a:xfrm>
            <a:prstGeom prst="diamond">
              <a:avLst/>
            </a:prstGeom>
            <a:solidFill>
              <a:schemeClr val="tx1"/>
            </a:solidFill>
            <a:ln>
              <a:solidFill>
                <a:srgbClr val="F2D3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-lines_376058"/>
            <p:cNvSpPr>
              <a:spLocks noChangeAspect="1"/>
            </p:cNvSpPr>
            <p:nvPr/>
          </p:nvSpPr>
          <p:spPr bwMode="auto">
            <a:xfrm>
              <a:off x="5556223" y="4754392"/>
              <a:ext cx="343549" cy="411685"/>
            </a:xfrm>
            <a:custGeom>
              <a:avLst/>
              <a:gdLst>
                <a:gd name="connsiteX0" fmla="*/ 405028 w 506307"/>
                <a:gd name="connsiteY0" fmla="*/ 505587 h 606722"/>
                <a:gd name="connsiteX1" fmla="*/ 405028 w 506307"/>
                <a:gd name="connsiteY1" fmla="*/ 556155 h 606722"/>
                <a:gd name="connsiteX2" fmla="*/ 455668 w 506307"/>
                <a:gd name="connsiteY2" fmla="*/ 556155 h 606722"/>
                <a:gd name="connsiteX3" fmla="*/ 455668 w 506307"/>
                <a:gd name="connsiteY3" fmla="*/ 505587 h 606722"/>
                <a:gd name="connsiteX4" fmla="*/ 126534 w 506307"/>
                <a:gd name="connsiteY4" fmla="*/ 387546 h 606722"/>
                <a:gd name="connsiteX5" fmla="*/ 278440 w 506307"/>
                <a:gd name="connsiteY5" fmla="*/ 387546 h 606722"/>
                <a:gd name="connsiteX6" fmla="*/ 303713 w 506307"/>
                <a:gd name="connsiteY6" fmla="*/ 412888 h 606722"/>
                <a:gd name="connsiteX7" fmla="*/ 278440 w 506307"/>
                <a:gd name="connsiteY7" fmla="*/ 438141 h 606722"/>
                <a:gd name="connsiteX8" fmla="*/ 126534 w 506307"/>
                <a:gd name="connsiteY8" fmla="*/ 438141 h 606722"/>
                <a:gd name="connsiteX9" fmla="*/ 101261 w 506307"/>
                <a:gd name="connsiteY9" fmla="*/ 412888 h 606722"/>
                <a:gd name="connsiteX10" fmla="*/ 126534 w 506307"/>
                <a:gd name="connsiteY10" fmla="*/ 387546 h 606722"/>
                <a:gd name="connsiteX11" fmla="*/ 126534 w 506307"/>
                <a:gd name="connsiteY11" fmla="*/ 286496 h 606722"/>
                <a:gd name="connsiteX12" fmla="*/ 278440 w 506307"/>
                <a:gd name="connsiteY12" fmla="*/ 286496 h 606722"/>
                <a:gd name="connsiteX13" fmla="*/ 303713 w 506307"/>
                <a:gd name="connsiteY13" fmla="*/ 311749 h 606722"/>
                <a:gd name="connsiteX14" fmla="*/ 278440 w 506307"/>
                <a:gd name="connsiteY14" fmla="*/ 337091 h 606722"/>
                <a:gd name="connsiteX15" fmla="*/ 126534 w 506307"/>
                <a:gd name="connsiteY15" fmla="*/ 337091 h 606722"/>
                <a:gd name="connsiteX16" fmla="*/ 101261 w 506307"/>
                <a:gd name="connsiteY16" fmla="*/ 311749 h 606722"/>
                <a:gd name="connsiteX17" fmla="*/ 126534 w 506307"/>
                <a:gd name="connsiteY17" fmla="*/ 286496 h 606722"/>
                <a:gd name="connsiteX18" fmla="*/ 286928 w 506307"/>
                <a:gd name="connsiteY18" fmla="*/ 86294 h 606722"/>
                <a:gd name="connsiteX19" fmla="*/ 286928 w 506307"/>
                <a:gd name="connsiteY19" fmla="*/ 168499 h 606722"/>
                <a:gd name="connsiteX20" fmla="*/ 369251 w 506307"/>
                <a:gd name="connsiteY20" fmla="*/ 168499 h 606722"/>
                <a:gd name="connsiteX21" fmla="*/ 50639 w 506307"/>
                <a:gd name="connsiteY21" fmla="*/ 50568 h 606722"/>
                <a:gd name="connsiteX22" fmla="*/ 50639 w 506307"/>
                <a:gd name="connsiteY22" fmla="*/ 505587 h 606722"/>
                <a:gd name="connsiteX23" fmla="*/ 354388 w 506307"/>
                <a:gd name="connsiteY23" fmla="*/ 505587 h 606722"/>
                <a:gd name="connsiteX24" fmla="*/ 354388 w 506307"/>
                <a:gd name="connsiteY24" fmla="*/ 480259 h 606722"/>
                <a:gd name="connsiteX25" fmla="*/ 354388 w 506307"/>
                <a:gd name="connsiteY25" fmla="*/ 429780 h 606722"/>
                <a:gd name="connsiteX26" fmla="*/ 405028 w 506307"/>
                <a:gd name="connsiteY26" fmla="*/ 358239 h 606722"/>
                <a:gd name="connsiteX27" fmla="*/ 405028 w 506307"/>
                <a:gd name="connsiteY27" fmla="*/ 219067 h 606722"/>
                <a:gd name="connsiteX28" fmla="*/ 261564 w 506307"/>
                <a:gd name="connsiteY28" fmla="*/ 219067 h 606722"/>
                <a:gd name="connsiteX29" fmla="*/ 236289 w 506307"/>
                <a:gd name="connsiteY29" fmla="*/ 193827 h 606722"/>
                <a:gd name="connsiteX30" fmla="*/ 236289 w 506307"/>
                <a:gd name="connsiteY30" fmla="*/ 50568 h 606722"/>
                <a:gd name="connsiteX31" fmla="*/ 25275 w 506307"/>
                <a:gd name="connsiteY31" fmla="*/ 0 h 606722"/>
                <a:gd name="connsiteX32" fmla="*/ 261564 w 506307"/>
                <a:gd name="connsiteY32" fmla="*/ 0 h 606722"/>
                <a:gd name="connsiteX33" fmla="*/ 279453 w 506307"/>
                <a:gd name="connsiteY33" fmla="*/ 7376 h 606722"/>
                <a:gd name="connsiteX34" fmla="*/ 448281 w 506307"/>
                <a:gd name="connsiteY34" fmla="*/ 175964 h 606722"/>
                <a:gd name="connsiteX35" fmla="*/ 455668 w 506307"/>
                <a:gd name="connsiteY35" fmla="*/ 193827 h 606722"/>
                <a:gd name="connsiteX36" fmla="*/ 455668 w 506307"/>
                <a:gd name="connsiteY36" fmla="*/ 358239 h 606722"/>
                <a:gd name="connsiteX37" fmla="*/ 484058 w 506307"/>
                <a:gd name="connsiteY37" fmla="*/ 376102 h 606722"/>
                <a:gd name="connsiteX38" fmla="*/ 484058 w 506307"/>
                <a:gd name="connsiteY38" fmla="*/ 411828 h 606722"/>
                <a:gd name="connsiteX39" fmla="*/ 448281 w 506307"/>
                <a:gd name="connsiteY39" fmla="*/ 411828 h 606722"/>
                <a:gd name="connsiteX40" fmla="*/ 430303 w 506307"/>
                <a:gd name="connsiteY40" fmla="*/ 404452 h 606722"/>
                <a:gd name="connsiteX41" fmla="*/ 405028 w 506307"/>
                <a:gd name="connsiteY41" fmla="*/ 429780 h 606722"/>
                <a:gd name="connsiteX42" fmla="*/ 405028 w 506307"/>
                <a:gd name="connsiteY42" fmla="*/ 455019 h 606722"/>
                <a:gd name="connsiteX43" fmla="*/ 480943 w 506307"/>
                <a:gd name="connsiteY43" fmla="*/ 455019 h 606722"/>
                <a:gd name="connsiteX44" fmla="*/ 506307 w 506307"/>
                <a:gd name="connsiteY44" fmla="*/ 480259 h 606722"/>
                <a:gd name="connsiteX45" fmla="*/ 506307 w 506307"/>
                <a:gd name="connsiteY45" fmla="*/ 581394 h 606722"/>
                <a:gd name="connsiteX46" fmla="*/ 480943 w 506307"/>
                <a:gd name="connsiteY46" fmla="*/ 606722 h 606722"/>
                <a:gd name="connsiteX47" fmla="*/ 379753 w 506307"/>
                <a:gd name="connsiteY47" fmla="*/ 606722 h 606722"/>
                <a:gd name="connsiteX48" fmla="*/ 354388 w 506307"/>
                <a:gd name="connsiteY48" fmla="*/ 581394 h 606722"/>
                <a:gd name="connsiteX49" fmla="*/ 354388 w 506307"/>
                <a:gd name="connsiteY49" fmla="*/ 556155 h 606722"/>
                <a:gd name="connsiteX50" fmla="*/ 25275 w 506307"/>
                <a:gd name="connsiteY50" fmla="*/ 556155 h 606722"/>
                <a:gd name="connsiteX51" fmla="*/ 0 w 506307"/>
                <a:gd name="connsiteY51" fmla="*/ 530826 h 606722"/>
                <a:gd name="connsiteX52" fmla="*/ 0 w 506307"/>
                <a:gd name="connsiteY52" fmla="*/ 25239 h 606722"/>
                <a:gd name="connsiteX53" fmla="*/ 25275 w 506307"/>
                <a:gd name="connsiteY5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06307" h="606722">
                  <a:moveTo>
                    <a:pt x="405028" y="505587"/>
                  </a:moveTo>
                  <a:lnTo>
                    <a:pt x="405028" y="556155"/>
                  </a:lnTo>
                  <a:lnTo>
                    <a:pt x="455668" y="556155"/>
                  </a:lnTo>
                  <a:lnTo>
                    <a:pt x="455668" y="505587"/>
                  </a:lnTo>
                  <a:close/>
                  <a:moveTo>
                    <a:pt x="126534" y="387546"/>
                  </a:moveTo>
                  <a:lnTo>
                    <a:pt x="278440" y="387546"/>
                  </a:lnTo>
                  <a:cubicBezTo>
                    <a:pt x="292412" y="387546"/>
                    <a:pt x="303713" y="398928"/>
                    <a:pt x="303713" y="412888"/>
                  </a:cubicBezTo>
                  <a:cubicBezTo>
                    <a:pt x="303713" y="426848"/>
                    <a:pt x="292412" y="438141"/>
                    <a:pt x="278440" y="438141"/>
                  </a:cubicBezTo>
                  <a:lnTo>
                    <a:pt x="126534" y="438141"/>
                  </a:lnTo>
                  <a:cubicBezTo>
                    <a:pt x="112563" y="438141"/>
                    <a:pt x="101261" y="426848"/>
                    <a:pt x="101261" y="412888"/>
                  </a:cubicBezTo>
                  <a:cubicBezTo>
                    <a:pt x="101261" y="398928"/>
                    <a:pt x="112563" y="387546"/>
                    <a:pt x="126534" y="387546"/>
                  </a:cubicBezTo>
                  <a:close/>
                  <a:moveTo>
                    <a:pt x="126534" y="286496"/>
                  </a:moveTo>
                  <a:lnTo>
                    <a:pt x="278440" y="286496"/>
                  </a:lnTo>
                  <a:cubicBezTo>
                    <a:pt x="292412" y="286496"/>
                    <a:pt x="303713" y="297789"/>
                    <a:pt x="303713" y="311749"/>
                  </a:cubicBezTo>
                  <a:cubicBezTo>
                    <a:pt x="303713" y="325709"/>
                    <a:pt x="292412" y="337091"/>
                    <a:pt x="278440" y="337091"/>
                  </a:cubicBezTo>
                  <a:lnTo>
                    <a:pt x="126534" y="337091"/>
                  </a:lnTo>
                  <a:cubicBezTo>
                    <a:pt x="112563" y="337091"/>
                    <a:pt x="101261" y="325709"/>
                    <a:pt x="101261" y="311749"/>
                  </a:cubicBezTo>
                  <a:cubicBezTo>
                    <a:pt x="101261" y="297789"/>
                    <a:pt x="112563" y="286496"/>
                    <a:pt x="126534" y="286496"/>
                  </a:cubicBezTo>
                  <a:close/>
                  <a:moveTo>
                    <a:pt x="286928" y="86294"/>
                  </a:moveTo>
                  <a:lnTo>
                    <a:pt x="286928" y="168499"/>
                  </a:lnTo>
                  <a:lnTo>
                    <a:pt x="369251" y="168499"/>
                  </a:lnTo>
                  <a:close/>
                  <a:moveTo>
                    <a:pt x="50639" y="50568"/>
                  </a:moveTo>
                  <a:lnTo>
                    <a:pt x="50639" y="505587"/>
                  </a:lnTo>
                  <a:lnTo>
                    <a:pt x="354388" y="505587"/>
                  </a:lnTo>
                  <a:lnTo>
                    <a:pt x="354388" y="480259"/>
                  </a:lnTo>
                  <a:lnTo>
                    <a:pt x="354388" y="429780"/>
                  </a:lnTo>
                  <a:cubicBezTo>
                    <a:pt x="354388" y="396809"/>
                    <a:pt x="375570" y="368726"/>
                    <a:pt x="405028" y="358239"/>
                  </a:cubicBezTo>
                  <a:lnTo>
                    <a:pt x="405028" y="219067"/>
                  </a:lnTo>
                  <a:lnTo>
                    <a:pt x="261564" y="219067"/>
                  </a:lnTo>
                  <a:cubicBezTo>
                    <a:pt x="247591" y="219067"/>
                    <a:pt x="236289" y="207780"/>
                    <a:pt x="236289" y="193827"/>
                  </a:cubicBezTo>
                  <a:lnTo>
                    <a:pt x="236289" y="50568"/>
                  </a:lnTo>
                  <a:close/>
                  <a:moveTo>
                    <a:pt x="25275" y="0"/>
                  </a:moveTo>
                  <a:lnTo>
                    <a:pt x="261564" y="0"/>
                  </a:lnTo>
                  <a:cubicBezTo>
                    <a:pt x="268328" y="0"/>
                    <a:pt x="274736" y="2666"/>
                    <a:pt x="279453" y="7376"/>
                  </a:cubicBezTo>
                  <a:lnTo>
                    <a:pt x="448281" y="175964"/>
                  </a:lnTo>
                  <a:cubicBezTo>
                    <a:pt x="452998" y="180675"/>
                    <a:pt x="455668" y="187073"/>
                    <a:pt x="455668" y="193827"/>
                  </a:cubicBezTo>
                  <a:lnTo>
                    <a:pt x="455668" y="358239"/>
                  </a:lnTo>
                  <a:cubicBezTo>
                    <a:pt x="466258" y="361883"/>
                    <a:pt x="475870" y="368015"/>
                    <a:pt x="484058" y="376102"/>
                  </a:cubicBezTo>
                  <a:cubicBezTo>
                    <a:pt x="493937" y="385967"/>
                    <a:pt x="493937" y="401963"/>
                    <a:pt x="484058" y="411828"/>
                  </a:cubicBezTo>
                  <a:cubicBezTo>
                    <a:pt x="474179" y="421782"/>
                    <a:pt x="458160" y="421782"/>
                    <a:pt x="448281" y="411828"/>
                  </a:cubicBezTo>
                  <a:cubicBezTo>
                    <a:pt x="443475" y="407118"/>
                    <a:pt x="437067" y="404452"/>
                    <a:pt x="430303" y="404452"/>
                  </a:cubicBezTo>
                  <a:cubicBezTo>
                    <a:pt x="416420" y="404452"/>
                    <a:pt x="405028" y="415827"/>
                    <a:pt x="405028" y="429780"/>
                  </a:cubicBezTo>
                  <a:lnTo>
                    <a:pt x="405028" y="455019"/>
                  </a:lnTo>
                  <a:lnTo>
                    <a:pt x="480943" y="455019"/>
                  </a:lnTo>
                  <a:cubicBezTo>
                    <a:pt x="494916" y="455019"/>
                    <a:pt x="506307" y="466306"/>
                    <a:pt x="506307" y="480259"/>
                  </a:cubicBezTo>
                  <a:lnTo>
                    <a:pt x="506307" y="581394"/>
                  </a:lnTo>
                  <a:cubicBezTo>
                    <a:pt x="506307" y="595347"/>
                    <a:pt x="494916" y="606722"/>
                    <a:pt x="480943" y="606722"/>
                  </a:cubicBezTo>
                  <a:lnTo>
                    <a:pt x="379753" y="606722"/>
                  </a:lnTo>
                  <a:cubicBezTo>
                    <a:pt x="365691" y="606722"/>
                    <a:pt x="354388" y="595347"/>
                    <a:pt x="354388" y="581394"/>
                  </a:cubicBezTo>
                  <a:lnTo>
                    <a:pt x="354388" y="556155"/>
                  </a:lnTo>
                  <a:lnTo>
                    <a:pt x="25275" y="556155"/>
                  </a:lnTo>
                  <a:cubicBezTo>
                    <a:pt x="11302" y="556155"/>
                    <a:pt x="0" y="544779"/>
                    <a:pt x="0" y="530826"/>
                  </a:cubicBezTo>
                  <a:lnTo>
                    <a:pt x="0" y="25239"/>
                  </a:lnTo>
                  <a:cubicBezTo>
                    <a:pt x="0" y="11287"/>
                    <a:pt x="11302" y="0"/>
                    <a:pt x="252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8" name="文本框 22"/>
          <p:cNvSpPr txBox="1"/>
          <p:nvPr/>
        </p:nvSpPr>
        <p:spPr>
          <a:xfrm>
            <a:off x="6424776" y="1572382"/>
            <a:ext cx="4728364" cy="128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29" name="文本框 22"/>
          <p:cNvSpPr txBox="1"/>
          <p:nvPr/>
        </p:nvSpPr>
        <p:spPr>
          <a:xfrm>
            <a:off x="6400404" y="2981548"/>
            <a:ext cx="4728364" cy="128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6400902" y="4390714"/>
            <a:ext cx="4728364" cy="128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8135" y="267335"/>
            <a:ext cx="11530330" cy="63836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8914130" y="3990340"/>
            <a:ext cx="4846955" cy="3215640"/>
          </a:xfrm>
          <a:prstGeom prst="rect">
            <a:avLst/>
          </a:prstGeom>
        </p:spPr>
      </p:pic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 flipH="1" flipV="1">
            <a:off x="-948690" y="-449580"/>
            <a:ext cx="3508375" cy="23279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7500" y="1756410"/>
            <a:ext cx="11530330" cy="3345180"/>
            <a:chOff x="500" y="2291"/>
            <a:chExt cx="18158" cy="5268"/>
          </a:xfrm>
        </p:grpSpPr>
        <p:grpSp>
          <p:nvGrpSpPr>
            <p:cNvPr id="7" name="组合 6"/>
            <p:cNvGrpSpPr/>
            <p:nvPr/>
          </p:nvGrpSpPr>
          <p:grpSpPr>
            <a:xfrm>
              <a:off x="500" y="2880"/>
              <a:ext cx="18158" cy="3580"/>
              <a:chOff x="539" y="2880"/>
              <a:chExt cx="18063" cy="3580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539" y="3276"/>
                <a:ext cx="18062" cy="3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40" y="2880"/>
                <a:ext cx="18062" cy="31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644" y="2291"/>
              <a:ext cx="3569" cy="5268"/>
            </a:xfrm>
            <a:prstGeom prst="rect">
              <a:avLst/>
            </a:prstGeom>
            <a:solidFill>
              <a:srgbClr val="F2D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spc="200" smtClean="0">
                  <a:solidFill>
                    <a:prstClr val="black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02</a:t>
              </a:r>
              <a:endParaRPr lang="en-US" altLang="zh-CN" sz="8800" spc="2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44" y="3700"/>
              <a:ext cx="6831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>
                  <a:solidFill>
                    <a:prstClr val="black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工作成果展示</a:t>
              </a:r>
              <a:endParaRPr lang="zh-CN" altLang="en-US" sz="24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  <a:p>
              <a:r>
                <a:rPr lang="en-US" altLang="zh-CN" sz="1400" spc="300">
                  <a:solidFill>
                    <a:prstClr val="black"/>
                  </a:solidFill>
                  <a:latin typeface="Calibri Light" panose="020F0302020204030204"/>
                  <a:ea typeface="方正宋刻本秀楷简体" panose="02000000000000000000" charset="-122"/>
                </a:rPr>
                <a:t>Work display</a:t>
              </a:r>
              <a:endParaRPr lang="en-US" altLang="zh-CN" sz="14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315" y="4840"/>
              <a:ext cx="9725" cy="0"/>
            </a:xfrm>
            <a:custGeom>
              <a:avLst/>
              <a:gdLst>
                <a:gd name="connisteX0" fmla="*/ 0 w 6175375"/>
                <a:gd name="connsiteY0" fmla="*/ 0 h 0"/>
                <a:gd name="connisteX1" fmla="*/ 6175375 w 6175375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6175375">
                  <a:moveTo>
                    <a:pt x="0" y="0"/>
                  </a:moveTo>
                  <a:lnTo>
                    <a:pt x="6175375" y="0"/>
                  </a:lnTo>
                </a:path>
              </a:pathLst>
            </a:custGeom>
            <a:noFill/>
            <a:ln w="6350" cmpd="sng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15" y="4998"/>
              <a:ext cx="8668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prstClr val="black"/>
                  </a:solidFill>
                  <a:latin typeface="Calibri Light" panose="020F0302020204030204"/>
                  <a:sym typeface="+mn-ea"/>
                </a:rPr>
                <a:t>Lorem ipsum dolor sit amet, consectetur adipiscing elit. Donec luctus nibh sit amet sem vulputate venenatis bibendum orci pulvinar.Lorem ipsum dolor sit amet</a:t>
              </a:r>
              <a:r>
                <a:rPr lang="en-US" altLang="zh-CN" sz="1050">
                  <a:solidFill>
                    <a:prstClr val="black"/>
                  </a:solidFill>
                  <a:latin typeface="Calibri Light" panose="020F0302020204030204"/>
                  <a:sym typeface="+mn-ea"/>
                </a:rPr>
                <a:t>.</a:t>
              </a:r>
              <a:endParaRPr lang="en-US" altLang="zh-CN" sz="1050">
                <a:solidFill>
                  <a:prstClr val="black"/>
                </a:solidFill>
                <a:latin typeface="Calibri Light" panose="020F0302020204030204"/>
                <a:sym typeface="+mn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058410" y="267335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  <a:sym typeface="+mn-ea"/>
              </a:rPr>
              <a:t>HELLO, OCTOBER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760" y="628269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>
                <a:solidFill>
                  <a:prstClr val="black"/>
                </a:solidFill>
                <a:latin typeface="Calibri Light" panose="020F0302020204030204"/>
                <a:sym typeface="+mn-ea"/>
              </a:rPr>
              <a:t>HELLO, OCTOBER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D8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318135" y="267335"/>
            <a:ext cx="11530330" cy="6383655"/>
          </a:xfrm>
          <a:custGeom>
            <a:avLst/>
            <a:gdLst>
              <a:gd name="connisteX0" fmla="*/ 2401570 w 11530330"/>
              <a:gd name="connsiteY0" fmla="*/ 6359525 h 6383655"/>
              <a:gd name="connisteX1" fmla="*/ 0 w 11530330"/>
              <a:gd name="connsiteY1" fmla="*/ 6383655 h 6383655"/>
              <a:gd name="connisteX2" fmla="*/ 0 w 11530330"/>
              <a:gd name="connsiteY2" fmla="*/ 0 h 6383655"/>
              <a:gd name="connisteX3" fmla="*/ 11530330 w 11530330"/>
              <a:gd name="connsiteY3" fmla="*/ 0 h 6383655"/>
              <a:gd name="connisteX4" fmla="*/ 11530330 w 11530330"/>
              <a:gd name="connsiteY4" fmla="*/ 6359525 h 6383655"/>
              <a:gd name="connisteX5" fmla="*/ 8356600 w 11530330"/>
              <a:gd name="connsiteY5" fmla="*/ 6359525 h 6383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530330" h="6383655">
                <a:moveTo>
                  <a:pt x="2401570" y="6359525"/>
                </a:moveTo>
                <a:lnTo>
                  <a:pt x="0" y="6383655"/>
                </a:lnTo>
                <a:lnTo>
                  <a:pt x="0" y="0"/>
                </a:lnTo>
                <a:lnTo>
                  <a:pt x="11530330" y="0"/>
                </a:lnTo>
                <a:lnTo>
                  <a:pt x="11530330" y="6359525"/>
                </a:lnTo>
                <a:lnTo>
                  <a:pt x="8356600" y="6359525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140" y="190500"/>
            <a:ext cx="43376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prstClr val="black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点击此处添加标题文本</a:t>
            </a:r>
            <a:endParaRPr lang="zh-CN" altLang="en-US" sz="2200" spc="300">
              <a:solidFill>
                <a:prstClr val="black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algn="ctr"/>
            <a:r>
              <a:rPr lang="zh-CN" altLang="en-US" sz="1200" spc="300">
                <a:solidFill>
                  <a:prstClr val="black"/>
                </a:solidFill>
                <a:latin typeface="Calibri Light" panose="020F0302020204030204"/>
                <a:ea typeface="方正宋刻本秀楷简体" panose="02000000000000000000" charset="-122"/>
              </a:rPr>
              <a:t>Click here to add the title text</a:t>
            </a:r>
            <a:endParaRPr lang="zh-CN" altLang="en-US" sz="1200" spc="300">
              <a:solidFill>
                <a:prstClr val="black"/>
              </a:solidFill>
              <a:latin typeface="Calibri Light" panose="020F0302020204030204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9470" y="26733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 </a:t>
            </a:r>
            <a:r>
              <a:rPr lang="en-US" altLang="zh-CN" sz="2400" smtClean="0">
                <a:solidFill>
                  <a:prstClr val="black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2</a:t>
            </a:r>
            <a:endParaRPr lang="en-US" altLang="zh-CN" sz="2400">
              <a:solidFill>
                <a:prstClr val="black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01409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16055" y="929005"/>
            <a:ext cx="459740" cy="4999355"/>
          </a:xfrm>
          <a:prstGeom prst="rect">
            <a:avLst/>
          </a:prstGeom>
          <a:solidFill>
            <a:srgbClr val="F4DAD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pc="1500">
                <a:solidFill>
                  <a:prstClr val="black"/>
                </a:solidFill>
                <a:latin typeface="Calibri Light" panose="020F0302020204030204"/>
              </a:rPr>
              <a:t>HELLO, OCTOBER</a:t>
            </a:r>
            <a:endParaRPr lang="en-US" altLang="zh-CN" spc="15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10" name="图片 9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80000" flipH="1">
            <a:off x="-831850" y="5348605"/>
            <a:ext cx="2593975" cy="1721485"/>
          </a:xfrm>
          <a:prstGeom prst="rect">
            <a:avLst/>
          </a:prstGeom>
        </p:spPr>
      </p:pic>
      <p:pic>
        <p:nvPicPr>
          <p:cNvPr id="7" name="图片 6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20000">
            <a:off x="10549255" y="5348605"/>
            <a:ext cx="2593975" cy="1721485"/>
          </a:xfrm>
          <a:prstGeom prst="rect">
            <a:avLst/>
          </a:prstGeom>
        </p:spPr>
      </p:pic>
      <p:grpSp>
        <p:nvGrpSpPr>
          <p:cNvPr id="31" name="4b3aa67e-5c2f-4507-b158-cfb630e1d0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154658" y="1859517"/>
            <a:ext cx="3857284" cy="3308510"/>
            <a:chOff x="4002913" y="2116598"/>
            <a:chExt cx="3857284" cy="3308510"/>
          </a:xfrm>
        </p:grpSpPr>
        <p:grpSp>
          <p:nvGrpSpPr>
            <p:cNvPr id="32" name="íṥľïḍe"/>
            <p:cNvGrpSpPr/>
            <p:nvPr/>
          </p:nvGrpSpPr>
          <p:grpSpPr>
            <a:xfrm>
              <a:off x="4279189" y="2116598"/>
              <a:ext cx="3308509" cy="3308510"/>
              <a:chOff x="2915816" y="2564904"/>
              <a:chExt cx="3312368" cy="3312368"/>
            </a:xfrm>
          </p:grpSpPr>
          <p:sp>
            <p:nvSpPr>
              <p:cNvPr id="37" name="ïsḷíde"/>
              <p:cNvSpPr/>
              <p:nvPr/>
            </p:nvSpPr>
            <p:spPr>
              <a:xfrm>
                <a:off x="3838470" y="2564904"/>
                <a:ext cx="1467060" cy="3312368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śľïḋê"/>
              <p:cNvSpPr/>
              <p:nvPr/>
            </p:nvSpPr>
            <p:spPr>
              <a:xfrm rot="18000000" flipH="1">
                <a:off x="3838470" y="2564904"/>
                <a:ext cx="1467060" cy="3312368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ïṥḷïḋê"/>
              <p:cNvSpPr/>
              <p:nvPr/>
            </p:nvSpPr>
            <p:spPr>
              <a:xfrm rot="3600000">
                <a:off x="3838470" y="2564904"/>
                <a:ext cx="1467060" cy="3312368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3" name="ïS1ïďê"/>
            <p:cNvSpPr/>
            <p:nvPr/>
          </p:nvSpPr>
          <p:spPr>
            <a:xfrm>
              <a:off x="4002913" y="2523921"/>
              <a:ext cx="847362" cy="84736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en-US" altLang="ko-KR" sz="3600" b="1">
                <a:solidFill>
                  <a:schemeClr val="bg1"/>
                </a:solidFill>
              </a:endParaRPr>
            </a:p>
          </p:txBody>
        </p:sp>
        <p:sp>
          <p:nvSpPr>
            <p:cNvPr id="34" name="ïşļïḍe"/>
            <p:cNvSpPr/>
            <p:nvPr/>
          </p:nvSpPr>
          <p:spPr>
            <a:xfrm>
              <a:off x="4002913" y="4191746"/>
              <a:ext cx="847362" cy="847362"/>
            </a:xfrm>
            <a:prstGeom prst="ellips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en-US" altLang="ko-KR" sz="3600" b="1">
                <a:solidFill>
                  <a:schemeClr val="bg1"/>
                </a:solidFill>
              </a:endParaRPr>
            </a:p>
          </p:txBody>
        </p:sp>
        <p:sp>
          <p:nvSpPr>
            <p:cNvPr id="35" name="ïşḻïḓè"/>
            <p:cNvSpPr/>
            <p:nvPr/>
          </p:nvSpPr>
          <p:spPr>
            <a:xfrm>
              <a:off x="7012835" y="2523921"/>
              <a:ext cx="847362" cy="847362"/>
            </a:xfrm>
            <a:prstGeom prst="ellipse">
              <a:avLst/>
            </a:prstGeom>
            <a:solidFill>
              <a:srgbClr val="D67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en-US" altLang="ko-KR" sz="3600" b="1">
                <a:solidFill>
                  <a:schemeClr val="bg1"/>
                </a:solidFill>
              </a:endParaRPr>
            </a:p>
          </p:txBody>
        </p:sp>
        <p:sp>
          <p:nvSpPr>
            <p:cNvPr id="36" name="i$ļïďè"/>
            <p:cNvSpPr/>
            <p:nvPr/>
          </p:nvSpPr>
          <p:spPr>
            <a:xfrm>
              <a:off x="7012835" y="4191746"/>
              <a:ext cx="847362" cy="84736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en-US" altLang="ko-KR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40" name="wifi_99535"/>
          <p:cNvSpPr>
            <a:spLocks noChangeAspect="1"/>
          </p:cNvSpPr>
          <p:nvPr/>
        </p:nvSpPr>
        <p:spPr bwMode="auto">
          <a:xfrm>
            <a:off x="4388570" y="2452736"/>
            <a:ext cx="370460" cy="475569"/>
          </a:xfrm>
          <a:custGeom>
            <a:avLst/>
            <a:gdLst>
              <a:gd name="connsiteX0" fmla="*/ 159562 w 472076"/>
              <a:gd name="connsiteY0" fmla="*/ 472998 h 606016"/>
              <a:gd name="connsiteX1" fmla="*/ 137591 w 472076"/>
              <a:gd name="connsiteY1" fmla="*/ 522093 h 606016"/>
              <a:gd name="connsiteX2" fmla="*/ 334407 w 472076"/>
              <a:gd name="connsiteY2" fmla="*/ 522093 h 606016"/>
              <a:gd name="connsiteX3" fmla="*/ 312436 w 472076"/>
              <a:gd name="connsiteY3" fmla="*/ 472998 h 606016"/>
              <a:gd name="connsiteX4" fmla="*/ 190751 w 472076"/>
              <a:gd name="connsiteY4" fmla="*/ 403497 h 606016"/>
              <a:gd name="connsiteX5" fmla="*/ 174158 w 472076"/>
              <a:gd name="connsiteY5" fmla="*/ 440319 h 606016"/>
              <a:gd name="connsiteX6" fmla="*/ 297840 w 472076"/>
              <a:gd name="connsiteY6" fmla="*/ 440319 h 606016"/>
              <a:gd name="connsiteX7" fmla="*/ 281247 w 472076"/>
              <a:gd name="connsiteY7" fmla="*/ 403497 h 606016"/>
              <a:gd name="connsiteX8" fmla="*/ 235615 w 472076"/>
              <a:gd name="connsiteY8" fmla="*/ 303158 h 606016"/>
              <a:gd name="connsiteX9" fmla="*/ 205347 w 472076"/>
              <a:gd name="connsiteY9" fmla="*/ 370818 h 606016"/>
              <a:gd name="connsiteX10" fmla="*/ 266651 w 472076"/>
              <a:gd name="connsiteY10" fmla="*/ 370818 h 606016"/>
              <a:gd name="connsiteX11" fmla="*/ 236383 w 472076"/>
              <a:gd name="connsiteY11" fmla="*/ 303158 h 606016"/>
              <a:gd name="connsiteX12" fmla="*/ 236076 w 472076"/>
              <a:gd name="connsiteY12" fmla="*/ 303158 h 606016"/>
              <a:gd name="connsiteX13" fmla="*/ 235615 w 472076"/>
              <a:gd name="connsiteY13" fmla="*/ 303158 h 606016"/>
              <a:gd name="connsiteX14" fmla="*/ 236076 w 472076"/>
              <a:gd name="connsiteY14" fmla="*/ 168299 h 606016"/>
              <a:gd name="connsiteX15" fmla="*/ 283859 w 472076"/>
              <a:gd name="connsiteY15" fmla="*/ 188091 h 606016"/>
              <a:gd name="connsiteX16" fmla="*/ 283859 w 472076"/>
              <a:gd name="connsiteY16" fmla="*/ 283520 h 606016"/>
              <a:gd name="connsiteX17" fmla="*/ 268494 w 472076"/>
              <a:gd name="connsiteY17" fmla="*/ 294873 h 606016"/>
              <a:gd name="connsiteX18" fmla="*/ 408002 w 472076"/>
              <a:gd name="connsiteY18" fmla="*/ 606016 h 606016"/>
              <a:gd name="connsiteX19" fmla="*/ 372050 w 472076"/>
              <a:gd name="connsiteY19" fmla="*/ 606016 h 606016"/>
              <a:gd name="connsiteX20" fmla="*/ 349157 w 472076"/>
              <a:gd name="connsiteY20" fmla="*/ 554926 h 606016"/>
              <a:gd name="connsiteX21" fmla="*/ 122841 w 472076"/>
              <a:gd name="connsiteY21" fmla="*/ 554926 h 606016"/>
              <a:gd name="connsiteX22" fmla="*/ 99948 w 472076"/>
              <a:gd name="connsiteY22" fmla="*/ 606016 h 606016"/>
              <a:gd name="connsiteX23" fmla="*/ 63996 w 472076"/>
              <a:gd name="connsiteY23" fmla="*/ 606016 h 606016"/>
              <a:gd name="connsiteX24" fmla="*/ 203504 w 472076"/>
              <a:gd name="connsiteY24" fmla="*/ 294873 h 606016"/>
              <a:gd name="connsiteX25" fmla="*/ 188293 w 472076"/>
              <a:gd name="connsiteY25" fmla="*/ 283520 h 606016"/>
              <a:gd name="connsiteX26" fmla="*/ 188293 w 472076"/>
              <a:gd name="connsiteY26" fmla="*/ 188091 h 606016"/>
              <a:gd name="connsiteX27" fmla="*/ 236076 w 472076"/>
              <a:gd name="connsiteY27" fmla="*/ 168299 h 606016"/>
              <a:gd name="connsiteX28" fmla="*/ 236040 w 472076"/>
              <a:gd name="connsiteY28" fmla="*/ 66120 h 606016"/>
              <a:gd name="connsiteX29" fmla="*/ 356188 w 472076"/>
              <a:gd name="connsiteY29" fmla="*/ 115830 h 606016"/>
              <a:gd name="connsiteX30" fmla="*/ 405815 w 472076"/>
              <a:gd name="connsiteY30" fmla="*/ 235811 h 606016"/>
              <a:gd name="connsiteX31" fmla="*/ 356188 w 472076"/>
              <a:gd name="connsiteY31" fmla="*/ 355791 h 606016"/>
              <a:gd name="connsiteX32" fmla="*/ 332988 w 472076"/>
              <a:gd name="connsiteY32" fmla="*/ 332624 h 606016"/>
              <a:gd name="connsiteX33" fmla="*/ 373089 w 472076"/>
              <a:gd name="connsiteY33" fmla="*/ 235811 h 606016"/>
              <a:gd name="connsiteX34" fmla="*/ 332988 w 472076"/>
              <a:gd name="connsiteY34" fmla="*/ 138998 h 606016"/>
              <a:gd name="connsiteX35" fmla="*/ 236040 w 472076"/>
              <a:gd name="connsiteY35" fmla="*/ 98800 h 606016"/>
              <a:gd name="connsiteX36" fmla="*/ 139091 w 472076"/>
              <a:gd name="connsiteY36" fmla="*/ 138998 h 606016"/>
              <a:gd name="connsiteX37" fmla="*/ 139091 w 472076"/>
              <a:gd name="connsiteY37" fmla="*/ 332624 h 606016"/>
              <a:gd name="connsiteX38" fmla="*/ 115891 w 472076"/>
              <a:gd name="connsiteY38" fmla="*/ 355791 h 606016"/>
              <a:gd name="connsiteX39" fmla="*/ 115891 w 472076"/>
              <a:gd name="connsiteY39" fmla="*/ 115830 h 606016"/>
              <a:gd name="connsiteX40" fmla="*/ 236040 w 472076"/>
              <a:gd name="connsiteY40" fmla="*/ 66120 h 606016"/>
              <a:gd name="connsiteX41" fmla="*/ 236057 w 472076"/>
              <a:gd name="connsiteY41" fmla="*/ 0 h 606016"/>
              <a:gd name="connsiteX42" fmla="*/ 402930 w 472076"/>
              <a:gd name="connsiteY42" fmla="*/ 69041 h 606016"/>
              <a:gd name="connsiteX43" fmla="*/ 472076 w 472076"/>
              <a:gd name="connsiteY43" fmla="*/ 235815 h 606016"/>
              <a:gd name="connsiteX44" fmla="*/ 402930 w 472076"/>
              <a:gd name="connsiteY44" fmla="*/ 402435 h 606016"/>
              <a:gd name="connsiteX45" fmla="*/ 379727 w 472076"/>
              <a:gd name="connsiteY45" fmla="*/ 379268 h 606016"/>
              <a:gd name="connsiteX46" fmla="*/ 439347 w 472076"/>
              <a:gd name="connsiteY46" fmla="*/ 235815 h 606016"/>
              <a:gd name="connsiteX47" fmla="*/ 379727 w 472076"/>
              <a:gd name="connsiteY47" fmla="*/ 92209 h 606016"/>
              <a:gd name="connsiteX48" fmla="*/ 236057 w 472076"/>
              <a:gd name="connsiteY48" fmla="*/ 32680 h 606016"/>
              <a:gd name="connsiteX49" fmla="*/ 92233 w 472076"/>
              <a:gd name="connsiteY49" fmla="*/ 92209 h 606016"/>
              <a:gd name="connsiteX50" fmla="*/ 92233 w 472076"/>
              <a:gd name="connsiteY50" fmla="*/ 379268 h 606016"/>
              <a:gd name="connsiteX51" fmla="*/ 69030 w 472076"/>
              <a:gd name="connsiteY51" fmla="*/ 402435 h 606016"/>
              <a:gd name="connsiteX52" fmla="*/ 69030 w 472076"/>
              <a:gd name="connsiteY52" fmla="*/ 69041 h 606016"/>
              <a:gd name="connsiteX53" fmla="*/ 236057 w 472076"/>
              <a:gd name="connsiteY53" fmla="*/ 0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72076" h="606016">
                <a:moveTo>
                  <a:pt x="159562" y="472998"/>
                </a:moveTo>
                <a:lnTo>
                  <a:pt x="137591" y="522093"/>
                </a:lnTo>
                <a:lnTo>
                  <a:pt x="334407" y="522093"/>
                </a:lnTo>
                <a:lnTo>
                  <a:pt x="312436" y="472998"/>
                </a:lnTo>
                <a:close/>
                <a:moveTo>
                  <a:pt x="190751" y="403497"/>
                </a:moveTo>
                <a:lnTo>
                  <a:pt x="174158" y="440319"/>
                </a:lnTo>
                <a:lnTo>
                  <a:pt x="297840" y="440319"/>
                </a:lnTo>
                <a:lnTo>
                  <a:pt x="281247" y="403497"/>
                </a:lnTo>
                <a:close/>
                <a:moveTo>
                  <a:pt x="235615" y="303158"/>
                </a:moveTo>
                <a:lnTo>
                  <a:pt x="205347" y="370818"/>
                </a:lnTo>
                <a:lnTo>
                  <a:pt x="266651" y="370818"/>
                </a:lnTo>
                <a:lnTo>
                  <a:pt x="236383" y="303158"/>
                </a:lnTo>
                <a:cubicBezTo>
                  <a:pt x="236229" y="303158"/>
                  <a:pt x="236076" y="303158"/>
                  <a:pt x="236076" y="303158"/>
                </a:cubicBezTo>
                <a:cubicBezTo>
                  <a:pt x="235922" y="303158"/>
                  <a:pt x="235769" y="303158"/>
                  <a:pt x="235615" y="303158"/>
                </a:cubicBezTo>
                <a:close/>
                <a:moveTo>
                  <a:pt x="236076" y="168299"/>
                </a:moveTo>
                <a:cubicBezTo>
                  <a:pt x="254052" y="168299"/>
                  <a:pt x="271106" y="175357"/>
                  <a:pt x="283859" y="188091"/>
                </a:cubicBezTo>
                <a:cubicBezTo>
                  <a:pt x="310132" y="214326"/>
                  <a:pt x="310132" y="257131"/>
                  <a:pt x="283859" y="283520"/>
                </a:cubicBezTo>
                <a:cubicBezTo>
                  <a:pt x="279249" y="287969"/>
                  <a:pt x="274026" y="291805"/>
                  <a:pt x="268494" y="294873"/>
                </a:cubicBezTo>
                <a:lnTo>
                  <a:pt x="408002" y="606016"/>
                </a:lnTo>
                <a:lnTo>
                  <a:pt x="372050" y="606016"/>
                </a:lnTo>
                <a:lnTo>
                  <a:pt x="349157" y="554926"/>
                </a:lnTo>
                <a:lnTo>
                  <a:pt x="122841" y="554926"/>
                </a:lnTo>
                <a:lnTo>
                  <a:pt x="99948" y="606016"/>
                </a:lnTo>
                <a:lnTo>
                  <a:pt x="63996" y="606016"/>
                </a:lnTo>
                <a:lnTo>
                  <a:pt x="203504" y="294873"/>
                </a:lnTo>
                <a:cubicBezTo>
                  <a:pt x="197972" y="291805"/>
                  <a:pt x="192902" y="287969"/>
                  <a:pt x="188293" y="283520"/>
                </a:cubicBezTo>
                <a:cubicBezTo>
                  <a:pt x="161866" y="257131"/>
                  <a:pt x="161866" y="214326"/>
                  <a:pt x="188293" y="188091"/>
                </a:cubicBezTo>
                <a:cubicBezTo>
                  <a:pt x="201045" y="175357"/>
                  <a:pt x="217946" y="168299"/>
                  <a:pt x="236076" y="168299"/>
                </a:cubicBezTo>
                <a:close/>
                <a:moveTo>
                  <a:pt x="236040" y="66120"/>
                </a:moveTo>
                <a:cubicBezTo>
                  <a:pt x="281364" y="66120"/>
                  <a:pt x="324077" y="83764"/>
                  <a:pt x="356188" y="115830"/>
                </a:cubicBezTo>
                <a:cubicBezTo>
                  <a:pt x="388146" y="147897"/>
                  <a:pt x="405815" y="190396"/>
                  <a:pt x="405815" y="235811"/>
                </a:cubicBezTo>
                <a:cubicBezTo>
                  <a:pt x="405815" y="281072"/>
                  <a:pt x="388146" y="323725"/>
                  <a:pt x="356188" y="355791"/>
                </a:cubicBezTo>
                <a:lnTo>
                  <a:pt x="332988" y="332624"/>
                </a:lnTo>
                <a:cubicBezTo>
                  <a:pt x="358800" y="306694"/>
                  <a:pt x="373089" y="272327"/>
                  <a:pt x="373089" y="235811"/>
                </a:cubicBezTo>
                <a:cubicBezTo>
                  <a:pt x="373089" y="199142"/>
                  <a:pt x="358800" y="164774"/>
                  <a:pt x="332988" y="138998"/>
                </a:cubicBezTo>
                <a:cubicBezTo>
                  <a:pt x="307023" y="113069"/>
                  <a:pt x="272607" y="98800"/>
                  <a:pt x="236040" y="98800"/>
                </a:cubicBezTo>
                <a:cubicBezTo>
                  <a:pt x="199319" y="98800"/>
                  <a:pt x="164903" y="113069"/>
                  <a:pt x="139091" y="138998"/>
                </a:cubicBezTo>
                <a:cubicBezTo>
                  <a:pt x="85623" y="192391"/>
                  <a:pt x="85623" y="279231"/>
                  <a:pt x="139091" y="332624"/>
                </a:cubicBezTo>
                <a:lnTo>
                  <a:pt x="115891" y="355791"/>
                </a:lnTo>
                <a:cubicBezTo>
                  <a:pt x="49671" y="289510"/>
                  <a:pt x="49671" y="181958"/>
                  <a:pt x="115891" y="115830"/>
                </a:cubicBezTo>
                <a:cubicBezTo>
                  <a:pt x="148002" y="83764"/>
                  <a:pt x="190561" y="66120"/>
                  <a:pt x="236040" y="66120"/>
                </a:cubicBezTo>
                <a:close/>
                <a:moveTo>
                  <a:pt x="236057" y="0"/>
                </a:moveTo>
                <a:cubicBezTo>
                  <a:pt x="299057" y="0"/>
                  <a:pt x="358369" y="24548"/>
                  <a:pt x="402930" y="69041"/>
                </a:cubicBezTo>
                <a:cubicBezTo>
                  <a:pt x="447644" y="113535"/>
                  <a:pt x="472076" y="172757"/>
                  <a:pt x="472076" y="235815"/>
                </a:cubicBezTo>
                <a:cubicBezTo>
                  <a:pt x="472076" y="298719"/>
                  <a:pt x="447644" y="357942"/>
                  <a:pt x="402930" y="402435"/>
                </a:cubicBezTo>
                <a:lnTo>
                  <a:pt x="379727" y="379268"/>
                </a:lnTo>
                <a:cubicBezTo>
                  <a:pt x="418142" y="340911"/>
                  <a:pt x="439347" y="289974"/>
                  <a:pt x="439347" y="235815"/>
                </a:cubicBezTo>
                <a:cubicBezTo>
                  <a:pt x="439347" y="181502"/>
                  <a:pt x="418142" y="130565"/>
                  <a:pt x="379727" y="92209"/>
                </a:cubicBezTo>
                <a:cubicBezTo>
                  <a:pt x="341313" y="53852"/>
                  <a:pt x="290298" y="32680"/>
                  <a:pt x="236057" y="32680"/>
                </a:cubicBezTo>
                <a:cubicBezTo>
                  <a:pt x="181662" y="32680"/>
                  <a:pt x="130647" y="53852"/>
                  <a:pt x="92233" y="92209"/>
                </a:cubicBezTo>
                <a:cubicBezTo>
                  <a:pt x="12945" y="171376"/>
                  <a:pt x="12945" y="300100"/>
                  <a:pt x="92233" y="379268"/>
                </a:cubicBezTo>
                <a:lnTo>
                  <a:pt x="69030" y="402435"/>
                </a:lnTo>
                <a:cubicBezTo>
                  <a:pt x="-23011" y="310533"/>
                  <a:pt x="-23011" y="160943"/>
                  <a:pt x="69030" y="69041"/>
                </a:cubicBezTo>
                <a:cubicBezTo>
                  <a:pt x="113591" y="24548"/>
                  <a:pt x="172903" y="0"/>
                  <a:pt x="2360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1" name="vampire-fangs_108845"/>
          <p:cNvSpPr>
            <a:spLocks noChangeAspect="1"/>
          </p:cNvSpPr>
          <p:nvPr/>
        </p:nvSpPr>
        <p:spPr bwMode="auto">
          <a:xfrm>
            <a:off x="7362865" y="2562369"/>
            <a:ext cx="438516" cy="256301"/>
          </a:xfrm>
          <a:custGeom>
            <a:avLst/>
            <a:gdLst>
              <a:gd name="T0" fmla="*/ 900 w 6267"/>
              <a:gd name="T1" fmla="*/ 0 h 3668"/>
              <a:gd name="T2" fmla="*/ 0 w 6267"/>
              <a:gd name="T3" fmla="*/ 1472 h 3668"/>
              <a:gd name="T4" fmla="*/ 400 w 6267"/>
              <a:gd name="T5" fmla="*/ 2138 h 3668"/>
              <a:gd name="T6" fmla="*/ 1312 w 6267"/>
              <a:gd name="T7" fmla="*/ 3667 h 3668"/>
              <a:gd name="T8" fmla="*/ 1415 w 6267"/>
              <a:gd name="T9" fmla="*/ 3567 h 3668"/>
              <a:gd name="T10" fmla="*/ 2173 w 6267"/>
              <a:gd name="T11" fmla="*/ 2323 h 3668"/>
              <a:gd name="T12" fmla="*/ 2216 w 6267"/>
              <a:gd name="T13" fmla="*/ 2323 h 3668"/>
              <a:gd name="T14" fmla="*/ 3133 w 6267"/>
              <a:gd name="T15" fmla="*/ 2325 h 3668"/>
              <a:gd name="T16" fmla="*/ 4852 w 6267"/>
              <a:gd name="T17" fmla="*/ 2323 h 3668"/>
              <a:gd name="T18" fmla="*/ 4882 w 6267"/>
              <a:gd name="T19" fmla="*/ 3638 h 3668"/>
              <a:gd name="T20" fmla="*/ 4955 w 6267"/>
              <a:gd name="T21" fmla="*/ 3667 h 3668"/>
              <a:gd name="T22" fmla="*/ 5867 w 6267"/>
              <a:gd name="T23" fmla="*/ 2138 h 3668"/>
              <a:gd name="T24" fmla="*/ 6267 w 6267"/>
              <a:gd name="T25" fmla="*/ 1472 h 3668"/>
              <a:gd name="T26" fmla="*/ 5367 w 6267"/>
              <a:gd name="T27" fmla="*/ 0 h 3668"/>
              <a:gd name="T28" fmla="*/ 5867 w 6267"/>
              <a:gd name="T29" fmla="*/ 1755 h 3668"/>
              <a:gd name="T30" fmla="*/ 5359 w 6267"/>
              <a:gd name="T31" fmla="*/ 933 h 3668"/>
              <a:gd name="T32" fmla="*/ 4513 w 6267"/>
              <a:gd name="T33" fmla="*/ 933 h 3668"/>
              <a:gd name="T34" fmla="*/ 3604 w 6267"/>
              <a:gd name="T35" fmla="*/ 933 h 3668"/>
              <a:gd name="T36" fmla="*/ 2663 w 6267"/>
              <a:gd name="T37" fmla="*/ 933 h 3668"/>
              <a:gd name="T38" fmla="*/ 1754 w 6267"/>
              <a:gd name="T39" fmla="*/ 933 h 3668"/>
              <a:gd name="T40" fmla="*/ 908 w 6267"/>
              <a:gd name="T41" fmla="*/ 933 h 3668"/>
              <a:gd name="T42" fmla="*/ 400 w 6267"/>
              <a:gd name="T43" fmla="*/ 1755 h 3668"/>
              <a:gd name="T44" fmla="*/ 200 w 6267"/>
              <a:gd name="T45" fmla="*/ 900 h 3668"/>
              <a:gd name="T46" fmla="*/ 5367 w 6267"/>
              <a:gd name="T47" fmla="*/ 200 h 3668"/>
              <a:gd name="T48" fmla="*/ 6067 w 6267"/>
              <a:gd name="T49" fmla="*/ 1472 h 3668"/>
              <a:gd name="T50" fmla="*/ 3233 w 6267"/>
              <a:gd name="T51" fmla="*/ 1872 h 3668"/>
              <a:gd name="T52" fmla="*/ 3033 w 6267"/>
              <a:gd name="T53" fmla="*/ 1872 h 3668"/>
              <a:gd name="T54" fmla="*/ 2294 w 6267"/>
              <a:gd name="T55" fmla="*/ 2123 h 3668"/>
              <a:gd name="T56" fmla="*/ 2293 w 6267"/>
              <a:gd name="T57" fmla="*/ 1492 h 3668"/>
              <a:gd name="T58" fmla="*/ 3033 w 6267"/>
              <a:gd name="T59" fmla="*/ 1504 h 3668"/>
              <a:gd name="T60" fmla="*/ 3233 w 6267"/>
              <a:gd name="T61" fmla="*/ 1504 h 3668"/>
              <a:gd name="T62" fmla="*/ 3974 w 6267"/>
              <a:gd name="T63" fmla="*/ 1492 h 3668"/>
              <a:gd name="T64" fmla="*/ 3972 w 6267"/>
              <a:gd name="T65" fmla="*/ 2123 h 3668"/>
              <a:gd name="T66" fmla="*/ 600 w 6267"/>
              <a:gd name="T67" fmla="*/ 1441 h 3668"/>
              <a:gd name="T68" fmla="*/ 1215 w 6267"/>
              <a:gd name="T69" fmla="*/ 1441 h 3668"/>
              <a:gd name="T70" fmla="*/ 1315 w 6267"/>
              <a:gd name="T71" fmla="*/ 1572 h 3668"/>
              <a:gd name="T72" fmla="*/ 1754 w 6267"/>
              <a:gd name="T73" fmla="*/ 1133 h 3668"/>
              <a:gd name="T74" fmla="*/ 2093 w 6267"/>
              <a:gd name="T75" fmla="*/ 1504 h 3668"/>
              <a:gd name="T76" fmla="*/ 2094 w 6267"/>
              <a:gd name="T77" fmla="*/ 2123 h 3668"/>
              <a:gd name="T78" fmla="*/ 1418 w 6267"/>
              <a:gd name="T79" fmla="*/ 1872 h 3668"/>
              <a:gd name="T80" fmla="*/ 1218 w 6267"/>
              <a:gd name="T81" fmla="*/ 1872 h 3668"/>
              <a:gd name="T82" fmla="*/ 1215 w 6267"/>
              <a:gd name="T83" fmla="*/ 2223 h 3668"/>
              <a:gd name="T84" fmla="*/ 600 w 6267"/>
              <a:gd name="T85" fmla="*/ 2138 h 3668"/>
              <a:gd name="T86" fmla="*/ 5052 w 6267"/>
              <a:gd name="T87" fmla="*/ 3446 h 3668"/>
              <a:gd name="T88" fmla="*/ 5049 w 6267"/>
              <a:gd name="T89" fmla="*/ 2199 h 3668"/>
              <a:gd name="T90" fmla="*/ 4949 w 6267"/>
              <a:gd name="T91" fmla="*/ 1772 h 3668"/>
              <a:gd name="T92" fmla="*/ 4849 w 6267"/>
              <a:gd name="T93" fmla="*/ 2123 h 3668"/>
              <a:gd name="T94" fmla="*/ 4172 w 6267"/>
              <a:gd name="T95" fmla="*/ 1521 h 3668"/>
              <a:gd name="T96" fmla="*/ 4174 w 6267"/>
              <a:gd name="T97" fmla="*/ 1472 h 3668"/>
              <a:gd name="T98" fmla="*/ 4852 w 6267"/>
              <a:gd name="T99" fmla="*/ 1472 h 3668"/>
              <a:gd name="T100" fmla="*/ 5052 w 6267"/>
              <a:gd name="T101" fmla="*/ 1472 h 3668"/>
              <a:gd name="T102" fmla="*/ 5359 w 6267"/>
              <a:gd name="T103" fmla="*/ 1133 h 3668"/>
              <a:gd name="T104" fmla="*/ 5667 w 6267"/>
              <a:gd name="T105" fmla="*/ 2138 h 3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67" h="3668">
                <a:moveTo>
                  <a:pt x="5367" y="0"/>
                </a:moveTo>
                <a:lnTo>
                  <a:pt x="900" y="0"/>
                </a:lnTo>
                <a:cubicBezTo>
                  <a:pt x="404" y="0"/>
                  <a:pt x="0" y="404"/>
                  <a:pt x="0" y="900"/>
                </a:cubicBezTo>
                <a:lnTo>
                  <a:pt x="0" y="1472"/>
                </a:lnTo>
                <a:cubicBezTo>
                  <a:pt x="0" y="1714"/>
                  <a:pt x="172" y="1916"/>
                  <a:pt x="400" y="1962"/>
                </a:cubicBezTo>
                <a:lnTo>
                  <a:pt x="400" y="2138"/>
                </a:lnTo>
                <a:cubicBezTo>
                  <a:pt x="400" y="2750"/>
                  <a:pt x="548" y="3192"/>
                  <a:pt x="841" y="3453"/>
                </a:cubicBezTo>
                <a:cubicBezTo>
                  <a:pt x="1069" y="3657"/>
                  <a:pt x="1302" y="3666"/>
                  <a:pt x="1312" y="3667"/>
                </a:cubicBezTo>
                <a:cubicBezTo>
                  <a:pt x="1339" y="3668"/>
                  <a:pt x="1365" y="3657"/>
                  <a:pt x="1385" y="3638"/>
                </a:cubicBezTo>
                <a:cubicBezTo>
                  <a:pt x="1404" y="3620"/>
                  <a:pt x="1415" y="3594"/>
                  <a:pt x="1415" y="3567"/>
                </a:cubicBezTo>
                <a:lnTo>
                  <a:pt x="1415" y="2323"/>
                </a:lnTo>
                <a:lnTo>
                  <a:pt x="2173" y="2323"/>
                </a:lnTo>
                <a:cubicBezTo>
                  <a:pt x="2180" y="2324"/>
                  <a:pt x="2187" y="2325"/>
                  <a:pt x="2194" y="2325"/>
                </a:cubicBezTo>
                <a:cubicBezTo>
                  <a:pt x="2202" y="2325"/>
                  <a:pt x="2209" y="2324"/>
                  <a:pt x="2216" y="2323"/>
                </a:cubicBezTo>
                <a:lnTo>
                  <a:pt x="3112" y="2323"/>
                </a:lnTo>
                <a:cubicBezTo>
                  <a:pt x="3119" y="2324"/>
                  <a:pt x="3126" y="2325"/>
                  <a:pt x="3133" y="2325"/>
                </a:cubicBezTo>
                <a:cubicBezTo>
                  <a:pt x="3141" y="2325"/>
                  <a:pt x="3148" y="2324"/>
                  <a:pt x="3155" y="2323"/>
                </a:cubicBezTo>
                <a:lnTo>
                  <a:pt x="4852" y="2323"/>
                </a:lnTo>
                <a:lnTo>
                  <a:pt x="4852" y="3567"/>
                </a:lnTo>
                <a:cubicBezTo>
                  <a:pt x="4852" y="3594"/>
                  <a:pt x="4863" y="3620"/>
                  <a:pt x="4882" y="3638"/>
                </a:cubicBezTo>
                <a:cubicBezTo>
                  <a:pt x="4901" y="3657"/>
                  <a:pt x="4926" y="3667"/>
                  <a:pt x="4952" y="3667"/>
                </a:cubicBezTo>
                <a:cubicBezTo>
                  <a:pt x="4953" y="3667"/>
                  <a:pt x="4954" y="3667"/>
                  <a:pt x="4955" y="3667"/>
                </a:cubicBezTo>
                <a:cubicBezTo>
                  <a:pt x="4964" y="3666"/>
                  <a:pt x="5197" y="3657"/>
                  <a:pt x="5426" y="3453"/>
                </a:cubicBezTo>
                <a:cubicBezTo>
                  <a:pt x="5718" y="3192"/>
                  <a:pt x="5867" y="2750"/>
                  <a:pt x="5867" y="2138"/>
                </a:cubicBezTo>
                <a:lnTo>
                  <a:pt x="5867" y="1962"/>
                </a:lnTo>
                <a:cubicBezTo>
                  <a:pt x="6095" y="1916"/>
                  <a:pt x="6267" y="1714"/>
                  <a:pt x="6267" y="1472"/>
                </a:cubicBezTo>
                <a:lnTo>
                  <a:pt x="6267" y="900"/>
                </a:lnTo>
                <a:cubicBezTo>
                  <a:pt x="6267" y="404"/>
                  <a:pt x="5863" y="0"/>
                  <a:pt x="5367" y="0"/>
                </a:cubicBezTo>
                <a:close/>
                <a:moveTo>
                  <a:pt x="6067" y="1472"/>
                </a:moveTo>
                <a:cubicBezTo>
                  <a:pt x="6067" y="1603"/>
                  <a:pt x="5983" y="1714"/>
                  <a:pt x="5867" y="1755"/>
                </a:cubicBezTo>
                <a:lnTo>
                  <a:pt x="5867" y="1441"/>
                </a:lnTo>
                <a:cubicBezTo>
                  <a:pt x="5867" y="1161"/>
                  <a:pt x="5639" y="933"/>
                  <a:pt x="5359" y="933"/>
                </a:cubicBezTo>
                <a:cubicBezTo>
                  <a:pt x="5188" y="933"/>
                  <a:pt x="5036" y="1019"/>
                  <a:pt x="4944" y="1149"/>
                </a:cubicBezTo>
                <a:cubicBezTo>
                  <a:pt x="4845" y="1018"/>
                  <a:pt x="4689" y="933"/>
                  <a:pt x="4513" y="933"/>
                </a:cubicBezTo>
                <a:cubicBezTo>
                  <a:pt x="4327" y="933"/>
                  <a:pt x="4163" y="1028"/>
                  <a:pt x="4066" y="1171"/>
                </a:cubicBezTo>
                <a:cubicBezTo>
                  <a:pt x="3963" y="1027"/>
                  <a:pt x="3794" y="933"/>
                  <a:pt x="3604" y="933"/>
                </a:cubicBezTo>
                <a:cubicBezTo>
                  <a:pt x="3409" y="933"/>
                  <a:pt x="3236" y="1032"/>
                  <a:pt x="3133" y="1181"/>
                </a:cubicBezTo>
                <a:cubicBezTo>
                  <a:pt x="3030" y="1032"/>
                  <a:pt x="2858" y="933"/>
                  <a:pt x="2663" y="933"/>
                </a:cubicBezTo>
                <a:cubicBezTo>
                  <a:pt x="2473" y="933"/>
                  <a:pt x="2304" y="1027"/>
                  <a:pt x="2200" y="1171"/>
                </a:cubicBezTo>
                <a:cubicBezTo>
                  <a:pt x="2103" y="1028"/>
                  <a:pt x="1939" y="933"/>
                  <a:pt x="1754" y="933"/>
                </a:cubicBezTo>
                <a:cubicBezTo>
                  <a:pt x="1578" y="933"/>
                  <a:pt x="1421" y="1018"/>
                  <a:pt x="1323" y="1149"/>
                </a:cubicBezTo>
                <a:cubicBezTo>
                  <a:pt x="1231" y="1019"/>
                  <a:pt x="1079" y="933"/>
                  <a:pt x="908" y="933"/>
                </a:cubicBezTo>
                <a:cubicBezTo>
                  <a:pt x="628" y="933"/>
                  <a:pt x="400" y="1161"/>
                  <a:pt x="400" y="1441"/>
                </a:cubicBezTo>
                <a:lnTo>
                  <a:pt x="400" y="1755"/>
                </a:lnTo>
                <a:cubicBezTo>
                  <a:pt x="284" y="1714"/>
                  <a:pt x="200" y="1603"/>
                  <a:pt x="200" y="1472"/>
                </a:cubicBezTo>
                <a:lnTo>
                  <a:pt x="200" y="900"/>
                </a:lnTo>
                <a:cubicBezTo>
                  <a:pt x="200" y="514"/>
                  <a:pt x="514" y="200"/>
                  <a:pt x="900" y="200"/>
                </a:cubicBezTo>
                <a:lnTo>
                  <a:pt x="5367" y="200"/>
                </a:lnTo>
                <a:cubicBezTo>
                  <a:pt x="5753" y="200"/>
                  <a:pt x="6067" y="514"/>
                  <a:pt x="6067" y="900"/>
                </a:cubicBezTo>
                <a:lnTo>
                  <a:pt x="6067" y="1472"/>
                </a:lnTo>
                <a:close/>
                <a:moveTo>
                  <a:pt x="3233" y="2123"/>
                </a:moveTo>
                <a:lnTo>
                  <a:pt x="3233" y="1872"/>
                </a:lnTo>
                <a:cubicBezTo>
                  <a:pt x="3233" y="1817"/>
                  <a:pt x="3189" y="1772"/>
                  <a:pt x="3133" y="1772"/>
                </a:cubicBezTo>
                <a:cubicBezTo>
                  <a:pt x="3078" y="1772"/>
                  <a:pt x="3033" y="1817"/>
                  <a:pt x="3033" y="1872"/>
                </a:cubicBezTo>
                <a:lnTo>
                  <a:pt x="3033" y="2123"/>
                </a:lnTo>
                <a:lnTo>
                  <a:pt x="2294" y="2123"/>
                </a:lnTo>
                <a:lnTo>
                  <a:pt x="2294" y="1507"/>
                </a:lnTo>
                <a:cubicBezTo>
                  <a:pt x="2294" y="1502"/>
                  <a:pt x="2294" y="1497"/>
                  <a:pt x="2293" y="1492"/>
                </a:cubicBezTo>
                <a:cubicBezTo>
                  <a:pt x="2299" y="1293"/>
                  <a:pt x="2463" y="1133"/>
                  <a:pt x="2663" y="1133"/>
                </a:cubicBezTo>
                <a:cubicBezTo>
                  <a:pt x="2867" y="1133"/>
                  <a:pt x="3033" y="1299"/>
                  <a:pt x="3033" y="1504"/>
                </a:cubicBezTo>
                <a:cubicBezTo>
                  <a:pt x="3033" y="1559"/>
                  <a:pt x="3078" y="1604"/>
                  <a:pt x="3133" y="1604"/>
                </a:cubicBezTo>
                <a:cubicBezTo>
                  <a:pt x="3189" y="1604"/>
                  <a:pt x="3233" y="1559"/>
                  <a:pt x="3233" y="1504"/>
                </a:cubicBezTo>
                <a:cubicBezTo>
                  <a:pt x="3233" y="1299"/>
                  <a:pt x="3399" y="1133"/>
                  <a:pt x="3604" y="1133"/>
                </a:cubicBezTo>
                <a:cubicBezTo>
                  <a:pt x="3804" y="1133"/>
                  <a:pt x="3967" y="1293"/>
                  <a:pt x="3974" y="1492"/>
                </a:cubicBezTo>
                <a:cubicBezTo>
                  <a:pt x="3973" y="1497"/>
                  <a:pt x="3972" y="1502"/>
                  <a:pt x="3972" y="1507"/>
                </a:cubicBezTo>
                <a:lnTo>
                  <a:pt x="3972" y="2123"/>
                </a:lnTo>
                <a:lnTo>
                  <a:pt x="3233" y="2123"/>
                </a:lnTo>
                <a:close/>
                <a:moveTo>
                  <a:pt x="600" y="1441"/>
                </a:moveTo>
                <a:cubicBezTo>
                  <a:pt x="600" y="1271"/>
                  <a:pt x="738" y="1133"/>
                  <a:pt x="908" y="1133"/>
                </a:cubicBezTo>
                <a:cubicBezTo>
                  <a:pt x="1077" y="1133"/>
                  <a:pt x="1215" y="1271"/>
                  <a:pt x="1215" y="1441"/>
                </a:cubicBezTo>
                <a:lnTo>
                  <a:pt x="1215" y="1472"/>
                </a:lnTo>
                <a:cubicBezTo>
                  <a:pt x="1215" y="1527"/>
                  <a:pt x="1260" y="1572"/>
                  <a:pt x="1315" y="1572"/>
                </a:cubicBezTo>
                <a:cubicBezTo>
                  <a:pt x="1370" y="1572"/>
                  <a:pt x="1415" y="1527"/>
                  <a:pt x="1415" y="1472"/>
                </a:cubicBezTo>
                <a:cubicBezTo>
                  <a:pt x="1415" y="1285"/>
                  <a:pt x="1567" y="1133"/>
                  <a:pt x="1754" y="1133"/>
                </a:cubicBezTo>
                <a:cubicBezTo>
                  <a:pt x="1941" y="1133"/>
                  <a:pt x="2093" y="1285"/>
                  <a:pt x="2093" y="1472"/>
                </a:cubicBezTo>
                <a:lnTo>
                  <a:pt x="2093" y="1504"/>
                </a:lnTo>
                <a:cubicBezTo>
                  <a:pt x="2093" y="1509"/>
                  <a:pt x="2093" y="1515"/>
                  <a:pt x="2094" y="1521"/>
                </a:cubicBezTo>
                <a:lnTo>
                  <a:pt x="2094" y="2123"/>
                </a:lnTo>
                <a:lnTo>
                  <a:pt x="1418" y="2123"/>
                </a:lnTo>
                <a:lnTo>
                  <a:pt x="1418" y="1872"/>
                </a:lnTo>
                <a:cubicBezTo>
                  <a:pt x="1418" y="1817"/>
                  <a:pt x="1373" y="1772"/>
                  <a:pt x="1318" y="1772"/>
                </a:cubicBezTo>
                <a:cubicBezTo>
                  <a:pt x="1263" y="1772"/>
                  <a:pt x="1218" y="1817"/>
                  <a:pt x="1218" y="1872"/>
                </a:cubicBezTo>
                <a:lnTo>
                  <a:pt x="1218" y="2199"/>
                </a:lnTo>
                <a:cubicBezTo>
                  <a:pt x="1216" y="2206"/>
                  <a:pt x="1215" y="2215"/>
                  <a:pt x="1215" y="2223"/>
                </a:cubicBezTo>
                <a:lnTo>
                  <a:pt x="1215" y="3445"/>
                </a:lnTo>
                <a:cubicBezTo>
                  <a:pt x="1016" y="3380"/>
                  <a:pt x="600" y="3127"/>
                  <a:pt x="600" y="2138"/>
                </a:cubicBezTo>
                <a:lnTo>
                  <a:pt x="600" y="1441"/>
                </a:lnTo>
                <a:close/>
                <a:moveTo>
                  <a:pt x="5052" y="3446"/>
                </a:moveTo>
                <a:lnTo>
                  <a:pt x="5052" y="2223"/>
                </a:lnTo>
                <a:cubicBezTo>
                  <a:pt x="5052" y="2215"/>
                  <a:pt x="5050" y="2206"/>
                  <a:pt x="5049" y="2199"/>
                </a:cubicBezTo>
                <a:lnTo>
                  <a:pt x="5049" y="1872"/>
                </a:lnTo>
                <a:cubicBezTo>
                  <a:pt x="5049" y="1817"/>
                  <a:pt x="5004" y="1772"/>
                  <a:pt x="4949" y="1772"/>
                </a:cubicBezTo>
                <a:cubicBezTo>
                  <a:pt x="4893" y="1772"/>
                  <a:pt x="4849" y="1817"/>
                  <a:pt x="4849" y="1872"/>
                </a:cubicBezTo>
                <a:lnTo>
                  <a:pt x="4849" y="2123"/>
                </a:lnTo>
                <a:lnTo>
                  <a:pt x="4172" y="2123"/>
                </a:lnTo>
                <a:lnTo>
                  <a:pt x="4172" y="1521"/>
                </a:lnTo>
                <a:cubicBezTo>
                  <a:pt x="4173" y="1515"/>
                  <a:pt x="4174" y="1509"/>
                  <a:pt x="4174" y="1504"/>
                </a:cubicBezTo>
                <a:lnTo>
                  <a:pt x="4174" y="1472"/>
                </a:lnTo>
                <a:cubicBezTo>
                  <a:pt x="4174" y="1285"/>
                  <a:pt x="4326" y="1133"/>
                  <a:pt x="4513" y="1133"/>
                </a:cubicBezTo>
                <a:cubicBezTo>
                  <a:pt x="4700" y="1133"/>
                  <a:pt x="4852" y="1285"/>
                  <a:pt x="4852" y="1472"/>
                </a:cubicBezTo>
                <a:cubicBezTo>
                  <a:pt x="4852" y="1527"/>
                  <a:pt x="4896" y="1572"/>
                  <a:pt x="4952" y="1572"/>
                </a:cubicBezTo>
                <a:cubicBezTo>
                  <a:pt x="5007" y="1572"/>
                  <a:pt x="5052" y="1527"/>
                  <a:pt x="5052" y="1472"/>
                </a:cubicBezTo>
                <a:lnTo>
                  <a:pt x="5052" y="1441"/>
                </a:lnTo>
                <a:cubicBezTo>
                  <a:pt x="5052" y="1271"/>
                  <a:pt x="5190" y="1133"/>
                  <a:pt x="5359" y="1133"/>
                </a:cubicBezTo>
                <a:cubicBezTo>
                  <a:pt x="5529" y="1133"/>
                  <a:pt x="5667" y="1271"/>
                  <a:pt x="5667" y="1441"/>
                </a:cubicBezTo>
                <a:lnTo>
                  <a:pt x="5667" y="2138"/>
                </a:lnTo>
                <a:cubicBezTo>
                  <a:pt x="5667" y="3132"/>
                  <a:pt x="5251" y="3382"/>
                  <a:pt x="5052" y="3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2" name="trophy_159504"/>
          <p:cNvSpPr>
            <a:spLocks noChangeAspect="1"/>
          </p:cNvSpPr>
          <p:nvPr/>
        </p:nvSpPr>
        <p:spPr bwMode="auto">
          <a:xfrm>
            <a:off x="4405239" y="4143039"/>
            <a:ext cx="353791" cy="510293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3" name="truck_328351"/>
          <p:cNvSpPr>
            <a:spLocks noChangeAspect="1"/>
          </p:cNvSpPr>
          <p:nvPr/>
        </p:nvSpPr>
        <p:spPr bwMode="auto">
          <a:xfrm>
            <a:off x="7336500" y="4180464"/>
            <a:ext cx="517045" cy="355764"/>
          </a:xfrm>
          <a:custGeom>
            <a:avLst/>
            <a:gdLst>
              <a:gd name="T0" fmla="*/ 6771 w 6827"/>
              <a:gd name="T1" fmla="*/ 2140 h 4704"/>
              <a:gd name="T2" fmla="*/ 5664 w 6827"/>
              <a:gd name="T3" fmla="*/ 664 h 4704"/>
              <a:gd name="T4" fmla="*/ 5443 w 6827"/>
              <a:gd name="T5" fmla="*/ 554 h 4704"/>
              <a:gd name="T6" fmla="*/ 4613 w 6827"/>
              <a:gd name="T7" fmla="*/ 554 h 4704"/>
              <a:gd name="T8" fmla="*/ 4613 w 6827"/>
              <a:gd name="T9" fmla="*/ 277 h 4704"/>
              <a:gd name="T10" fmla="*/ 4336 w 6827"/>
              <a:gd name="T11" fmla="*/ 0 h 4704"/>
              <a:gd name="T12" fmla="*/ 830 w 6827"/>
              <a:gd name="T13" fmla="*/ 0 h 4704"/>
              <a:gd name="T14" fmla="*/ 554 w 6827"/>
              <a:gd name="T15" fmla="*/ 277 h 4704"/>
              <a:gd name="T16" fmla="*/ 554 w 6827"/>
              <a:gd name="T17" fmla="*/ 3505 h 4704"/>
              <a:gd name="T18" fmla="*/ 277 w 6827"/>
              <a:gd name="T19" fmla="*/ 3505 h 4704"/>
              <a:gd name="T20" fmla="*/ 0 w 6827"/>
              <a:gd name="T21" fmla="*/ 3782 h 4704"/>
              <a:gd name="T22" fmla="*/ 277 w 6827"/>
              <a:gd name="T23" fmla="*/ 4059 h 4704"/>
              <a:gd name="T24" fmla="*/ 830 w 6827"/>
              <a:gd name="T25" fmla="*/ 4059 h 4704"/>
              <a:gd name="T26" fmla="*/ 830 w 6827"/>
              <a:gd name="T27" fmla="*/ 4059 h 4704"/>
              <a:gd name="T28" fmla="*/ 831 w 6827"/>
              <a:gd name="T29" fmla="*/ 4059 h 4704"/>
              <a:gd name="T30" fmla="*/ 1519 w 6827"/>
              <a:gd name="T31" fmla="*/ 4059 h 4704"/>
              <a:gd name="T32" fmla="*/ 2399 w 6827"/>
              <a:gd name="T33" fmla="*/ 4704 h 4704"/>
              <a:gd name="T34" fmla="*/ 3279 w 6827"/>
              <a:gd name="T35" fmla="*/ 4059 h 4704"/>
              <a:gd name="T36" fmla="*/ 4102 w 6827"/>
              <a:gd name="T37" fmla="*/ 4059 h 4704"/>
              <a:gd name="T38" fmla="*/ 4982 w 6827"/>
              <a:gd name="T39" fmla="*/ 4704 h 4704"/>
              <a:gd name="T40" fmla="*/ 5862 w 6827"/>
              <a:gd name="T41" fmla="*/ 4059 h 4704"/>
              <a:gd name="T42" fmla="*/ 6550 w 6827"/>
              <a:gd name="T43" fmla="*/ 4059 h 4704"/>
              <a:gd name="T44" fmla="*/ 6827 w 6827"/>
              <a:gd name="T45" fmla="*/ 3782 h 4704"/>
              <a:gd name="T46" fmla="*/ 6827 w 6827"/>
              <a:gd name="T47" fmla="*/ 2306 h 4704"/>
              <a:gd name="T48" fmla="*/ 6771 w 6827"/>
              <a:gd name="T49" fmla="*/ 2140 h 4704"/>
              <a:gd name="T50" fmla="*/ 2399 w 6827"/>
              <a:gd name="T51" fmla="*/ 4151 h 4704"/>
              <a:gd name="T52" fmla="*/ 2030 w 6827"/>
              <a:gd name="T53" fmla="*/ 3782 h 4704"/>
              <a:gd name="T54" fmla="*/ 2399 w 6827"/>
              <a:gd name="T55" fmla="*/ 3413 h 4704"/>
              <a:gd name="T56" fmla="*/ 2768 w 6827"/>
              <a:gd name="T57" fmla="*/ 3782 h 4704"/>
              <a:gd name="T58" fmla="*/ 2399 w 6827"/>
              <a:gd name="T59" fmla="*/ 4151 h 4704"/>
              <a:gd name="T60" fmla="*/ 4059 w 6827"/>
              <a:gd name="T61" fmla="*/ 831 h 4704"/>
              <a:gd name="T62" fmla="*/ 4059 w 6827"/>
              <a:gd name="T63" fmla="*/ 3505 h 4704"/>
              <a:gd name="T64" fmla="*/ 3279 w 6827"/>
              <a:gd name="T65" fmla="*/ 3505 h 4704"/>
              <a:gd name="T66" fmla="*/ 2399 w 6827"/>
              <a:gd name="T67" fmla="*/ 2859 h 4704"/>
              <a:gd name="T68" fmla="*/ 1519 w 6827"/>
              <a:gd name="T69" fmla="*/ 3505 h 4704"/>
              <a:gd name="T70" fmla="*/ 1107 w 6827"/>
              <a:gd name="T71" fmla="*/ 3505 h 4704"/>
              <a:gd name="T72" fmla="*/ 1107 w 6827"/>
              <a:gd name="T73" fmla="*/ 554 h 4704"/>
              <a:gd name="T74" fmla="*/ 4059 w 6827"/>
              <a:gd name="T75" fmla="*/ 554 h 4704"/>
              <a:gd name="T76" fmla="*/ 4059 w 6827"/>
              <a:gd name="T77" fmla="*/ 831 h 4704"/>
              <a:gd name="T78" fmla="*/ 5351 w 6827"/>
              <a:gd name="T79" fmla="*/ 3782 h 4704"/>
              <a:gd name="T80" fmla="*/ 4982 w 6827"/>
              <a:gd name="T81" fmla="*/ 4151 h 4704"/>
              <a:gd name="T82" fmla="*/ 4613 w 6827"/>
              <a:gd name="T83" fmla="*/ 3782 h 4704"/>
              <a:gd name="T84" fmla="*/ 4982 w 6827"/>
              <a:gd name="T85" fmla="*/ 3413 h 4704"/>
              <a:gd name="T86" fmla="*/ 5351 w 6827"/>
              <a:gd name="T87" fmla="*/ 3782 h 4704"/>
              <a:gd name="T88" fmla="*/ 5351 w 6827"/>
              <a:gd name="T89" fmla="*/ 3782 h 4704"/>
              <a:gd name="T90" fmla="*/ 5351 w 6827"/>
              <a:gd name="T91" fmla="*/ 3782 h 4704"/>
              <a:gd name="T92" fmla="*/ 6273 w 6827"/>
              <a:gd name="T93" fmla="*/ 3505 h 4704"/>
              <a:gd name="T94" fmla="*/ 5862 w 6827"/>
              <a:gd name="T95" fmla="*/ 3505 h 4704"/>
              <a:gd name="T96" fmla="*/ 4982 w 6827"/>
              <a:gd name="T97" fmla="*/ 2859 h 4704"/>
              <a:gd name="T98" fmla="*/ 4613 w 6827"/>
              <a:gd name="T99" fmla="*/ 2937 h 4704"/>
              <a:gd name="T100" fmla="*/ 4613 w 6827"/>
              <a:gd name="T101" fmla="*/ 1107 h 4704"/>
              <a:gd name="T102" fmla="*/ 5305 w 6827"/>
              <a:gd name="T103" fmla="*/ 1107 h 4704"/>
              <a:gd name="T104" fmla="*/ 6273 w 6827"/>
              <a:gd name="T105" fmla="*/ 2398 h 4704"/>
              <a:gd name="T106" fmla="*/ 6273 w 6827"/>
              <a:gd name="T107" fmla="*/ 3505 h 4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27" h="4704">
                <a:moveTo>
                  <a:pt x="6771" y="2140"/>
                </a:moveTo>
                <a:lnTo>
                  <a:pt x="5664" y="664"/>
                </a:lnTo>
                <a:cubicBezTo>
                  <a:pt x="5612" y="595"/>
                  <a:pt x="5530" y="554"/>
                  <a:pt x="5443" y="554"/>
                </a:cubicBezTo>
                <a:lnTo>
                  <a:pt x="4613" y="554"/>
                </a:lnTo>
                <a:lnTo>
                  <a:pt x="4613" y="277"/>
                </a:lnTo>
                <a:cubicBezTo>
                  <a:pt x="4613" y="124"/>
                  <a:pt x="4489" y="0"/>
                  <a:pt x="4336" y="0"/>
                </a:cubicBezTo>
                <a:lnTo>
                  <a:pt x="830" y="0"/>
                </a:lnTo>
                <a:cubicBezTo>
                  <a:pt x="677" y="0"/>
                  <a:pt x="554" y="124"/>
                  <a:pt x="554" y="277"/>
                </a:cubicBezTo>
                <a:lnTo>
                  <a:pt x="554" y="3505"/>
                </a:lnTo>
                <a:lnTo>
                  <a:pt x="277" y="3505"/>
                </a:lnTo>
                <a:cubicBezTo>
                  <a:pt x="124" y="3505"/>
                  <a:pt x="0" y="3629"/>
                  <a:pt x="0" y="3782"/>
                </a:cubicBezTo>
                <a:cubicBezTo>
                  <a:pt x="0" y="3935"/>
                  <a:pt x="124" y="4059"/>
                  <a:pt x="277" y="4059"/>
                </a:cubicBezTo>
                <a:lnTo>
                  <a:pt x="830" y="4059"/>
                </a:lnTo>
                <a:cubicBezTo>
                  <a:pt x="830" y="4059"/>
                  <a:pt x="830" y="4059"/>
                  <a:pt x="830" y="4059"/>
                </a:cubicBezTo>
                <a:cubicBezTo>
                  <a:pt x="831" y="4059"/>
                  <a:pt x="831" y="4059"/>
                  <a:pt x="831" y="4059"/>
                </a:cubicBezTo>
                <a:lnTo>
                  <a:pt x="1519" y="4059"/>
                </a:lnTo>
                <a:cubicBezTo>
                  <a:pt x="1636" y="4433"/>
                  <a:pt x="1986" y="4704"/>
                  <a:pt x="2399" y="4704"/>
                </a:cubicBezTo>
                <a:cubicBezTo>
                  <a:pt x="2811" y="4704"/>
                  <a:pt x="3161" y="4433"/>
                  <a:pt x="3279" y="4059"/>
                </a:cubicBezTo>
                <a:lnTo>
                  <a:pt x="4102" y="4059"/>
                </a:lnTo>
                <a:cubicBezTo>
                  <a:pt x="4219" y="4433"/>
                  <a:pt x="4569" y="4704"/>
                  <a:pt x="4982" y="4704"/>
                </a:cubicBezTo>
                <a:cubicBezTo>
                  <a:pt x="5394" y="4704"/>
                  <a:pt x="5744" y="4433"/>
                  <a:pt x="5862" y="4059"/>
                </a:cubicBezTo>
                <a:lnTo>
                  <a:pt x="6550" y="4059"/>
                </a:lnTo>
                <a:cubicBezTo>
                  <a:pt x="6703" y="4059"/>
                  <a:pt x="6827" y="3935"/>
                  <a:pt x="6827" y="3782"/>
                </a:cubicBezTo>
                <a:lnTo>
                  <a:pt x="6827" y="2306"/>
                </a:lnTo>
                <a:cubicBezTo>
                  <a:pt x="6827" y="2246"/>
                  <a:pt x="6807" y="2188"/>
                  <a:pt x="6771" y="2140"/>
                </a:cubicBezTo>
                <a:close/>
                <a:moveTo>
                  <a:pt x="2399" y="4151"/>
                </a:moveTo>
                <a:cubicBezTo>
                  <a:pt x="2195" y="4151"/>
                  <a:pt x="2030" y="3985"/>
                  <a:pt x="2030" y="3782"/>
                </a:cubicBezTo>
                <a:cubicBezTo>
                  <a:pt x="2030" y="3578"/>
                  <a:pt x="2195" y="3413"/>
                  <a:pt x="2399" y="3413"/>
                </a:cubicBezTo>
                <a:cubicBezTo>
                  <a:pt x="2602" y="3413"/>
                  <a:pt x="2768" y="3578"/>
                  <a:pt x="2768" y="3782"/>
                </a:cubicBezTo>
                <a:cubicBezTo>
                  <a:pt x="2768" y="3985"/>
                  <a:pt x="2602" y="4151"/>
                  <a:pt x="2399" y="4151"/>
                </a:cubicBezTo>
                <a:close/>
                <a:moveTo>
                  <a:pt x="4059" y="831"/>
                </a:moveTo>
                <a:lnTo>
                  <a:pt x="4059" y="3505"/>
                </a:lnTo>
                <a:lnTo>
                  <a:pt x="3279" y="3505"/>
                </a:lnTo>
                <a:cubicBezTo>
                  <a:pt x="3161" y="3131"/>
                  <a:pt x="2811" y="2859"/>
                  <a:pt x="2399" y="2859"/>
                </a:cubicBezTo>
                <a:cubicBezTo>
                  <a:pt x="1986" y="2859"/>
                  <a:pt x="1636" y="3131"/>
                  <a:pt x="1519" y="3505"/>
                </a:cubicBezTo>
                <a:lnTo>
                  <a:pt x="1107" y="3505"/>
                </a:lnTo>
                <a:lnTo>
                  <a:pt x="1107" y="554"/>
                </a:lnTo>
                <a:lnTo>
                  <a:pt x="4059" y="554"/>
                </a:lnTo>
                <a:lnTo>
                  <a:pt x="4059" y="831"/>
                </a:lnTo>
                <a:close/>
                <a:moveTo>
                  <a:pt x="5351" y="3782"/>
                </a:moveTo>
                <a:cubicBezTo>
                  <a:pt x="5351" y="3985"/>
                  <a:pt x="5185" y="4151"/>
                  <a:pt x="4982" y="4151"/>
                </a:cubicBezTo>
                <a:cubicBezTo>
                  <a:pt x="4778" y="4151"/>
                  <a:pt x="4613" y="3985"/>
                  <a:pt x="4613" y="3782"/>
                </a:cubicBezTo>
                <a:cubicBezTo>
                  <a:pt x="4613" y="3578"/>
                  <a:pt x="4778" y="3413"/>
                  <a:pt x="4982" y="3413"/>
                </a:cubicBezTo>
                <a:cubicBezTo>
                  <a:pt x="5185" y="3413"/>
                  <a:pt x="5351" y="3578"/>
                  <a:pt x="5351" y="3782"/>
                </a:cubicBezTo>
                <a:cubicBezTo>
                  <a:pt x="5351" y="3782"/>
                  <a:pt x="5351" y="3782"/>
                  <a:pt x="5351" y="3782"/>
                </a:cubicBezTo>
                <a:cubicBezTo>
                  <a:pt x="5351" y="3782"/>
                  <a:pt x="5351" y="3782"/>
                  <a:pt x="5351" y="3782"/>
                </a:cubicBezTo>
                <a:close/>
                <a:moveTo>
                  <a:pt x="6273" y="3505"/>
                </a:moveTo>
                <a:lnTo>
                  <a:pt x="5862" y="3505"/>
                </a:lnTo>
                <a:cubicBezTo>
                  <a:pt x="5744" y="3131"/>
                  <a:pt x="5394" y="2859"/>
                  <a:pt x="4982" y="2859"/>
                </a:cubicBezTo>
                <a:cubicBezTo>
                  <a:pt x="4850" y="2859"/>
                  <a:pt x="4726" y="2887"/>
                  <a:pt x="4613" y="2937"/>
                </a:cubicBezTo>
                <a:lnTo>
                  <a:pt x="4613" y="1107"/>
                </a:lnTo>
                <a:lnTo>
                  <a:pt x="5305" y="1107"/>
                </a:lnTo>
                <a:lnTo>
                  <a:pt x="6273" y="2398"/>
                </a:lnTo>
                <a:lnTo>
                  <a:pt x="6273" y="35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4" name="文本框 2"/>
          <p:cNvSpPr txBox="1"/>
          <p:nvPr/>
        </p:nvSpPr>
        <p:spPr>
          <a:xfrm>
            <a:off x="871223" y="1870416"/>
            <a:ext cx="3174365" cy="164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8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HERE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45" name="文本框 2"/>
          <p:cNvSpPr txBox="1"/>
          <p:nvPr/>
        </p:nvSpPr>
        <p:spPr>
          <a:xfrm>
            <a:off x="829781" y="3918159"/>
            <a:ext cx="3174365" cy="164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8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HERE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46" name="文本框 2"/>
          <p:cNvSpPr txBox="1"/>
          <p:nvPr/>
        </p:nvSpPr>
        <p:spPr>
          <a:xfrm>
            <a:off x="8110027" y="1870416"/>
            <a:ext cx="3174365" cy="164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80000"/>
              </a:lnSpc>
            </a:pPr>
            <a:r>
              <a:rPr lang="en-US" altLang="zh-CN" sz="1400" b="1">
                <a:solidFill>
                  <a:srgbClr val="A12F44"/>
                </a:solidFill>
                <a:latin typeface="Arial" panose="020B0604020202020204" pitchFamily="34" charset="0"/>
                <a:ea typeface="华文新魏" panose="02010800040101010101" charset="-122"/>
              </a:rPr>
              <a:t>ADD YOUR TITLE HERE</a:t>
            </a:r>
            <a:endParaRPr lang="en-US" altLang="zh-CN" sz="1400" b="1">
              <a:solidFill>
                <a:srgbClr val="A12F44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  <p:sp>
        <p:nvSpPr>
          <p:cNvPr id="47" name="文本框 2"/>
          <p:cNvSpPr txBox="1"/>
          <p:nvPr/>
        </p:nvSpPr>
        <p:spPr>
          <a:xfrm>
            <a:off x="8110027" y="3915008"/>
            <a:ext cx="3174365" cy="164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80000"/>
              </a:lnSpc>
            </a:pPr>
            <a:r>
              <a:rPr lang="en-US" altLang="zh-CN" sz="1400" b="1">
                <a:latin typeface="Arial" panose="020B0604020202020204" pitchFamily="34" charset="0"/>
                <a:ea typeface="华文新魏" panose="02010800040101010101" charset="-122"/>
              </a:rPr>
              <a:t>ADD YOUR TITLE HERE</a:t>
            </a:r>
            <a:endParaRPr lang="en-US" altLang="zh-CN" sz="1400" b="1"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r">
              <a:lnSpc>
                <a:spcPct val="180000"/>
              </a:lnSpc>
            </a:pPr>
            <a:r>
              <a:rPr lang="zh-CN" altLang="en-US" sz="1050">
                <a:solidFill>
                  <a:schemeClr val="tx1"/>
                </a:solidFill>
                <a:latin typeface="+mj-lt"/>
                <a:ea typeface="华文新魏" panose="02010800040101010101" charset="-122"/>
              </a:rPr>
              <a:t>Lorem ipsum dolor sit amet, consectetur adipiscing elit. Donec luctus nibh sit amet sem vulputate venenatis bibendum orci pulvinar. </a:t>
            </a:r>
            <a:r>
              <a:rPr lang="zh-CN" altLang="en-US" sz="1050">
                <a:latin typeface="+mj-lt"/>
                <a:ea typeface="华文新魏" panose="02010800040101010101" charset="-122"/>
                <a:sym typeface="+mn-ea"/>
              </a:rPr>
              <a:t>Lorem ipsum dolor sit amet, consectetur adipiscing elit. </a:t>
            </a:r>
            <a:endParaRPr lang="zh-CN" altLang="en-US" sz="1050">
              <a:solidFill>
                <a:schemeClr val="tx1"/>
              </a:solidFill>
              <a:latin typeface="+mj-lt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p="http://schemas.openxmlformats.org/presentationml/2006/main">
  <p:tag name="ISLIDE.DIAGRAM" val="4b3aa67e-5c2f-4507-b158-cfb630e1d025"/>
</p:tagLst>
</file>

<file path=ppt/tags/tag3.xml><?xml version="1.0" encoding="utf-8"?>
<p:tagLst xmlns:p="http://schemas.openxmlformats.org/presentationml/2006/main">
  <p:tag name="ISLIDE.DIAGRAM" val="b5bfdcec-c7b4-4e49-9bc1-351cf954e432"/>
</p:tagLst>
</file>

<file path=ppt/tags/tag4.xml><?xml version="1.0" encoding="utf-8"?>
<p:tagLst xmlns:p="http://schemas.openxmlformats.org/presentationml/2006/main">
  <p:tag name="ISLIDE.DIAGRAM" val="4c6f78ae-64f7-4ff5-aa30-ace2cac7dc10"/>
</p:tagLst>
</file>

<file path=ppt/tags/tag5.xml><?xml version="1.0" encoding="utf-8"?>
<p:tagLst xmlns:p="http://schemas.openxmlformats.org/presentationml/2006/main">
  <p:tag name="ISLIDE.DIAGRAM" val="d69f965c-6d6f-4f84-a90b-925e83beeb76"/>
</p:tagLst>
</file>

<file path=ppt/tags/tag6.xml><?xml version="1.0" encoding="utf-8"?>
<p:tagLst xmlns:p="http://schemas.openxmlformats.org/presentationml/2006/main">
  <p:tag name="ISLIDE.DIAGRAM" val="b8053a46-8241-446b-a5c4-c0a3675bf22e"/>
</p:tagLst>
</file>

<file path=ppt/tags/tag7.xml><?xml version="1.0" encoding="utf-8"?>
<p:tagLst xmlns:p="http://schemas.openxmlformats.org/presentationml/2006/main">
  <p:tag name="ISLIDE.DIAGRAM" val="6fae57be-547d-4555-8266-d2c6f9113e04"/>
</p:tagLst>
</file>

<file path=ppt/tags/tag8.xml><?xml version="1.0" encoding="utf-8"?>
<p:tagLst xmlns:p="http://schemas.openxmlformats.org/presentationml/2006/main">
  <p:tag name="ISLIDE.DIAGRAM" val="a11069d4-6cc2-4a88-9881-af114a4c671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15033</Words>
  <Application>WPS 演示</Application>
  <PresentationFormat>宽屏</PresentationFormat>
  <Paragraphs>466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文悦古典明朝体 (非商业使用) W5</vt:lpstr>
      <vt:lpstr>方正宋刻本秀楷简体</vt:lpstr>
      <vt:lpstr>Arial Unicode MS</vt:lpstr>
      <vt:lpstr>方正清刻本悦宋简体</vt:lpstr>
      <vt:lpstr>Calibri</vt:lpstr>
      <vt:lpstr>Lantinghei SC Extralight</vt:lpstr>
      <vt:lpstr>Arial</vt:lpstr>
      <vt:lpstr>微软雅黑</vt:lpstr>
      <vt:lpstr>华文新魏</vt:lpstr>
      <vt:lpstr>等线</vt:lpstr>
      <vt:lpstr>Impact</vt:lpstr>
      <vt:lpstr>Wingdings</vt:lpstr>
      <vt:lpstr>Calibri Light</vt:lpstr>
      <vt:lpstr>华文细黑</vt:lpstr>
      <vt:lpstr>Segoe Print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27</cp:revision>
  <dcterms:created xsi:type="dcterms:W3CDTF">2015-05-05T08:02:00Z</dcterms:created>
  <dcterms:modified xsi:type="dcterms:W3CDTF">2018-04-06T08:51:18Z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  <property fmtid="{D5CDD505-2E9C-101B-9397-08002B2CF9AE}" pid="3" name="KSORubyTemplateID">
    <vt:lpwstr>2</vt:lpwstr>
  </property>
</Properties>
</file>