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71" r:id="rId5"/>
    <p:sldId id="265" r:id="rId6"/>
    <p:sldId id="268" r:id="rId7"/>
    <p:sldId id="266" r:id="rId8"/>
    <p:sldId id="260" r:id="rId9"/>
    <p:sldId id="269" r:id="rId10"/>
    <p:sldId id="270" r:id="rId11"/>
    <p:sldId id="267" r:id="rId12"/>
    <p:sldId id="282" r:id="rId13"/>
    <p:sldId id="277" r:id="rId14"/>
    <p:sldId id="272" r:id="rId15"/>
    <p:sldId id="279" r:id="rId16"/>
    <p:sldId id="259" r:id="rId17"/>
    <p:sldId id="281" r:id="rId18"/>
    <p:sldId id="278" r:id="rId19"/>
    <p:sldId id="280" r:id="rId20"/>
    <p:sldId id="261" r:id="rId21"/>
    <p:sldId id="274" r:id="rId22"/>
    <p:sldId id="273" r:id="rId23"/>
    <p:sldId id="275" r:id="rId24"/>
    <p:sldId id="276" r:id="rId25"/>
    <p:sldId id="262"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E3FA"/>
    <a:srgbClr val="F6CAD4"/>
    <a:srgbClr val="E7D689"/>
    <a:srgbClr val="FC635E"/>
    <a:srgbClr val="D62A71"/>
    <a:srgbClr val="D9B4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58" d="100"/>
          <a:sy n="158" d="100"/>
        </p:scale>
        <p:origin x="168"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C89AE6A1-9033-4E1E-B999-E5CC9F4CF086}"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F8ED0ADD-18DC-4976-915C-8A578947B77E}" type="slidenum">
              <a:rPr lang="zh-CN" altLang="en-US" smtClean="0"/>
              <a:t>‹#›</a:t>
            </a:fld>
            <a:endParaRPr lang="zh-CN" altLang="en-US"/>
          </a:p>
        </p:txBody>
      </p:sp>
    </p:spTree>
    <p:extLst>
      <p:ext uri="{BB962C8B-B14F-4D97-AF65-F5344CB8AC3E}">
        <p14:creationId xmlns:p14="http://schemas.microsoft.com/office/powerpoint/2010/main" val="3888081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a:t>
            </a:fld>
            <a:endParaRPr lang="zh-CN" altLang="en-US"/>
          </a:p>
        </p:txBody>
      </p:sp>
    </p:spTree>
    <p:extLst>
      <p:ext uri="{BB962C8B-B14F-4D97-AF65-F5344CB8AC3E}">
        <p14:creationId xmlns:p14="http://schemas.microsoft.com/office/powerpoint/2010/main" val="3255360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10</a:t>
            </a:fld>
            <a:endParaRPr lang="zh-CN" altLang="en-US"/>
          </a:p>
        </p:txBody>
      </p:sp>
    </p:spTree>
    <p:extLst>
      <p:ext uri="{BB962C8B-B14F-4D97-AF65-F5344CB8AC3E}">
        <p14:creationId xmlns:p14="http://schemas.microsoft.com/office/powerpoint/2010/main" val="590324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11</a:t>
            </a:fld>
            <a:endParaRPr lang="zh-CN" altLang="en-US"/>
          </a:p>
        </p:txBody>
      </p:sp>
    </p:spTree>
    <p:extLst>
      <p:ext uri="{BB962C8B-B14F-4D97-AF65-F5344CB8AC3E}">
        <p14:creationId xmlns:p14="http://schemas.microsoft.com/office/powerpoint/2010/main" val="3015624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12</a:t>
            </a:fld>
            <a:endParaRPr lang="zh-CN" altLang="en-US"/>
          </a:p>
        </p:txBody>
      </p:sp>
    </p:spTree>
    <p:extLst>
      <p:ext uri="{BB962C8B-B14F-4D97-AF65-F5344CB8AC3E}">
        <p14:creationId xmlns:p14="http://schemas.microsoft.com/office/powerpoint/2010/main" val="3027003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13</a:t>
            </a:fld>
            <a:endParaRPr lang="zh-CN" altLang="en-US"/>
          </a:p>
        </p:txBody>
      </p:sp>
    </p:spTree>
    <p:extLst>
      <p:ext uri="{BB962C8B-B14F-4D97-AF65-F5344CB8AC3E}">
        <p14:creationId xmlns:p14="http://schemas.microsoft.com/office/powerpoint/2010/main" val="3838506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14</a:t>
            </a:fld>
            <a:endParaRPr lang="zh-CN" altLang="en-US"/>
          </a:p>
        </p:txBody>
      </p:sp>
    </p:spTree>
    <p:extLst>
      <p:ext uri="{BB962C8B-B14F-4D97-AF65-F5344CB8AC3E}">
        <p14:creationId xmlns:p14="http://schemas.microsoft.com/office/powerpoint/2010/main" val="4249115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15</a:t>
            </a:fld>
            <a:endParaRPr lang="zh-CN" altLang="en-US"/>
          </a:p>
        </p:txBody>
      </p:sp>
    </p:spTree>
    <p:extLst>
      <p:ext uri="{BB962C8B-B14F-4D97-AF65-F5344CB8AC3E}">
        <p14:creationId xmlns:p14="http://schemas.microsoft.com/office/powerpoint/2010/main" val="915839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16</a:t>
            </a:fld>
            <a:endParaRPr lang="zh-CN" altLang="en-US"/>
          </a:p>
        </p:txBody>
      </p:sp>
    </p:spTree>
    <p:extLst>
      <p:ext uri="{BB962C8B-B14F-4D97-AF65-F5344CB8AC3E}">
        <p14:creationId xmlns:p14="http://schemas.microsoft.com/office/powerpoint/2010/main" val="3947629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17</a:t>
            </a:fld>
            <a:endParaRPr lang="zh-CN" altLang="en-US"/>
          </a:p>
        </p:txBody>
      </p:sp>
    </p:spTree>
    <p:extLst>
      <p:ext uri="{BB962C8B-B14F-4D97-AF65-F5344CB8AC3E}">
        <p14:creationId xmlns:p14="http://schemas.microsoft.com/office/powerpoint/2010/main" val="1632781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18</a:t>
            </a:fld>
            <a:endParaRPr lang="zh-CN" altLang="en-US"/>
          </a:p>
        </p:txBody>
      </p:sp>
    </p:spTree>
    <p:extLst>
      <p:ext uri="{BB962C8B-B14F-4D97-AF65-F5344CB8AC3E}">
        <p14:creationId xmlns:p14="http://schemas.microsoft.com/office/powerpoint/2010/main" val="2381409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19</a:t>
            </a:fld>
            <a:endParaRPr lang="zh-CN" altLang="en-US"/>
          </a:p>
        </p:txBody>
      </p:sp>
    </p:spTree>
    <p:extLst>
      <p:ext uri="{BB962C8B-B14F-4D97-AF65-F5344CB8AC3E}">
        <p14:creationId xmlns:p14="http://schemas.microsoft.com/office/powerpoint/2010/main" val="2128865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a:t>
            </a:fld>
            <a:endParaRPr lang="zh-CN" altLang="en-US"/>
          </a:p>
        </p:txBody>
      </p:sp>
    </p:spTree>
    <p:extLst>
      <p:ext uri="{BB962C8B-B14F-4D97-AF65-F5344CB8AC3E}">
        <p14:creationId xmlns:p14="http://schemas.microsoft.com/office/powerpoint/2010/main" val="38901289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20</a:t>
            </a:fld>
            <a:endParaRPr lang="zh-CN" altLang="en-US"/>
          </a:p>
        </p:txBody>
      </p:sp>
    </p:spTree>
    <p:extLst>
      <p:ext uri="{BB962C8B-B14F-4D97-AF65-F5344CB8AC3E}">
        <p14:creationId xmlns:p14="http://schemas.microsoft.com/office/powerpoint/2010/main" val="38433948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21</a:t>
            </a:fld>
            <a:endParaRPr lang="zh-CN" altLang="en-US"/>
          </a:p>
        </p:txBody>
      </p:sp>
    </p:spTree>
    <p:extLst>
      <p:ext uri="{BB962C8B-B14F-4D97-AF65-F5344CB8AC3E}">
        <p14:creationId xmlns:p14="http://schemas.microsoft.com/office/powerpoint/2010/main" val="34692580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22</a:t>
            </a:fld>
            <a:endParaRPr lang="zh-CN" altLang="en-US"/>
          </a:p>
        </p:txBody>
      </p:sp>
    </p:spTree>
    <p:extLst>
      <p:ext uri="{BB962C8B-B14F-4D97-AF65-F5344CB8AC3E}">
        <p14:creationId xmlns:p14="http://schemas.microsoft.com/office/powerpoint/2010/main" val="4039013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23</a:t>
            </a:fld>
            <a:endParaRPr lang="zh-CN" altLang="en-US"/>
          </a:p>
        </p:txBody>
      </p:sp>
    </p:spTree>
    <p:extLst>
      <p:ext uri="{BB962C8B-B14F-4D97-AF65-F5344CB8AC3E}">
        <p14:creationId xmlns:p14="http://schemas.microsoft.com/office/powerpoint/2010/main" val="2396886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24</a:t>
            </a:fld>
            <a:endParaRPr lang="zh-CN" altLang="en-US"/>
          </a:p>
        </p:txBody>
      </p:sp>
    </p:spTree>
    <p:extLst>
      <p:ext uri="{BB962C8B-B14F-4D97-AF65-F5344CB8AC3E}">
        <p14:creationId xmlns:p14="http://schemas.microsoft.com/office/powerpoint/2010/main" val="27847286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25</a:t>
            </a:fld>
            <a:endParaRPr lang="zh-CN" altLang="en-US"/>
          </a:p>
        </p:txBody>
      </p:sp>
    </p:spTree>
    <p:extLst>
      <p:ext uri="{BB962C8B-B14F-4D97-AF65-F5344CB8AC3E}">
        <p14:creationId xmlns:p14="http://schemas.microsoft.com/office/powerpoint/2010/main" val="3865527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3</a:t>
            </a:fld>
            <a:endParaRPr lang="zh-CN" altLang="en-US"/>
          </a:p>
        </p:txBody>
      </p:sp>
    </p:spTree>
    <p:extLst>
      <p:ext uri="{BB962C8B-B14F-4D97-AF65-F5344CB8AC3E}">
        <p14:creationId xmlns:p14="http://schemas.microsoft.com/office/powerpoint/2010/main" val="1791826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4</a:t>
            </a:fld>
            <a:endParaRPr lang="zh-CN" altLang="en-US"/>
          </a:p>
        </p:txBody>
      </p:sp>
    </p:spTree>
    <p:extLst>
      <p:ext uri="{BB962C8B-B14F-4D97-AF65-F5344CB8AC3E}">
        <p14:creationId xmlns:p14="http://schemas.microsoft.com/office/powerpoint/2010/main" val="2506432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5</a:t>
            </a:fld>
            <a:endParaRPr lang="zh-CN" altLang="en-US"/>
          </a:p>
        </p:txBody>
      </p:sp>
    </p:spTree>
    <p:extLst>
      <p:ext uri="{BB962C8B-B14F-4D97-AF65-F5344CB8AC3E}">
        <p14:creationId xmlns:p14="http://schemas.microsoft.com/office/powerpoint/2010/main" val="552598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6</a:t>
            </a:fld>
            <a:endParaRPr lang="zh-CN" altLang="en-US"/>
          </a:p>
        </p:txBody>
      </p:sp>
    </p:spTree>
    <p:extLst>
      <p:ext uri="{BB962C8B-B14F-4D97-AF65-F5344CB8AC3E}">
        <p14:creationId xmlns:p14="http://schemas.microsoft.com/office/powerpoint/2010/main" val="3171861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7</a:t>
            </a:fld>
            <a:endParaRPr lang="zh-CN" altLang="en-US"/>
          </a:p>
        </p:txBody>
      </p:sp>
    </p:spTree>
    <p:extLst>
      <p:ext uri="{BB962C8B-B14F-4D97-AF65-F5344CB8AC3E}">
        <p14:creationId xmlns:p14="http://schemas.microsoft.com/office/powerpoint/2010/main" val="3831052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8</a:t>
            </a:fld>
            <a:endParaRPr lang="zh-CN" altLang="en-US"/>
          </a:p>
        </p:txBody>
      </p:sp>
    </p:spTree>
    <p:extLst>
      <p:ext uri="{BB962C8B-B14F-4D97-AF65-F5344CB8AC3E}">
        <p14:creationId xmlns:p14="http://schemas.microsoft.com/office/powerpoint/2010/main" val="650888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9</a:t>
            </a:fld>
            <a:endParaRPr lang="zh-CN" altLang="en-US"/>
          </a:p>
        </p:txBody>
      </p:sp>
    </p:spTree>
    <p:extLst>
      <p:ext uri="{BB962C8B-B14F-4D97-AF65-F5344CB8AC3E}">
        <p14:creationId xmlns:p14="http://schemas.microsoft.com/office/powerpoint/2010/main" val="434229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2.xml"/><Relationship Id="rId7" Type="http://schemas.openxmlformats.org/officeDocument/2006/relationships/notesSlide" Target="../notesSlides/notesSlide1.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slideLayout" Target="../slideLayouts/slideLayout1.xml"/><Relationship Id="rId5" Type="http://schemas.openxmlformats.org/officeDocument/2006/relationships/tags" Target="../tags/tag4.xml"/><Relationship Id="rId4" Type="http://schemas.openxmlformats.org/officeDocument/2006/relationships/tags" Target="../tags/tag3.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645" y="-1905"/>
            <a:ext cx="12266645" cy="6859905"/>
          </a:xfrm>
          <a:prstGeom prst="rect">
            <a:avLst/>
          </a:prstGeom>
        </p:spPr>
      </p:pic>
      <p:sp>
        <p:nvSpPr>
          <p:cNvPr id="8" name="矩形 7"/>
          <p:cNvSpPr/>
          <p:nvPr/>
        </p:nvSpPr>
        <p:spPr>
          <a:xfrm>
            <a:off x="275272" y="290195"/>
            <a:ext cx="11641455" cy="627761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1341120" y="2103755"/>
            <a:ext cx="9509760" cy="1014730"/>
          </a:xfrm>
          <a:prstGeom prst="rect">
            <a:avLst/>
          </a:prstGeom>
          <a:noFill/>
        </p:spPr>
        <p:txBody>
          <a:bodyPr wrap="square" rtlCol="0">
            <a:spAutoFit/>
          </a:bodyPr>
          <a:lstStyle/>
          <a:p>
            <a:pPr algn="ctr" fontAlgn="auto">
              <a:lnSpc>
                <a:spcPct val="100000"/>
              </a:lnSpc>
            </a:pPr>
            <a:r>
              <a:rPr lang="zh-CN" altLang="en-US" sz="6000" dirty="0">
                <a:latin typeface="Poppins SemiBold" panose="02000000000000000000" charset="0"/>
                <a:ea typeface="华文细黑" panose="02010600040101010101" charset="-122"/>
              </a:rPr>
              <a:t>小清新少女风</a:t>
            </a:r>
            <a:r>
              <a:rPr lang="en-US" altLang="zh-CN" sz="6000" dirty="0">
                <a:latin typeface="Poppins SemiBold" panose="02000000000000000000" charset="0"/>
                <a:ea typeface="华文细黑" panose="02010600040101010101" charset="-122"/>
              </a:rPr>
              <a:t>PPT</a:t>
            </a:r>
            <a:r>
              <a:rPr lang="zh-CN" altLang="en-US" sz="6000" dirty="0">
                <a:latin typeface="Poppins SemiBold" panose="02000000000000000000" charset="0"/>
                <a:ea typeface="华文细黑" panose="02010600040101010101" charset="-122"/>
              </a:rPr>
              <a:t>模板</a:t>
            </a:r>
            <a:endParaRPr lang="en-US" altLang="zh-CN" sz="6000" dirty="0">
              <a:solidFill>
                <a:schemeClr val="tx1"/>
              </a:solidFill>
              <a:latin typeface="Poppins SemiBold" panose="02000000000000000000" charset="0"/>
              <a:ea typeface="华文细黑" panose="02010600040101010101" charset="-122"/>
            </a:endParaRPr>
          </a:p>
        </p:txBody>
      </p:sp>
      <p:sp>
        <p:nvSpPr>
          <p:cNvPr id="22" name="文本框 21"/>
          <p:cNvSpPr txBox="1"/>
          <p:nvPr/>
        </p:nvSpPr>
        <p:spPr>
          <a:xfrm>
            <a:off x="2101850" y="3185160"/>
            <a:ext cx="7987665" cy="7359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1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latin typeface="Lora" panose="02000503000000020004" charset="0"/>
              <a:ea typeface="华文细黑" panose="02010600040101010101" charset="-122"/>
              <a:sym typeface="+mn-ea"/>
            </a:endParaRPr>
          </a:p>
        </p:txBody>
      </p:sp>
      <p:grpSp>
        <p:nvGrpSpPr>
          <p:cNvPr id="29" name="组合 28"/>
          <p:cNvGrpSpPr/>
          <p:nvPr/>
        </p:nvGrpSpPr>
        <p:grpSpPr>
          <a:xfrm>
            <a:off x="3164840" y="4393565"/>
            <a:ext cx="6156325" cy="368300"/>
            <a:chOff x="4417" y="7030"/>
            <a:chExt cx="9695" cy="580"/>
          </a:xfrm>
        </p:grpSpPr>
        <p:sp>
          <p:nvSpPr>
            <p:cNvPr id="23" name="椭圆 22"/>
            <p:cNvSpPr/>
            <p:nvPr/>
          </p:nvSpPr>
          <p:spPr>
            <a:xfrm>
              <a:off x="4417" y="7145"/>
              <a:ext cx="350" cy="350"/>
            </a:xfrm>
            <a:prstGeom prst="ellipse">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Poppins SemiBold" panose="02000000000000000000" charset="0"/>
              </a:endParaRPr>
            </a:p>
          </p:txBody>
        </p:sp>
        <p:sp>
          <p:nvSpPr>
            <p:cNvPr id="24" name="文本框 23"/>
            <p:cNvSpPr txBox="1"/>
            <p:nvPr/>
          </p:nvSpPr>
          <p:spPr>
            <a:xfrm>
              <a:off x="4872" y="7030"/>
              <a:ext cx="2304" cy="580"/>
            </a:xfrm>
            <a:prstGeom prst="rect">
              <a:avLst/>
            </a:prstGeom>
            <a:noFill/>
          </p:spPr>
          <p:txBody>
            <a:bodyPr wrap="square" rtlCol="0">
              <a:spAutoFit/>
            </a:bodyPr>
            <a:lstStyle/>
            <a:p>
              <a:pPr algn="l"/>
              <a:r>
                <a:rPr lang="en-US" altLang="zh-CN" dirty="0">
                  <a:solidFill>
                    <a:schemeClr val="tx1"/>
                  </a:solidFill>
                  <a:latin typeface="Poppins SemiBold" panose="02000000000000000000" charset="0"/>
                  <a:ea typeface="华文细黑" panose="02010600040101010101" charset="-122"/>
                </a:rPr>
                <a:t>FREEDOM</a:t>
              </a:r>
            </a:p>
          </p:txBody>
        </p:sp>
        <p:sp>
          <p:nvSpPr>
            <p:cNvPr id="25" name="椭圆 24"/>
            <p:cNvSpPr/>
            <p:nvPr/>
          </p:nvSpPr>
          <p:spPr>
            <a:xfrm>
              <a:off x="7806" y="7145"/>
              <a:ext cx="350" cy="350"/>
            </a:xfrm>
            <a:prstGeom prst="ellipse">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Poppins SemiBold" panose="02000000000000000000" charset="0"/>
              </a:endParaRPr>
            </a:p>
          </p:txBody>
        </p:sp>
        <p:sp>
          <p:nvSpPr>
            <p:cNvPr id="26" name="文本框 25"/>
            <p:cNvSpPr txBox="1"/>
            <p:nvPr/>
          </p:nvSpPr>
          <p:spPr>
            <a:xfrm>
              <a:off x="8261" y="7030"/>
              <a:ext cx="2304" cy="580"/>
            </a:xfrm>
            <a:prstGeom prst="rect">
              <a:avLst/>
            </a:prstGeom>
            <a:noFill/>
          </p:spPr>
          <p:txBody>
            <a:bodyPr wrap="square" rtlCol="0">
              <a:spAutoFit/>
            </a:bodyPr>
            <a:lstStyle/>
            <a:p>
              <a:pPr algn="l"/>
              <a:r>
                <a:rPr lang="en-US" altLang="zh-CN">
                  <a:solidFill>
                    <a:schemeClr val="tx1"/>
                  </a:solidFill>
                  <a:latin typeface="Poppins SemiBold" panose="02000000000000000000" charset="0"/>
                  <a:ea typeface="华文细黑" panose="02010600040101010101" charset="-122"/>
                </a:rPr>
                <a:t>FREEDOM</a:t>
              </a:r>
            </a:p>
          </p:txBody>
        </p:sp>
        <p:sp>
          <p:nvSpPr>
            <p:cNvPr id="27" name="椭圆 26"/>
            <p:cNvSpPr/>
            <p:nvPr/>
          </p:nvSpPr>
          <p:spPr>
            <a:xfrm>
              <a:off x="11353" y="7145"/>
              <a:ext cx="350" cy="350"/>
            </a:xfrm>
            <a:prstGeom prst="ellipse">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Poppins SemiBold" panose="02000000000000000000" charset="0"/>
              </a:endParaRPr>
            </a:p>
          </p:txBody>
        </p:sp>
        <p:sp>
          <p:nvSpPr>
            <p:cNvPr id="28" name="文本框 27"/>
            <p:cNvSpPr txBox="1"/>
            <p:nvPr/>
          </p:nvSpPr>
          <p:spPr>
            <a:xfrm>
              <a:off x="11808" y="7030"/>
              <a:ext cx="2304" cy="580"/>
            </a:xfrm>
            <a:prstGeom prst="rect">
              <a:avLst/>
            </a:prstGeom>
            <a:noFill/>
          </p:spPr>
          <p:txBody>
            <a:bodyPr wrap="square" rtlCol="0">
              <a:spAutoFit/>
            </a:bodyPr>
            <a:lstStyle/>
            <a:p>
              <a:pPr algn="l"/>
              <a:r>
                <a:rPr lang="en-US" altLang="zh-CN">
                  <a:solidFill>
                    <a:schemeClr val="tx1"/>
                  </a:solidFill>
                  <a:latin typeface="Poppins SemiBold" panose="02000000000000000000" charset="0"/>
                  <a:ea typeface="华文细黑" panose="02010600040101010101" charset="-122"/>
                </a:rPr>
                <a:t>FREEDOM</a:t>
              </a:r>
            </a:p>
          </p:txBody>
        </p:sp>
      </p:grpSp>
      <p:pic>
        <p:nvPicPr>
          <p:cNvPr id="2" name="甘雨 - 니가 내리던 하루">
            <a:hlinkClick r:id="" action="ppaction://media"/>
          </p:cNvPr>
          <p:cNvPicPr>
            <a:picLocks noChangeAspect="1"/>
          </p:cNvPicPr>
          <p:nvPr>
            <a:audioFile r:link="rId1"/>
            <p:extLst>
              <p:ext uri="{DAA4B4D4-6D71-4841-9C94-3DE7FCFB9230}">
                <p14:media xmlns:p14="http://schemas.microsoft.com/office/powerpoint/2010/main" r:embed="rId2">
                  <p14:trim st="1000"/>
                </p14:media>
              </p:ext>
            </p:extLst>
          </p:nvPr>
        </p:nvPicPr>
        <p:blipFill>
          <a:blip r:embed="rId9"/>
          <a:stretch>
            <a:fillRect/>
          </a:stretch>
        </p:blipFill>
        <p:spPr>
          <a:xfrm>
            <a:off x="-942244" y="290195"/>
            <a:ext cx="609600" cy="609600"/>
          </a:xfrm>
          <a:prstGeom prst="rect">
            <a:avLst/>
          </a:prstGeom>
        </p:spPr>
      </p:pic>
      <p:grpSp>
        <p:nvGrpSpPr>
          <p:cNvPr id="30" name="PA_淘宝网chenying0907出品 453">
            <a:extLst>
              <a:ext uri="{FF2B5EF4-FFF2-40B4-BE49-F238E27FC236}">
                <a16:creationId xmlns:a16="http://schemas.microsoft.com/office/drawing/2014/main" xmlns="" id="{C1954633-CDA3-496F-A8A8-AE1C68F1C5A3}"/>
              </a:ext>
            </a:extLst>
          </p:cNvPr>
          <p:cNvGrpSpPr>
            <a:grpSpLocks/>
          </p:cNvGrpSpPr>
          <p:nvPr>
            <p:custDataLst>
              <p:tags r:id="rId3"/>
            </p:custDataLst>
          </p:nvPr>
        </p:nvGrpSpPr>
        <p:grpSpPr bwMode="auto">
          <a:xfrm>
            <a:off x="1284812" y="1162354"/>
            <a:ext cx="1617662" cy="1600200"/>
            <a:chOff x="0" y="0"/>
            <a:chExt cx="1616703" cy="1600200"/>
          </a:xfrm>
        </p:grpSpPr>
        <p:sp>
          <p:nvSpPr>
            <p:cNvPr id="31" name="Shape 451">
              <a:extLst>
                <a:ext uri="{FF2B5EF4-FFF2-40B4-BE49-F238E27FC236}">
                  <a16:creationId xmlns:a16="http://schemas.microsoft.com/office/drawing/2014/main" xmlns="" id="{362EC729-0C09-41D7-AEA6-2F72391DD907}"/>
                </a:ext>
              </a:extLst>
            </p:cNvPr>
            <p:cNvSpPr>
              <a:spLocks noChangeShapeType="1"/>
            </p:cNvSpPr>
            <p:nvPr/>
          </p:nvSpPr>
          <p:spPr bwMode="auto">
            <a:xfrm flipV="1">
              <a:off x="-1" y="-1"/>
              <a:ext cx="1616704" cy="1255"/>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sp>
          <p:nvSpPr>
            <p:cNvPr id="32" name="Shape 452">
              <a:extLst>
                <a:ext uri="{FF2B5EF4-FFF2-40B4-BE49-F238E27FC236}">
                  <a16:creationId xmlns:a16="http://schemas.microsoft.com/office/drawing/2014/main" xmlns="" id="{531800BC-9EEC-46CB-8F36-85DAB6C31B3F}"/>
                </a:ext>
              </a:extLst>
            </p:cNvPr>
            <p:cNvSpPr>
              <a:spLocks noChangeShapeType="1"/>
            </p:cNvSpPr>
            <p:nvPr/>
          </p:nvSpPr>
          <p:spPr bwMode="auto">
            <a:xfrm flipV="1">
              <a:off x="-1" y="1"/>
              <a:ext cx="1" cy="1600200"/>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grpSp>
      <p:grpSp>
        <p:nvGrpSpPr>
          <p:cNvPr id="33" name="PA_淘宝网chenying0907出品 450">
            <a:extLst>
              <a:ext uri="{FF2B5EF4-FFF2-40B4-BE49-F238E27FC236}">
                <a16:creationId xmlns:a16="http://schemas.microsoft.com/office/drawing/2014/main" xmlns="" id="{B4E22A7E-9A3A-403E-9B30-1F737A3735DB}"/>
              </a:ext>
            </a:extLst>
          </p:cNvPr>
          <p:cNvGrpSpPr>
            <a:grpSpLocks/>
          </p:cNvGrpSpPr>
          <p:nvPr>
            <p:custDataLst>
              <p:tags r:id="rId4"/>
            </p:custDataLst>
          </p:nvPr>
        </p:nvGrpSpPr>
        <p:grpSpPr bwMode="auto">
          <a:xfrm>
            <a:off x="9154901" y="1163308"/>
            <a:ext cx="1619250" cy="4797425"/>
            <a:chOff x="0" y="0"/>
            <a:chExt cx="1617972" cy="4798335"/>
          </a:xfrm>
        </p:grpSpPr>
        <p:grpSp>
          <p:nvGrpSpPr>
            <p:cNvPr id="34" name="Group 446">
              <a:extLst>
                <a:ext uri="{FF2B5EF4-FFF2-40B4-BE49-F238E27FC236}">
                  <a16:creationId xmlns:a16="http://schemas.microsoft.com/office/drawing/2014/main" xmlns="" id="{2A39672A-E3D7-43F5-ABCF-6E7FD5C7D724}"/>
                </a:ext>
              </a:extLst>
            </p:cNvPr>
            <p:cNvGrpSpPr>
              <a:grpSpLocks/>
            </p:cNvGrpSpPr>
            <p:nvPr/>
          </p:nvGrpSpPr>
          <p:grpSpPr bwMode="auto">
            <a:xfrm>
              <a:off x="-1" y="3198135"/>
              <a:ext cx="1617974" cy="1600201"/>
              <a:chOff x="0" y="0"/>
              <a:chExt cx="1617972" cy="1600200"/>
            </a:xfrm>
          </p:grpSpPr>
          <p:sp>
            <p:nvSpPr>
              <p:cNvPr id="38" name="Shape 444">
                <a:extLst>
                  <a:ext uri="{FF2B5EF4-FFF2-40B4-BE49-F238E27FC236}">
                    <a16:creationId xmlns:a16="http://schemas.microsoft.com/office/drawing/2014/main" xmlns="" id="{A951C0BE-4AC3-498D-BAEE-FD1472250AE2}"/>
                  </a:ext>
                </a:extLst>
              </p:cNvPr>
              <p:cNvSpPr>
                <a:spLocks noChangeShapeType="1"/>
              </p:cNvSpPr>
              <p:nvPr/>
            </p:nvSpPr>
            <p:spPr bwMode="auto">
              <a:xfrm flipH="1">
                <a:off x="0" y="1598945"/>
                <a:ext cx="1616704" cy="1256"/>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sp>
            <p:nvSpPr>
              <p:cNvPr id="39" name="Shape 445">
                <a:extLst>
                  <a:ext uri="{FF2B5EF4-FFF2-40B4-BE49-F238E27FC236}">
                    <a16:creationId xmlns:a16="http://schemas.microsoft.com/office/drawing/2014/main" xmlns="" id="{2B4B981B-E6DE-4D28-B061-FCC5F4F0EBD0}"/>
                  </a:ext>
                </a:extLst>
              </p:cNvPr>
              <p:cNvSpPr>
                <a:spLocks noChangeShapeType="1"/>
              </p:cNvSpPr>
              <p:nvPr/>
            </p:nvSpPr>
            <p:spPr bwMode="auto">
              <a:xfrm flipH="1">
                <a:off x="1617972" y="0"/>
                <a:ext cx="1" cy="1600200"/>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grpSp>
        <p:grpSp>
          <p:nvGrpSpPr>
            <p:cNvPr id="35" name="Group 449">
              <a:extLst>
                <a:ext uri="{FF2B5EF4-FFF2-40B4-BE49-F238E27FC236}">
                  <a16:creationId xmlns:a16="http://schemas.microsoft.com/office/drawing/2014/main" xmlns="" id="{DDA86A17-15C6-423E-8FB4-BAF10F4B3FEB}"/>
                </a:ext>
              </a:extLst>
            </p:cNvPr>
            <p:cNvGrpSpPr>
              <a:grpSpLocks/>
            </p:cNvGrpSpPr>
            <p:nvPr/>
          </p:nvGrpSpPr>
          <p:grpSpPr bwMode="auto">
            <a:xfrm>
              <a:off x="8886" y="0"/>
              <a:ext cx="1600200" cy="1617339"/>
              <a:chOff x="0" y="0"/>
              <a:chExt cx="1600199" cy="1617338"/>
            </a:xfrm>
          </p:grpSpPr>
          <p:sp>
            <p:nvSpPr>
              <p:cNvPr id="36" name="Shape 447">
                <a:extLst>
                  <a:ext uri="{FF2B5EF4-FFF2-40B4-BE49-F238E27FC236}">
                    <a16:creationId xmlns:a16="http://schemas.microsoft.com/office/drawing/2014/main" xmlns="" id="{44E6F4CA-AE81-4BA3-99C0-7E14C2003ECD}"/>
                  </a:ext>
                </a:extLst>
              </p:cNvPr>
              <p:cNvSpPr>
                <a:spLocks noChangeShapeType="1"/>
              </p:cNvSpPr>
              <p:nvPr/>
            </p:nvSpPr>
            <p:spPr bwMode="auto">
              <a:xfrm>
                <a:off x="1598311" y="634"/>
                <a:ext cx="1254" cy="1616705"/>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sp>
            <p:nvSpPr>
              <p:cNvPr id="37" name="Shape 448">
                <a:extLst>
                  <a:ext uri="{FF2B5EF4-FFF2-40B4-BE49-F238E27FC236}">
                    <a16:creationId xmlns:a16="http://schemas.microsoft.com/office/drawing/2014/main" xmlns="" id="{DBA23CAE-998F-4FB2-9047-7F2AE2337F28}"/>
                  </a:ext>
                </a:extLst>
              </p:cNvPr>
              <p:cNvSpPr>
                <a:spLocks noChangeShapeType="1"/>
              </p:cNvSpPr>
              <p:nvPr/>
            </p:nvSpPr>
            <p:spPr bwMode="auto">
              <a:xfrm>
                <a:off x="0" y="0"/>
                <a:ext cx="1600200" cy="0"/>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grpSp>
      </p:grpSp>
      <p:grpSp>
        <p:nvGrpSpPr>
          <p:cNvPr id="40" name="PA_淘宝网chenying0907出品 456">
            <a:extLst>
              <a:ext uri="{FF2B5EF4-FFF2-40B4-BE49-F238E27FC236}">
                <a16:creationId xmlns:a16="http://schemas.microsoft.com/office/drawing/2014/main" xmlns="" id="{BFCB9764-2CA1-4F80-93F4-0E8C8D263C03}"/>
              </a:ext>
            </a:extLst>
          </p:cNvPr>
          <p:cNvGrpSpPr>
            <a:grpSpLocks/>
          </p:cNvGrpSpPr>
          <p:nvPr>
            <p:custDataLst>
              <p:tags r:id="rId5"/>
            </p:custDataLst>
          </p:nvPr>
        </p:nvGrpSpPr>
        <p:grpSpPr bwMode="auto">
          <a:xfrm>
            <a:off x="1294337" y="4343704"/>
            <a:ext cx="1600200" cy="1617663"/>
            <a:chOff x="0" y="0"/>
            <a:chExt cx="1600835" cy="1617338"/>
          </a:xfrm>
        </p:grpSpPr>
        <p:sp>
          <p:nvSpPr>
            <p:cNvPr id="41" name="Shape 454">
              <a:extLst>
                <a:ext uri="{FF2B5EF4-FFF2-40B4-BE49-F238E27FC236}">
                  <a16:creationId xmlns:a16="http://schemas.microsoft.com/office/drawing/2014/main" xmlns="" id="{C7420FF2-9899-48C7-AE3B-5C68CAD689EF}"/>
                </a:ext>
              </a:extLst>
            </p:cNvPr>
            <p:cNvSpPr>
              <a:spLocks noChangeShapeType="1"/>
            </p:cNvSpPr>
            <p:nvPr/>
          </p:nvSpPr>
          <p:spPr bwMode="auto">
            <a:xfrm flipH="1" flipV="1">
              <a:off x="0" y="0"/>
              <a:ext cx="1254" cy="1616704"/>
            </a:xfrm>
            <a:prstGeom prst="line">
              <a:avLst/>
            </a:prstGeom>
            <a:noFill/>
            <a:ln w="25400">
              <a:solidFill>
                <a:schemeClr val="bg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sp>
          <p:nvSpPr>
            <p:cNvPr id="42" name="Shape 455">
              <a:extLst>
                <a:ext uri="{FF2B5EF4-FFF2-40B4-BE49-F238E27FC236}">
                  <a16:creationId xmlns:a16="http://schemas.microsoft.com/office/drawing/2014/main" xmlns="" id="{96EF1BD0-F36C-452C-967E-AB7346F2FB0A}"/>
                </a:ext>
              </a:extLst>
            </p:cNvPr>
            <p:cNvSpPr>
              <a:spLocks noChangeShapeType="1"/>
            </p:cNvSpPr>
            <p:nvPr/>
          </p:nvSpPr>
          <p:spPr bwMode="auto">
            <a:xfrm flipH="1" flipV="1">
              <a:off x="636" y="1617338"/>
              <a:ext cx="1600200" cy="1"/>
            </a:xfrm>
            <a:prstGeom prst="line">
              <a:avLst/>
            </a:prstGeom>
            <a:noFill/>
            <a:ln w="25400">
              <a:solidFill>
                <a:schemeClr val="bg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grpSp>
      <p:sp>
        <p:nvSpPr>
          <p:cNvPr id="43" name="arrowheads-of-thin-outline-to-the-left_32766">
            <a:extLst>
              <a:ext uri="{FF2B5EF4-FFF2-40B4-BE49-F238E27FC236}">
                <a16:creationId xmlns:a16="http://schemas.microsoft.com/office/drawing/2014/main" xmlns="" id="{7906090D-CCC4-4B7B-BD1C-EF32B3F15B68}"/>
              </a:ext>
            </a:extLst>
          </p:cNvPr>
          <p:cNvSpPr>
            <a:spLocks noChangeAspect="1"/>
          </p:cNvSpPr>
          <p:nvPr/>
        </p:nvSpPr>
        <p:spPr bwMode="auto">
          <a:xfrm rot="16200000">
            <a:off x="5870137" y="5160889"/>
            <a:ext cx="451090" cy="450881"/>
          </a:xfrm>
          <a:custGeom>
            <a:avLst/>
            <a:gdLst>
              <a:gd name="T0" fmla="*/ 3311 w 6101"/>
              <a:gd name="T1" fmla="*/ 5345 h 6107"/>
              <a:gd name="T2" fmla="*/ 3311 w 6101"/>
              <a:gd name="T3" fmla="*/ 5942 h 6107"/>
              <a:gd name="T4" fmla="*/ 2714 w 6101"/>
              <a:gd name="T5" fmla="*/ 5942 h 6107"/>
              <a:gd name="T6" fmla="*/ 123 w 6101"/>
              <a:gd name="T7" fmla="*/ 3351 h 6107"/>
              <a:gd name="T8" fmla="*/ 0 w 6101"/>
              <a:gd name="T9" fmla="*/ 3053 h 6107"/>
              <a:gd name="T10" fmla="*/ 123 w 6101"/>
              <a:gd name="T11" fmla="*/ 2755 h 6107"/>
              <a:gd name="T12" fmla="*/ 2714 w 6101"/>
              <a:gd name="T13" fmla="*/ 164 h 6107"/>
              <a:gd name="T14" fmla="*/ 3311 w 6101"/>
              <a:gd name="T15" fmla="*/ 164 h 6107"/>
              <a:gd name="T16" fmla="*/ 3311 w 6101"/>
              <a:gd name="T17" fmla="*/ 761 h 6107"/>
              <a:gd name="T18" fmla="*/ 1019 w 6101"/>
              <a:gd name="T19" fmla="*/ 3053 h 6107"/>
              <a:gd name="T20" fmla="*/ 3311 w 6101"/>
              <a:gd name="T21" fmla="*/ 5345 h 6107"/>
              <a:gd name="T22" fmla="*/ 3645 w 6101"/>
              <a:gd name="T23" fmla="*/ 3053 h 6107"/>
              <a:gd name="T24" fmla="*/ 5937 w 6101"/>
              <a:gd name="T25" fmla="*/ 761 h 6107"/>
              <a:gd name="T26" fmla="*/ 5937 w 6101"/>
              <a:gd name="T27" fmla="*/ 164 h 6107"/>
              <a:gd name="T28" fmla="*/ 5340 w 6101"/>
              <a:gd name="T29" fmla="*/ 164 h 6107"/>
              <a:gd name="T30" fmla="*/ 2750 w 6101"/>
              <a:gd name="T31" fmla="*/ 2755 h 6107"/>
              <a:gd name="T32" fmla="*/ 2626 w 6101"/>
              <a:gd name="T33" fmla="*/ 3053 h 6107"/>
              <a:gd name="T34" fmla="*/ 2750 w 6101"/>
              <a:gd name="T35" fmla="*/ 3351 h 6107"/>
              <a:gd name="T36" fmla="*/ 5340 w 6101"/>
              <a:gd name="T37" fmla="*/ 5942 h 6107"/>
              <a:gd name="T38" fmla="*/ 5937 w 6101"/>
              <a:gd name="T39" fmla="*/ 5942 h 6107"/>
              <a:gd name="T40" fmla="*/ 5937 w 6101"/>
              <a:gd name="T41" fmla="*/ 5345 h 6107"/>
              <a:gd name="T42" fmla="*/ 3645 w 6101"/>
              <a:gd name="T43" fmla="*/ 3053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1" h="6107">
                <a:moveTo>
                  <a:pt x="3311" y="5345"/>
                </a:moveTo>
                <a:cubicBezTo>
                  <a:pt x="3475" y="5510"/>
                  <a:pt x="3475" y="5777"/>
                  <a:pt x="3311" y="5942"/>
                </a:cubicBezTo>
                <a:cubicBezTo>
                  <a:pt x="3146" y="6107"/>
                  <a:pt x="2879" y="6107"/>
                  <a:pt x="2714" y="5942"/>
                </a:cubicBezTo>
                <a:lnTo>
                  <a:pt x="123" y="3351"/>
                </a:lnTo>
                <a:cubicBezTo>
                  <a:pt x="41" y="3269"/>
                  <a:pt x="0" y="3161"/>
                  <a:pt x="0" y="3053"/>
                </a:cubicBezTo>
                <a:cubicBezTo>
                  <a:pt x="0" y="2945"/>
                  <a:pt x="41" y="2837"/>
                  <a:pt x="123" y="2755"/>
                </a:cubicBezTo>
                <a:lnTo>
                  <a:pt x="2714" y="164"/>
                </a:lnTo>
                <a:cubicBezTo>
                  <a:pt x="2879" y="0"/>
                  <a:pt x="3146" y="0"/>
                  <a:pt x="3311" y="164"/>
                </a:cubicBezTo>
                <a:cubicBezTo>
                  <a:pt x="3475" y="329"/>
                  <a:pt x="3475" y="596"/>
                  <a:pt x="3311" y="761"/>
                </a:cubicBezTo>
                <a:lnTo>
                  <a:pt x="1019" y="3053"/>
                </a:lnTo>
                <a:lnTo>
                  <a:pt x="3311" y="5345"/>
                </a:lnTo>
                <a:close/>
                <a:moveTo>
                  <a:pt x="3645" y="3053"/>
                </a:moveTo>
                <a:lnTo>
                  <a:pt x="5937" y="761"/>
                </a:lnTo>
                <a:cubicBezTo>
                  <a:pt x="6101" y="596"/>
                  <a:pt x="6101" y="329"/>
                  <a:pt x="5937" y="164"/>
                </a:cubicBezTo>
                <a:cubicBezTo>
                  <a:pt x="5772" y="0"/>
                  <a:pt x="5505" y="0"/>
                  <a:pt x="5340" y="164"/>
                </a:cubicBezTo>
                <a:lnTo>
                  <a:pt x="2750" y="2755"/>
                </a:lnTo>
                <a:cubicBezTo>
                  <a:pt x="2667" y="2837"/>
                  <a:pt x="2626" y="2945"/>
                  <a:pt x="2626" y="3053"/>
                </a:cubicBezTo>
                <a:cubicBezTo>
                  <a:pt x="2626" y="3161"/>
                  <a:pt x="2667" y="3269"/>
                  <a:pt x="2750" y="3351"/>
                </a:cubicBezTo>
                <a:lnTo>
                  <a:pt x="5340" y="5942"/>
                </a:lnTo>
                <a:cubicBezTo>
                  <a:pt x="5505" y="6107"/>
                  <a:pt x="5772" y="6107"/>
                  <a:pt x="5937" y="5942"/>
                </a:cubicBezTo>
                <a:cubicBezTo>
                  <a:pt x="6101" y="5777"/>
                  <a:pt x="6101" y="5510"/>
                  <a:pt x="5937" y="5345"/>
                </a:cubicBezTo>
                <a:lnTo>
                  <a:pt x="3645" y="3053"/>
                </a:lnTo>
                <a:close/>
              </a:path>
            </a:pathLst>
          </a:custGeom>
          <a:solidFill>
            <a:srgbClr val="9BE3FA"/>
          </a:solidFill>
          <a:ln>
            <a:noFill/>
          </a:ln>
        </p:spPr>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par>
                          <p:cTn id="11" fill="hold">
                            <p:stCondLst>
                              <p:cond delay="500"/>
                            </p:stCondLst>
                            <p:childTnLst>
                              <p:par>
                                <p:cTn id="12" presetID="6"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500"/>
                                        <p:tgtEl>
                                          <p:spTgt spid="8"/>
                                        </p:tgtEl>
                                      </p:cBhvr>
                                    </p:animEffect>
                                  </p:childTnLst>
                                </p:cTn>
                              </p:par>
                            </p:childTnLst>
                          </p:cTn>
                        </p:par>
                        <p:par>
                          <p:cTn id="15" fill="hold">
                            <p:stCondLst>
                              <p:cond delay="1000"/>
                            </p:stCondLst>
                            <p:childTnLst>
                              <p:par>
                                <p:cTn id="16" presetID="41" presetClass="entr" presetSubtype="0" fill="hold" grpId="6"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7"/>
                                        </p:tgtEl>
                                        <p:attrNameLst>
                                          <p:attrName>ppt_y</p:attrName>
                                        </p:attrNameLst>
                                      </p:cBhvr>
                                      <p:tavLst>
                                        <p:tav tm="0">
                                          <p:val>
                                            <p:strVal val="#ppt_y"/>
                                          </p:val>
                                        </p:tav>
                                        <p:tav tm="100000">
                                          <p:val>
                                            <p:strVal val="#ppt_y"/>
                                          </p:val>
                                        </p:tav>
                                      </p:tavLst>
                                    </p:anim>
                                    <p:anim calcmode="lin" valueType="num">
                                      <p:cBhvr>
                                        <p:cTn id="2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7"/>
                                        </p:tgtEl>
                                      </p:cBhvr>
                                    </p:animEffect>
                                  </p:childTnLst>
                                </p:cTn>
                              </p:par>
                            </p:childTnLst>
                          </p:cTn>
                        </p:par>
                        <p:par>
                          <p:cTn id="23" fill="hold">
                            <p:stCondLst>
                              <p:cond delay="2000"/>
                            </p:stCondLst>
                            <p:childTnLst>
                              <p:par>
                                <p:cTn id="24" presetID="14" presetClass="entr" presetSubtype="5" fill="hold" grpId="1"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randombar(vertical)">
                                      <p:cBhvr>
                                        <p:cTn id="26" dur="500"/>
                                        <p:tgtEl>
                                          <p:spTgt spid="22"/>
                                        </p:tgtEl>
                                      </p:cBhvr>
                                    </p:animEffect>
                                  </p:childTnLst>
                                </p:cTn>
                              </p:par>
                            </p:childTnLst>
                          </p:cTn>
                        </p:par>
                        <p:par>
                          <p:cTn id="27" fill="hold">
                            <p:stCondLst>
                              <p:cond delay="2500"/>
                            </p:stCondLst>
                            <p:childTnLst>
                              <p:par>
                                <p:cTn id="28" presetID="39" presetClass="entr" presetSubtype="0" accel="10000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9"/>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9"/>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2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nodeType="withEffect">
                                  <p:stCondLst>
                                    <p:cond delay="40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nodeType="withEffect">
                                  <p:stCondLst>
                                    <p:cond delay="60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remove" display="0">
                  <p:stCondLst>
                    <p:cond delay="indefinite"/>
                  </p:stCondLst>
                  <p:endCondLst>
                    <p:cond evt="onStopAudio" delay="0">
                      <p:tgtEl>
                        <p:sldTgt/>
                      </p:tgtEl>
                    </p:cond>
                  </p:endCondLst>
                </p:cTn>
                <p:tgtEl>
                  <p:spTgt spid="2"/>
                </p:tgtEl>
              </p:cMediaNode>
            </p:audio>
          </p:childTnLst>
        </p:cTn>
      </p:par>
    </p:tnLst>
    <p:bldLst>
      <p:bldP spid="8" grpId="0" animBg="1"/>
      <p:bldP spid="17" grpId="0"/>
      <p:bldP spid="17" grpId="2"/>
      <p:bldP spid="17" grpId="5"/>
      <p:bldP spid="17" grpId="6"/>
      <p:bldP spid="22" grpId="0"/>
      <p:bldP spid="2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5" name="矩形 4"/>
          <p:cNvSpPr/>
          <p:nvPr/>
        </p:nvSpPr>
        <p:spPr>
          <a:xfrm>
            <a:off x="-6350" y="1626870"/>
            <a:ext cx="6650990" cy="44303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8"/>
          <p:cNvSpPr/>
          <p:nvPr/>
        </p:nvSpPr>
        <p:spPr>
          <a:xfrm>
            <a:off x="5531366" y="1997799"/>
            <a:ext cx="6009626" cy="914400"/>
          </a:xfrm>
          <a:prstGeom prst="roundRect">
            <a:avLst>
              <a:gd name="adj" fmla="val 50000"/>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9"/>
          <p:cNvSpPr/>
          <p:nvPr/>
        </p:nvSpPr>
        <p:spPr>
          <a:xfrm>
            <a:off x="5543357" y="3362037"/>
            <a:ext cx="6009626" cy="914400"/>
          </a:xfrm>
          <a:prstGeom prst="roundRect">
            <a:avLst>
              <a:gd name="adj" fmla="val 50000"/>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5555348" y="4726275"/>
            <a:ext cx="6009626" cy="914400"/>
          </a:xfrm>
          <a:prstGeom prst="roundRect">
            <a:avLst>
              <a:gd name="adj" fmla="val 50000"/>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03188" y="3464272"/>
            <a:ext cx="808484" cy="808484"/>
          </a:xfrm>
          <a:prstGeom prst="rect">
            <a:avLst/>
          </a:prstGeom>
          <a:noFill/>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4926" y="1950283"/>
            <a:ext cx="1005458" cy="1005458"/>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4694" y="4809678"/>
            <a:ext cx="754499" cy="754499"/>
          </a:xfrm>
          <a:prstGeom prst="rect">
            <a:avLst/>
          </a:prstGeom>
        </p:spPr>
      </p:pic>
      <p:sp>
        <p:nvSpPr>
          <p:cNvPr id="16" name="矩形 15"/>
          <p:cNvSpPr/>
          <p:nvPr/>
        </p:nvSpPr>
        <p:spPr>
          <a:xfrm>
            <a:off x="6589749" y="1997779"/>
            <a:ext cx="4950608" cy="922020"/>
          </a:xfrm>
          <a:prstGeom prst="rect">
            <a:avLst/>
          </a:prstGeom>
        </p:spPr>
        <p:txBody>
          <a:bodyPr wrap="square">
            <a:spAutoFit/>
          </a:bodyPr>
          <a:lstStyle/>
          <a:p>
            <a:pPr algn="l">
              <a:lnSpc>
                <a:spcPct val="180000"/>
              </a:lnSpc>
            </a:pPr>
            <a:r>
              <a:rPr lang="zh-CN" altLang="en-US" sz="1000" dirty="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7" name="矩形 16"/>
          <p:cNvSpPr/>
          <p:nvPr/>
        </p:nvSpPr>
        <p:spPr>
          <a:xfrm>
            <a:off x="6589839" y="3362473"/>
            <a:ext cx="4950608" cy="922020"/>
          </a:xfrm>
          <a:prstGeom prst="rect">
            <a:avLst/>
          </a:prstGeom>
        </p:spPr>
        <p:txBody>
          <a:bodyPr wrap="square">
            <a:spAutoFit/>
          </a:bodyPr>
          <a:lstStyle/>
          <a:p>
            <a:pPr algn="l">
              <a:lnSpc>
                <a:spcPct val="18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dirty="0">
              <a:solidFill>
                <a:schemeClr val="bg1"/>
              </a:solidFill>
            </a:endParaRPr>
          </a:p>
        </p:txBody>
      </p:sp>
      <p:sp>
        <p:nvSpPr>
          <p:cNvPr id="18" name="矩形 17"/>
          <p:cNvSpPr/>
          <p:nvPr/>
        </p:nvSpPr>
        <p:spPr>
          <a:xfrm>
            <a:off x="6614694" y="4730342"/>
            <a:ext cx="4950608" cy="922020"/>
          </a:xfrm>
          <a:prstGeom prst="rect">
            <a:avLst/>
          </a:prstGeom>
        </p:spPr>
        <p:txBody>
          <a:bodyPr wrap="square">
            <a:spAutoFit/>
          </a:bodyPr>
          <a:lstStyle/>
          <a:p>
            <a:pPr algn="l">
              <a:lnSpc>
                <a:spcPct val="18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dirty="0">
              <a:solidFill>
                <a:schemeClr val="bg1"/>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5"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vertical)">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par>
                                <p:cTn id="22" presetID="53" presetClass="entr" presetSubtype="1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up)">
                                      <p:cBhvr>
                                        <p:cTn id="31" dur="500"/>
                                        <p:tgtEl>
                                          <p:spTgt spid="1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p:tgtEl>
                                          <p:spTgt spid="17"/>
                                        </p:tgtEl>
                                        <p:attrNameLst>
                                          <p:attrName>ppt_y</p:attrName>
                                        </p:attrNameLst>
                                      </p:cBhvr>
                                      <p:tavLst>
                                        <p:tav tm="0">
                                          <p:val>
                                            <p:strVal val="#ppt_y+#ppt_h*1.125000"/>
                                          </p:val>
                                        </p:tav>
                                        <p:tav tm="100000">
                                          <p:val>
                                            <p:strVal val="#ppt_y"/>
                                          </p:val>
                                        </p:tav>
                                      </p:tavLst>
                                    </p:anim>
                                    <p:animEffect transition="in" filter="wipe(up)">
                                      <p:cBhvr>
                                        <p:cTn id="45" dur="500"/>
                                        <p:tgtEl>
                                          <p:spTgt spid="17"/>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4000"/>
                            </p:stCondLst>
                            <p:childTnLst>
                              <p:par>
                                <p:cTn id="56" presetID="12" presetClass="entr" presetSubtype="4"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p:tgtEl>
                                          <p:spTgt spid="18"/>
                                        </p:tgtEl>
                                        <p:attrNameLst>
                                          <p:attrName>ppt_y</p:attrName>
                                        </p:attrNameLst>
                                      </p:cBhvr>
                                      <p:tavLst>
                                        <p:tav tm="0">
                                          <p:val>
                                            <p:strVal val="#ppt_y+#ppt_h*1.125000"/>
                                          </p:val>
                                        </p:tav>
                                        <p:tav tm="100000">
                                          <p:val>
                                            <p:strVal val="#ppt_y"/>
                                          </p:val>
                                        </p:tav>
                                      </p:tavLst>
                                    </p:anim>
                                    <p:animEffect transition="in" filter="wipe(up)">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5" grpId="0" bldLvl="0" animBg="1"/>
      <p:bldP spid="2" grpId="0" bldLvl="0" animBg="1"/>
      <p:bldP spid="3" grpId="0" bldLvl="0" animBg="1"/>
      <p:bldP spid="11" grpId="0" bldLvl="0" animBg="1"/>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7528560" y="0"/>
            <a:ext cx="4663440" cy="6858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01440" y="1440180"/>
            <a:ext cx="3459480" cy="21488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8765" y="1440180"/>
            <a:ext cx="3459480" cy="214884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51460" y="4410075"/>
            <a:ext cx="7110095" cy="175323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51460" y="3906520"/>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48" presetClass="entr" presetSubtype="0" accel="50000" fill="hold" grpId="1"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5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Effect transition="in" filter="fade">
                                      <p:cBhvr>
                                        <p:cTn id="26" dur="500"/>
                                        <p:tgtEl>
                                          <p:spTgt spid="5"/>
                                        </p:tgtEl>
                                      </p:cBhvr>
                                    </p:animEffect>
                                  </p:childTnLst>
                                </p:cTn>
                              </p:par>
                            </p:childTnLst>
                          </p:cTn>
                        </p:par>
                        <p:par>
                          <p:cTn id="27" fill="hold">
                            <p:stCondLst>
                              <p:cond delay="2000"/>
                            </p:stCondLst>
                            <p:childTnLst>
                              <p:par>
                                <p:cTn id="28" presetID="14" presetClass="entr" presetSubtype="5" fill="hold" grpId="1"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vertical)">
                                      <p:cBhvr>
                                        <p:cTn id="30" dur="500"/>
                                        <p:tgtEl>
                                          <p:spTgt spid="4"/>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animBg="1"/>
      <p:bldP spid="4" grpId="1" bldLvl="0" animBg="1"/>
      <p:bldP spid="5" grpId="0" animBg="1"/>
      <p:bldP spid="5" grpId="1" bldLvl="0" animBg="1"/>
      <p:bldP spid="6" grpId="0" bldLvl="0" animBg="1"/>
      <p:bldP spid="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251460" y="1270635"/>
            <a:ext cx="7270115" cy="28498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301355" y="3421380"/>
            <a:ext cx="3543935" cy="34283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190865" y="1478915"/>
            <a:ext cx="3654425" cy="129667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251460" y="4885055"/>
            <a:ext cx="7270115" cy="147637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51460" y="439229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2" presetClass="entr" presetSubtype="0" fill="hold" grpId="3"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4"/>
                                        </p:tgtEl>
                                        <p:attrNameLst>
                                          <p:attrName>ppt_x</p:attrName>
                                          <p:attrName>ppt_y</p:attrName>
                                        </p:attrNameLst>
                                      </p:cBhvr>
                                    </p:animMotion>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39" presetClass="entr" presetSubtype="0" ac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anim calcmode="lin" valueType="num">
                                      <p:cBhvr>
                                        <p:cTn id="41" dur="500" fill="hold"/>
                                        <p:tgtEl>
                                          <p:spTgt spid="3"/>
                                        </p:tgtEl>
                                        <p:attrNameLst>
                                          <p:attrName>ppt_x</p:attrName>
                                        </p:attrNameLst>
                                      </p:cBhvr>
                                      <p:tavLst>
                                        <p:tav tm="0">
                                          <p:val>
                                            <p:strVal val="#ppt_x"/>
                                          </p:val>
                                        </p:tav>
                                        <p:tav tm="100000">
                                          <p:val>
                                            <p:strVal val="#ppt_x"/>
                                          </p:val>
                                        </p:tav>
                                      </p:tavLst>
                                    </p:anim>
                                    <p:anim calcmode="lin" valueType="num">
                                      <p:cBhvr>
                                        <p:cTn id="42"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animBg="1"/>
      <p:bldP spid="4" grpId="1" animBg="1"/>
      <p:bldP spid="4" grpId="2" animBg="1"/>
      <p:bldP spid="4" grpId="3" bldLvl="0" animBg="1"/>
      <p:bldP spid="5" grpId="0" bldLvl="0" animBg="1"/>
      <p:bldP spid="3"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859790" y="1279525"/>
            <a:ext cx="5783580" cy="2877185"/>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643370" y="1279525"/>
            <a:ext cx="4689475" cy="287718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8700" y="1974215"/>
            <a:ext cx="5487670" cy="2030095"/>
          </a:xfrm>
          <a:prstGeom prst="rect">
            <a:avLst/>
          </a:prstGeom>
          <a:noFill/>
        </p:spPr>
        <p:txBody>
          <a:bodyPr wrap="square" rtlCol="0">
            <a:spAutoFit/>
          </a:bodyPr>
          <a:lstStyle/>
          <a:p>
            <a:pPr algn="l" fontAlgn="auto">
              <a:lnSpc>
                <a:spcPct val="18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fontAlgn="auto">
              <a:lnSpc>
                <a:spcPct val="180000"/>
              </a:lnSpc>
            </a:pPr>
            <a:endParaRPr lang="zh-CN" altLang="en-US" sz="1000">
              <a:solidFill>
                <a:schemeClr val="bg1"/>
              </a:solidFill>
              <a:latin typeface="Lora" panose="02000503000000020004" charset="0"/>
              <a:ea typeface="华文细黑" panose="02010600040101010101" charset="-122"/>
              <a:sym typeface="+mn-ea"/>
            </a:endParaRPr>
          </a:p>
          <a:p>
            <a:pPr algn="l" fontAlgn="auto">
              <a:lnSpc>
                <a:spcPct val="18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7" name="矩形 6"/>
          <p:cNvSpPr/>
          <p:nvPr/>
        </p:nvSpPr>
        <p:spPr>
          <a:xfrm>
            <a:off x="1028700" y="1481455"/>
            <a:ext cx="3481705" cy="368049"/>
          </a:xfrm>
          <a:prstGeom prst="rect">
            <a:avLst/>
          </a:prstGeom>
          <a:noFill/>
        </p:spPr>
        <p:txBody>
          <a:bodyPr wrap="square" rtlCol="0">
            <a:spAutoFit/>
          </a:bodyPr>
          <a:lstStyle/>
          <a:p>
            <a:pPr algn="l">
              <a:lnSpc>
                <a:spcPct val="120000"/>
              </a:lnSpc>
            </a:pPr>
            <a:r>
              <a:rPr lang="zh-CN" altLang="en-US" sz="1600" b="1" dirty="0">
                <a:solidFill>
                  <a:schemeClr val="bg1"/>
                </a:solidFill>
                <a:effectLst>
                  <a:outerShdw blurRad="38100" dist="38100" dir="2700000" algn="tl">
                    <a:srgbClr val="000000">
                      <a:alpha val="43137"/>
                    </a:srgbClr>
                  </a:outerShdw>
                </a:effectLst>
                <a:latin typeface="Lora" panose="02000503000000020004" charset="0"/>
                <a:ea typeface="华文细黑" panose="02010600040101010101" charset="-122"/>
                <a:sym typeface="+mn-ea"/>
              </a:rPr>
              <a:t>点击输入标题</a:t>
            </a:r>
          </a:p>
        </p:txBody>
      </p:sp>
      <p:sp>
        <p:nvSpPr>
          <p:cNvPr id="2" name="文本框 1"/>
          <p:cNvSpPr txBox="1"/>
          <p:nvPr/>
        </p:nvSpPr>
        <p:spPr>
          <a:xfrm>
            <a:off x="859790" y="4267835"/>
            <a:ext cx="2363470" cy="2158365"/>
          </a:xfrm>
          <a:prstGeom prst="rect">
            <a:avLst/>
          </a:prstGeom>
          <a:noFill/>
        </p:spPr>
        <p:txBody>
          <a:bodyPr wrap="square" rtlCol="0">
            <a:spAutoFit/>
          </a:bodyPr>
          <a:lstStyle/>
          <a:p>
            <a:pPr algn="l">
              <a:lnSpc>
                <a:spcPct val="140000"/>
              </a:lnSpc>
            </a:pPr>
            <a:r>
              <a:rPr lang="en-US" altLang="zh-CN" sz="2400">
                <a:latin typeface="Poppins SemiBold" panose="02000000000000000000" charset="0"/>
                <a:ea typeface="华文细黑" panose="02010600040101010101" charset="-122"/>
                <a:sym typeface="+mn-ea"/>
              </a:rPr>
              <a:t>ALL OR NOTHING</a:t>
            </a:r>
            <a:endParaRPr lang="en-US" altLang="zh-CN" sz="2400">
              <a:solidFill>
                <a:schemeClr val="tx1"/>
              </a:solidFill>
              <a:latin typeface="Poppins SemiBold" panose="02000000000000000000" charset="0"/>
              <a:ea typeface="华文细黑" panose="02010600040101010101" charset="-122"/>
            </a:endParaRPr>
          </a:p>
          <a:p>
            <a:pPr algn="l">
              <a:lnSpc>
                <a:spcPct val="140000"/>
              </a:lnSpc>
            </a:pPr>
            <a:r>
              <a:rPr lang="en-US" altLang="zh-CN" sz="2400">
                <a:latin typeface="Poppins SemiBold" panose="02000000000000000000" charset="0"/>
                <a:ea typeface="华文细黑" panose="02010600040101010101" charset="-122"/>
                <a:sym typeface="+mn-ea"/>
              </a:rPr>
              <a:t>NOW OR NEVER</a:t>
            </a:r>
            <a:endParaRPr lang="zh-CN" altLang="en-US" sz="2400" b="1">
              <a:solidFill>
                <a:schemeClr val="tx1">
                  <a:lumMod val="65000"/>
                  <a:lumOff val="35000"/>
                </a:schemeClr>
              </a:solidFill>
              <a:latin typeface="微软雅黑" panose="020B0503020204020204" charset="-122"/>
              <a:ea typeface="微软雅黑" panose="020B0503020204020204" charset="-122"/>
            </a:endParaRPr>
          </a:p>
        </p:txBody>
      </p:sp>
      <p:sp>
        <p:nvSpPr>
          <p:cNvPr id="5" name="文本框 4"/>
          <p:cNvSpPr txBox="1"/>
          <p:nvPr/>
        </p:nvSpPr>
        <p:spPr>
          <a:xfrm>
            <a:off x="3423285" y="4848225"/>
            <a:ext cx="7989570" cy="1476375"/>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r"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8" name="矩形 7"/>
          <p:cNvSpPr/>
          <p:nvPr/>
        </p:nvSpPr>
        <p:spPr>
          <a:xfrm>
            <a:off x="7931150" y="4374515"/>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plus(in)">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500" fill="hold"/>
                                        <p:tgtEl>
                                          <p:spTgt spid="2"/>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anim calcmode="lin" valueType="num">
                                      <p:cBhvr>
                                        <p:cTn id="47" dur="500" fill="hold"/>
                                        <p:tgtEl>
                                          <p:spTgt spid="5"/>
                                        </p:tgtEl>
                                        <p:attrNameLst>
                                          <p:attrName>ppt_x</p:attrName>
                                        </p:attrNameLst>
                                      </p:cBhvr>
                                      <p:tavLst>
                                        <p:tav tm="0">
                                          <p:val>
                                            <p:strVal val="#ppt_x"/>
                                          </p:val>
                                        </p:tav>
                                        <p:tav tm="100000">
                                          <p:val>
                                            <p:strVal val="#ppt_x"/>
                                          </p:val>
                                        </p:tav>
                                      </p:tavLst>
                                    </p:anim>
                                    <p:anim calcmode="lin" valueType="num">
                                      <p:cBhvr>
                                        <p:cTn id="48"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3" grpId="0" bldLvl="0" animBg="1"/>
      <p:bldP spid="6" grpId="0"/>
      <p:bldP spid="7" grpId="0"/>
      <p:bldP spid="2" grpId="0"/>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grpSp>
        <p:nvGrpSpPr>
          <p:cNvPr id="14" name="组合 13"/>
          <p:cNvGrpSpPr/>
          <p:nvPr/>
        </p:nvGrpSpPr>
        <p:grpSpPr>
          <a:xfrm>
            <a:off x="4653915" y="1555115"/>
            <a:ext cx="6898005" cy="4168775"/>
            <a:chOff x="7077" y="2449"/>
            <a:chExt cx="10863" cy="4862"/>
          </a:xfrm>
          <a:solidFill>
            <a:srgbClr val="F6CAD4"/>
          </a:solidFill>
        </p:grpSpPr>
        <p:sp>
          <p:nvSpPr>
            <p:cNvPr id="2" name="文本框 1"/>
            <p:cNvSpPr txBox="1"/>
            <p:nvPr/>
          </p:nvSpPr>
          <p:spPr>
            <a:xfrm>
              <a:off x="7077" y="2449"/>
              <a:ext cx="937" cy="4862"/>
            </a:xfrm>
            <a:custGeom>
              <a:avLst/>
              <a:gdLst/>
              <a:ahLst/>
              <a:cxnLst/>
              <a:rect l="l" t="t" r="r" b="b"/>
              <a:pathLst>
                <a:path w="594936" h="2743232">
                  <a:moveTo>
                    <a:pt x="0" y="0"/>
                  </a:moveTo>
                  <a:lnTo>
                    <a:pt x="594936" y="0"/>
                  </a:lnTo>
                  <a:lnTo>
                    <a:pt x="594936" y="142429"/>
                  </a:lnTo>
                  <a:lnTo>
                    <a:pt x="183970" y="142429"/>
                  </a:lnTo>
                  <a:lnTo>
                    <a:pt x="183970" y="2600804"/>
                  </a:lnTo>
                  <a:lnTo>
                    <a:pt x="594936" y="2600804"/>
                  </a:lnTo>
                  <a:lnTo>
                    <a:pt x="594936" y="2743232"/>
                  </a:lnTo>
                  <a:lnTo>
                    <a:pt x="0" y="2743232"/>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3900" dirty="0"/>
            </a:p>
          </p:txBody>
        </p:sp>
        <p:sp>
          <p:nvSpPr>
            <p:cNvPr id="3" name="文本框 2"/>
            <p:cNvSpPr txBox="1"/>
            <p:nvPr/>
          </p:nvSpPr>
          <p:spPr>
            <a:xfrm flipH="1">
              <a:off x="17004" y="2449"/>
              <a:ext cx="937" cy="4862"/>
            </a:xfrm>
            <a:custGeom>
              <a:avLst/>
              <a:gdLst/>
              <a:ahLst/>
              <a:cxnLst/>
              <a:rect l="l" t="t" r="r" b="b"/>
              <a:pathLst>
                <a:path w="594936" h="2743232">
                  <a:moveTo>
                    <a:pt x="0" y="0"/>
                  </a:moveTo>
                  <a:lnTo>
                    <a:pt x="594936" y="0"/>
                  </a:lnTo>
                  <a:lnTo>
                    <a:pt x="594936" y="142429"/>
                  </a:lnTo>
                  <a:lnTo>
                    <a:pt x="183970" y="142429"/>
                  </a:lnTo>
                  <a:lnTo>
                    <a:pt x="183970" y="2600804"/>
                  </a:lnTo>
                  <a:lnTo>
                    <a:pt x="594936" y="2600804"/>
                  </a:lnTo>
                  <a:lnTo>
                    <a:pt x="594936" y="2743232"/>
                  </a:lnTo>
                  <a:lnTo>
                    <a:pt x="0" y="2743232"/>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3900" dirty="0"/>
            </a:p>
          </p:txBody>
        </p:sp>
      </p:grpSp>
      <p:sp>
        <p:nvSpPr>
          <p:cNvPr id="13" name="矩形 12"/>
          <p:cNvSpPr/>
          <p:nvPr/>
        </p:nvSpPr>
        <p:spPr>
          <a:xfrm>
            <a:off x="5069840" y="1969135"/>
            <a:ext cx="6069965" cy="334137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31800" y="1555115"/>
            <a:ext cx="3944620" cy="129667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7" name="文本框 6"/>
          <p:cNvSpPr txBox="1"/>
          <p:nvPr/>
        </p:nvSpPr>
        <p:spPr>
          <a:xfrm>
            <a:off x="278765" y="3697605"/>
            <a:ext cx="4097655" cy="2030095"/>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r" fontAlgn="auto">
              <a:lnSpc>
                <a:spcPct val="180000"/>
              </a:lnSpc>
            </a:pPr>
            <a:endParaRPr lang="zh-CN" altLang="en-US" sz="1000">
              <a:latin typeface="Lora" panose="02000503000000020004" charset="0"/>
              <a:ea typeface="华文细黑" panose="02010600040101010101" charset="-122"/>
              <a:sym typeface="+mn-ea"/>
            </a:endParaRPr>
          </a:p>
          <a:p>
            <a:pPr algn="r"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8" name="矩形 7"/>
          <p:cNvSpPr/>
          <p:nvPr/>
        </p:nvSpPr>
        <p:spPr>
          <a:xfrm>
            <a:off x="894715" y="3154045"/>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29" presetClass="entr" presetSubtype="0" fill="hold" grpId="1" nodeType="afterEffect">
                                  <p:stCondLst>
                                    <p:cond delay="0"/>
                                  </p:stCondLst>
                                  <p:iterate type="lt">
                                    <p:tmPct val="0"/>
                                  </p:iterate>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ppt_x</p:attrName>
                                        </p:attrNameLst>
                                      </p:cBhvr>
                                      <p:tavLst>
                                        <p:tav tm="0">
                                          <p:val>
                                            <p:strVal val="#ppt_x-.2"/>
                                          </p:val>
                                        </p:tav>
                                        <p:tav tm="100000">
                                          <p:val>
                                            <p:strVal val="#ppt_x"/>
                                          </p:val>
                                        </p:tav>
                                      </p:tavLst>
                                    </p:anim>
                                    <p:anim calcmode="lin" valueType="num">
                                      <p:cBhvr>
                                        <p:cTn id="29"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0" dur="500"/>
                                        <p:tgtEl>
                                          <p:spTgt spid="4"/>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right)">
                                      <p:cBhvr>
                                        <p:cTn id="34" dur="500"/>
                                        <p:tgtEl>
                                          <p:spTgt spid="8"/>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anim calcmode="lin" valueType="num">
                                      <p:cBhvr>
                                        <p:cTn id="39" dur="500" fill="hold"/>
                                        <p:tgtEl>
                                          <p:spTgt spid="7"/>
                                        </p:tgtEl>
                                        <p:attrNameLst>
                                          <p:attrName>ppt_x</p:attrName>
                                        </p:attrNameLst>
                                      </p:cBhvr>
                                      <p:tavLst>
                                        <p:tav tm="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13" grpId="0" bldLvl="0" animBg="1"/>
      <p:bldP spid="4" grpId="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矩形 1"/>
          <p:cNvSpPr/>
          <p:nvPr/>
        </p:nvSpPr>
        <p:spPr>
          <a:xfrm>
            <a:off x="9343390" y="-13970"/>
            <a:ext cx="2875915" cy="6885305"/>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23120" y="1153551"/>
            <a:ext cx="9945858" cy="4965896"/>
          </a:xfrm>
          <a:prstGeom prst="rect">
            <a:avLst/>
          </a:prstGeom>
          <a:solidFill>
            <a:schemeClr val="bg1"/>
          </a:solidFill>
          <a:ln>
            <a:noFill/>
          </a:ln>
          <a:effectLst>
            <a:outerShdw blurRad="88900" dist="508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466840" y="2536190"/>
            <a:ext cx="4602480" cy="284607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68470" y="1452880"/>
            <a:ext cx="3654425" cy="694055"/>
          </a:xfrm>
          <a:prstGeom prst="rect">
            <a:avLst/>
          </a:prstGeom>
          <a:noFill/>
        </p:spPr>
        <p:txBody>
          <a:bodyPr wrap="square" rtlCol="0">
            <a:spAutoFit/>
          </a:bodyPr>
          <a:lstStyle/>
          <a:p>
            <a:pPr algn="ctr">
              <a:lnSpc>
                <a:spcPct val="140000"/>
              </a:lnSpc>
            </a:pPr>
            <a:r>
              <a:rPr lang="en-US" altLang="zh-CN" sz="2800">
                <a:latin typeface="Poppins SemiBold" panose="02000000000000000000" charset="0"/>
                <a:ea typeface="华文细黑" panose="02010600040101010101" charset="-122"/>
                <a:sym typeface="+mn-ea"/>
              </a:rPr>
              <a:t>ALL OR NOTHING</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1405890" y="3028950"/>
            <a:ext cx="4824095"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748280" y="2536190"/>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grpSp>
        <p:nvGrpSpPr>
          <p:cNvPr id="8" name="组合 7"/>
          <p:cNvGrpSpPr/>
          <p:nvPr/>
        </p:nvGrpSpPr>
        <p:grpSpPr>
          <a:xfrm>
            <a:off x="4953000" y="4254500"/>
            <a:ext cx="1127760" cy="1127760"/>
            <a:chOff x="7800" y="6700"/>
            <a:chExt cx="1776" cy="1776"/>
          </a:xfrm>
        </p:grpSpPr>
        <p:sp>
          <p:nvSpPr>
            <p:cNvPr id="5" name="矩形 4"/>
            <p:cNvSpPr/>
            <p:nvPr/>
          </p:nvSpPr>
          <p:spPr>
            <a:xfrm>
              <a:off x="7800" y="6700"/>
              <a:ext cx="1776" cy="1776"/>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五角星"/>
            <p:cNvSpPr/>
            <p:nvPr/>
          </p:nvSpPr>
          <p:spPr bwMode="auto">
            <a:xfrm>
              <a:off x="8028" y="6928"/>
              <a:ext cx="1320" cy="1320"/>
            </a:xfrm>
            <a:custGeom>
              <a:avLst/>
              <a:gdLst>
                <a:gd name="T0" fmla="*/ 1380426 w 8874"/>
                <a:gd name="T1" fmla="*/ 1102677 h 8441"/>
                <a:gd name="T2" fmla="*/ 1456711 w 8874"/>
                <a:gd name="T3" fmla="*/ 1712548 h 8441"/>
                <a:gd name="T4" fmla="*/ 900199 w 8874"/>
                <a:gd name="T5" fmla="*/ 1451639 h 8441"/>
                <a:gd name="T6" fmla="*/ 344092 w 8874"/>
                <a:gd name="T7" fmla="*/ 1712548 h 8441"/>
                <a:gd name="T8" fmla="*/ 420377 w 8874"/>
                <a:gd name="T9" fmla="*/ 1102677 h 8441"/>
                <a:gd name="T10" fmla="*/ 0 w 8874"/>
                <a:gd name="T11" fmla="*/ 654302 h 8441"/>
                <a:gd name="T12" fmla="*/ 603581 w 8874"/>
                <a:gd name="T13" fmla="*/ 538253 h 8441"/>
                <a:gd name="T14" fmla="*/ 900199 w 8874"/>
                <a:gd name="T15" fmla="*/ 0 h 8441"/>
                <a:gd name="T16" fmla="*/ 1197019 w 8874"/>
                <a:gd name="T17" fmla="*/ 538253 h 8441"/>
                <a:gd name="T18" fmla="*/ 1800397 w 8874"/>
                <a:gd name="T19" fmla="*/ 654302 h 8441"/>
                <a:gd name="T20" fmla="*/ 1380426 w 8874"/>
                <a:gd name="T21" fmla="*/ 1102677 h 8441"/>
                <a:gd name="T22" fmla="*/ 1076708 w 8874"/>
                <a:gd name="T23" fmla="*/ 668302 h 8441"/>
                <a:gd name="T24" fmla="*/ 900604 w 8874"/>
                <a:gd name="T25" fmla="*/ 348961 h 8441"/>
                <a:gd name="T26" fmla="*/ 724298 w 8874"/>
                <a:gd name="T27" fmla="*/ 668302 h 8441"/>
                <a:gd name="T28" fmla="*/ 366612 w 8874"/>
                <a:gd name="T29" fmla="*/ 736876 h 8441"/>
                <a:gd name="T30" fmla="*/ 615957 w 8874"/>
                <a:gd name="T31" fmla="*/ 1002452 h 8441"/>
                <a:gd name="T32" fmla="*/ 570511 w 8874"/>
                <a:gd name="T33" fmla="*/ 1363992 h 8441"/>
                <a:gd name="T34" fmla="*/ 900604 w 8874"/>
                <a:gd name="T35" fmla="*/ 1209597 h 8441"/>
                <a:gd name="T36" fmla="*/ 1230494 w 8874"/>
                <a:gd name="T37" fmla="*/ 1363992 h 8441"/>
                <a:gd name="T38" fmla="*/ 1184845 w 8874"/>
                <a:gd name="T39" fmla="*/ 1002452 h 8441"/>
                <a:gd name="T40" fmla="*/ 1434190 w 8874"/>
                <a:gd name="T41" fmla="*/ 736876 h 8441"/>
                <a:gd name="T42" fmla="*/ 1076708 w 8874"/>
                <a:gd name="T43" fmla="*/ 668302 h 84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874" h="8441">
                  <a:moveTo>
                    <a:pt x="6804" y="5435"/>
                  </a:moveTo>
                  <a:lnTo>
                    <a:pt x="7180" y="8441"/>
                  </a:lnTo>
                  <a:lnTo>
                    <a:pt x="4437" y="7155"/>
                  </a:lnTo>
                  <a:lnTo>
                    <a:pt x="1696" y="8441"/>
                  </a:lnTo>
                  <a:lnTo>
                    <a:pt x="2072" y="5435"/>
                  </a:lnTo>
                  <a:lnTo>
                    <a:pt x="0" y="3225"/>
                  </a:lnTo>
                  <a:lnTo>
                    <a:pt x="2975" y="2653"/>
                  </a:lnTo>
                  <a:lnTo>
                    <a:pt x="4437" y="0"/>
                  </a:lnTo>
                  <a:lnTo>
                    <a:pt x="5900" y="2653"/>
                  </a:lnTo>
                  <a:lnTo>
                    <a:pt x="8874" y="3225"/>
                  </a:lnTo>
                  <a:lnTo>
                    <a:pt x="6804" y="5435"/>
                  </a:lnTo>
                  <a:close/>
                  <a:moveTo>
                    <a:pt x="5307" y="3294"/>
                  </a:moveTo>
                  <a:lnTo>
                    <a:pt x="4439" y="1720"/>
                  </a:lnTo>
                  <a:lnTo>
                    <a:pt x="3570" y="3294"/>
                  </a:lnTo>
                  <a:lnTo>
                    <a:pt x="1807" y="3632"/>
                  </a:lnTo>
                  <a:lnTo>
                    <a:pt x="3036" y="4941"/>
                  </a:lnTo>
                  <a:lnTo>
                    <a:pt x="2812" y="6723"/>
                  </a:lnTo>
                  <a:lnTo>
                    <a:pt x="4439" y="5962"/>
                  </a:lnTo>
                  <a:lnTo>
                    <a:pt x="6065" y="6723"/>
                  </a:lnTo>
                  <a:lnTo>
                    <a:pt x="5840" y="4941"/>
                  </a:lnTo>
                  <a:lnTo>
                    <a:pt x="7069" y="3632"/>
                  </a:lnTo>
                  <a:lnTo>
                    <a:pt x="5307" y="329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7" presetClass="entr" presetSubtype="1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strVal val="#ppt_h"/>
                                          </p:val>
                                        </p:tav>
                                        <p:tav tm="100000">
                                          <p:val>
                                            <p:strVal val="#ppt_h"/>
                                          </p:val>
                                        </p:tav>
                                      </p:tavLst>
                                    </p:anim>
                                  </p:childTnLst>
                                </p:cTn>
                              </p:par>
                            </p:childTnLst>
                          </p:cTn>
                        </p:par>
                        <p:par>
                          <p:cTn id="25" fill="hold">
                            <p:stCondLst>
                              <p:cond delay="2000"/>
                            </p:stCondLst>
                            <p:childTnLst>
                              <p:par>
                                <p:cTn id="26" presetID="1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plus(in)">
                                      <p:cBhvr>
                                        <p:cTn id="28" dur="500"/>
                                        <p:tgtEl>
                                          <p:spTgt spid="22"/>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3" presetClass="entr" presetSubtype="16"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plus(in)">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3" grpId="0" bldLvl="0" animBg="1"/>
      <p:bldP spid="22" grpId="0" bldLvl="0" animBg="1"/>
      <p:bldP spid="4"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6CAD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7644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076440" y="1529080"/>
            <a:ext cx="3801110" cy="3801110"/>
            <a:chOff x="1908" y="2994"/>
            <a:chExt cx="3104" cy="3104"/>
          </a:xfrm>
        </p:grpSpPr>
        <p:sp>
          <p:nvSpPr>
            <p:cNvPr id="19" name="矩形 18"/>
            <p:cNvSpPr/>
            <p:nvPr/>
          </p:nvSpPr>
          <p:spPr>
            <a:xfrm>
              <a:off x="1908" y="2994"/>
              <a:ext cx="3104" cy="3104"/>
            </a:xfrm>
            <a:prstGeom prst="rect">
              <a:avLst/>
            </a:prstGeom>
            <a:solidFill>
              <a:srgbClr val="F6CAD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dirty="0">
                  <a:solidFill>
                    <a:schemeClr val="bg1"/>
                  </a:solidFill>
                  <a:latin typeface="Arial" panose="020B0604020202020204" pitchFamily="34" charset="0"/>
                  <a:ea typeface="华文细黑" panose="02010600040101010101" charset="-122"/>
                </a:rPr>
                <a:t>03</a:t>
              </a:r>
            </a:p>
          </p:txBody>
        </p:sp>
      </p:grpSp>
      <p:sp>
        <p:nvSpPr>
          <p:cNvPr id="9" name="文本框 8"/>
          <p:cNvSpPr txBox="1"/>
          <p:nvPr/>
        </p:nvSpPr>
        <p:spPr>
          <a:xfrm>
            <a:off x="1157605" y="2571750"/>
            <a:ext cx="5629275" cy="2306955"/>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r"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3305175" y="1870075"/>
            <a:ext cx="3481705" cy="400944"/>
          </a:xfrm>
          <a:prstGeom prst="rect">
            <a:avLst/>
          </a:prstGeom>
          <a:noFill/>
        </p:spPr>
        <p:txBody>
          <a:bodyPr wrap="square" rtlCol="0">
            <a:spAutoFit/>
          </a:bodyPr>
          <a:lstStyle/>
          <a:p>
            <a:pPr algn="r">
              <a:lnSpc>
                <a:spcPct val="120000"/>
              </a:lnSpc>
            </a:pPr>
            <a:r>
              <a:rPr lang="zh-CN" altLang="en-US"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平行四边形 1"/>
          <p:cNvSpPr/>
          <p:nvPr/>
        </p:nvSpPr>
        <p:spPr>
          <a:xfrm>
            <a:off x="5075555" y="-30480"/>
            <a:ext cx="8472805" cy="6903720"/>
          </a:xfrm>
          <a:prstGeom prst="parallelogram">
            <a:avLst>
              <a:gd name="adj" fmla="val 55685"/>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77615" y="1260475"/>
            <a:ext cx="3654425" cy="129667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431165" y="3354070"/>
            <a:ext cx="5935980"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885440" y="2861310"/>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
        <p:nvSpPr>
          <p:cNvPr id="4" name="文本框 3"/>
          <p:cNvSpPr txBox="1"/>
          <p:nvPr/>
        </p:nvSpPr>
        <p:spPr>
          <a:xfrm>
            <a:off x="431165" y="4606290"/>
            <a:ext cx="5258435"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anim calcmode="lin" valueType="num">
                                      <p:cBhvr>
                                        <p:cTn id="38" dur="500" fill="hold"/>
                                        <p:tgtEl>
                                          <p:spTgt spid="4"/>
                                        </p:tgtEl>
                                        <p:attrNameLst>
                                          <p:attrName>ppt_x</p:attrName>
                                        </p:attrNameLst>
                                      </p:cBhvr>
                                      <p:tavLst>
                                        <p:tav tm="0">
                                          <p:val>
                                            <p:strVal val="#ppt_x"/>
                                          </p:val>
                                        </p:tav>
                                        <p:tav tm="100000">
                                          <p:val>
                                            <p:strVal val="#ppt_x"/>
                                          </p:val>
                                        </p:tav>
                                      </p:tavLst>
                                    </p:anim>
                                    <p:anim calcmode="lin" valueType="num">
                                      <p:cBhvr>
                                        <p:cTn id="3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3" grpId="0"/>
      <p:bldP spid="6" grpId="0"/>
      <p:bldP spid="7"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grpSp>
        <p:nvGrpSpPr>
          <p:cNvPr id="82" name="组合 81"/>
          <p:cNvGrpSpPr/>
          <p:nvPr/>
        </p:nvGrpSpPr>
        <p:grpSpPr>
          <a:xfrm>
            <a:off x="6367145" y="1049020"/>
            <a:ext cx="5222240" cy="5015865"/>
            <a:chOff x="2192" y="3646"/>
            <a:chExt cx="4980" cy="4783"/>
          </a:xfrm>
          <a:blipFill rotWithShape="1">
            <a:blip r:embed="rId3"/>
            <a:stretch>
              <a:fillRect/>
            </a:stretch>
          </a:blipFill>
        </p:grpSpPr>
        <p:sp>
          <p:nvSpPr>
            <p:cNvPr id="67" name="Freeform 8"/>
            <p:cNvSpPr/>
            <p:nvPr/>
          </p:nvSpPr>
          <p:spPr bwMode="auto">
            <a:xfrm>
              <a:off x="4724" y="5084"/>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8"/>
            <p:cNvSpPr/>
            <p:nvPr/>
          </p:nvSpPr>
          <p:spPr bwMode="auto">
            <a:xfrm>
              <a:off x="3879" y="6537"/>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8"/>
            <p:cNvSpPr/>
            <p:nvPr/>
          </p:nvSpPr>
          <p:spPr bwMode="auto">
            <a:xfrm>
              <a:off x="3053" y="5084"/>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8"/>
            <p:cNvSpPr/>
            <p:nvPr/>
          </p:nvSpPr>
          <p:spPr bwMode="auto">
            <a:xfrm>
              <a:off x="5550" y="6553"/>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8"/>
            <p:cNvSpPr/>
            <p:nvPr/>
          </p:nvSpPr>
          <p:spPr bwMode="auto">
            <a:xfrm>
              <a:off x="2192" y="6521"/>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8"/>
            <p:cNvSpPr/>
            <p:nvPr/>
          </p:nvSpPr>
          <p:spPr bwMode="auto">
            <a:xfrm>
              <a:off x="3927" y="3646"/>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
        <p:nvSpPr>
          <p:cNvPr id="3" name="文本框 2"/>
          <p:cNvSpPr txBox="1"/>
          <p:nvPr/>
        </p:nvSpPr>
        <p:spPr>
          <a:xfrm>
            <a:off x="3748405" y="1260475"/>
            <a:ext cx="3654425" cy="129667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431165" y="3354070"/>
            <a:ext cx="5935980"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885440" y="2861310"/>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
        <p:nvSpPr>
          <p:cNvPr id="2" name="文本框 1"/>
          <p:cNvSpPr txBox="1"/>
          <p:nvPr/>
        </p:nvSpPr>
        <p:spPr>
          <a:xfrm>
            <a:off x="431165" y="4620895"/>
            <a:ext cx="5438140"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randombar(horizontal)">
                                      <p:cBhvr>
                                        <p:cTn id="17" dur="500"/>
                                        <p:tgtEl>
                                          <p:spTgt spid="8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3" grpId="0"/>
      <p:bldP spid="6" grpId="0"/>
      <p:bldP spid="7"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197" name="矩形 196"/>
          <p:cNvSpPr/>
          <p:nvPr/>
        </p:nvSpPr>
        <p:spPr>
          <a:xfrm>
            <a:off x="8258782" y="1638300"/>
            <a:ext cx="994410" cy="337185"/>
          </a:xfrm>
          <a:prstGeom prst="rect">
            <a:avLst/>
          </a:prstGeom>
          <a:solidFill>
            <a:srgbClr val="F6CAD4"/>
          </a:solidFill>
          <a:ln>
            <a:noFill/>
          </a:ln>
        </p:spPr>
        <p:txBody>
          <a:bodyPr wrap="none">
            <a:spAutoFit/>
          </a:bodyPr>
          <a:lstStyle/>
          <a:p>
            <a:r>
              <a:rPr lang="en-US" altLang="zh-CN" sz="1600" b="1" dirty="0">
                <a:solidFill>
                  <a:schemeClr val="bg1"/>
                </a:solidFill>
                <a:latin typeface="华文细黑" panose="02010600040101010101" charset="-122"/>
                <a:ea typeface="华文细黑" panose="02010600040101010101" charset="-122"/>
              </a:rPr>
              <a:t>FURTURE</a:t>
            </a:r>
          </a:p>
        </p:txBody>
      </p:sp>
      <p:sp>
        <p:nvSpPr>
          <p:cNvPr id="198" name="矩形 197"/>
          <p:cNvSpPr/>
          <p:nvPr/>
        </p:nvSpPr>
        <p:spPr>
          <a:xfrm>
            <a:off x="8258782" y="2209800"/>
            <a:ext cx="1113155" cy="337185"/>
          </a:xfrm>
          <a:prstGeom prst="rect">
            <a:avLst/>
          </a:prstGeom>
          <a:solidFill>
            <a:srgbClr val="F6CAD4"/>
          </a:solidFill>
          <a:ln>
            <a:noFill/>
          </a:ln>
        </p:spPr>
        <p:txBody>
          <a:bodyPr wrap="none">
            <a:spAutoFit/>
          </a:bodyPr>
          <a:lstStyle/>
          <a:p>
            <a:r>
              <a:rPr lang="en-US" altLang="zh-CN" sz="1600" b="1" dirty="0">
                <a:solidFill>
                  <a:schemeClr val="bg1"/>
                </a:solidFill>
                <a:latin typeface="华文细黑" panose="02010600040101010101" charset="-122"/>
                <a:ea typeface="华文细黑" panose="02010600040101010101" charset="-122"/>
              </a:rPr>
              <a:t>NOTHING</a:t>
            </a:r>
          </a:p>
        </p:txBody>
      </p:sp>
      <p:sp>
        <p:nvSpPr>
          <p:cNvPr id="199" name="矩形 198"/>
          <p:cNvSpPr/>
          <p:nvPr/>
        </p:nvSpPr>
        <p:spPr>
          <a:xfrm>
            <a:off x="8258782" y="2781300"/>
            <a:ext cx="821055" cy="337185"/>
          </a:xfrm>
          <a:prstGeom prst="rect">
            <a:avLst/>
          </a:prstGeom>
          <a:solidFill>
            <a:srgbClr val="F6CAD4"/>
          </a:solidFill>
          <a:ln>
            <a:noFill/>
          </a:ln>
        </p:spPr>
        <p:txBody>
          <a:bodyPr wrap="none">
            <a:spAutoFit/>
          </a:bodyPr>
          <a:lstStyle/>
          <a:p>
            <a:r>
              <a:rPr lang="en-US" altLang="zh-CN" sz="1600" b="1" dirty="0">
                <a:solidFill>
                  <a:schemeClr val="bg1"/>
                </a:solidFill>
                <a:latin typeface="华文细黑" panose="02010600040101010101" charset="-122"/>
                <a:ea typeface="华文细黑" panose="02010600040101010101" charset="-122"/>
              </a:rPr>
              <a:t>NEVER</a:t>
            </a:r>
          </a:p>
        </p:txBody>
      </p:sp>
      <p:sp>
        <p:nvSpPr>
          <p:cNvPr id="200" name="矩形 199"/>
          <p:cNvSpPr/>
          <p:nvPr/>
        </p:nvSpPr>
        <p:spPr>
          <a:xfrm>
            <a:off x="8258782" y="3352800"/>
            <a:ext cx="523240" cy="337185"/>
          </a:xfrm>
          <a:prstGeom prst="rect">
            <a:avLst/>
          </a:prstGeom>
          <a:solidFill>
            <a:srgbClr val="F6CAD4"/>
          </a:solidFill>
          <a:ln>
            <a:noFill/>
          </a:ln>
        </p:spPr>
        <p:txBody>
          <a:bodyPr wrap="none">
            <a:spAutoFit/>
          </a:bodyPr>
          <a:lstStyle/>
          <a:p>
            <a:r>
              <a:rPr lang="en-US" altLang="zh-CN" sz="1600" b="1" dirty="0">
                <a:solidFill>
                  <a:schemeClr val="bg1"/>
                </a:solidFill>
                <a:latin typeface="华文细黑" panose="02010600040101010101" charset="-122"/>
                <a:ea typeface="华文细黑" panose="02010600040101010101" charset="-122"/>
              </a:rPr>
              <a:t>ALL</a:t>
            </a:r>
          </a:p>
        </p:txBody>
      </p:sp>
      <p:sp>
        <p:nvSpPr>
          <p:cNvPr id="2" name="矩形 1"/>
          <p:cNvSpPr/>
          <p:nvPr/>
        </p:nvSpPr>
        <p:spPr>
          <a:xfrm>
            <a:off x="725170" y="1638300"/>
            <a:ext cx="7145020" cy="40189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正文"/>
          <p:cNvSpPr/>
          <p:nvPr/>
        </p:nvSpPr>
        <p:spPr>
          <a:xfrm>
            <a:off x="8258810" y="4180840"/>
            <a:ext cx="3180080" cy="1476375"/>
          </a:xfrm>
          <a:prstGeom prst="rect">
            <a:avLst/>
          </a:prstGeom>
        </p:spPr>
        <p:txBody>
          <a:bodyPr wrap="square">
            <a:spAutoFit/>
          </a:bodyPr>
          <a:lstStyle/>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en-GB" altLang="zh-CN" sz="1100" dirty="0">
              <a:solidFill>
                <a:schemeClr val="bg1">
                  <a:lumMod val="50000"/>
                </a:schemeClr>
              </a:solidFill>
              <a:latin typeface="华文细黑" panose="02010600040101010101" charset="-122"/>
              <a:ea typeface="华文细黑" panose="02010600040101010101"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7"/>
                                        </p:tgtEl>
                                        <p:attrNameLst>
                                          <p:attrName>style.visibility</p:attrName>
                                        </p:attrNameLst>
                                      </p:cBhvr>
                                      <p:to>
                                        <p:strVal val="visible"/>
                                      </p:to>
                                    </p:set>
                                    <p:anim calcmode="lin" valueType="num">
                                      <p:cBhvr>
                                        <p:cTn id="23" dur="500" fill="hold"/>
                                        <p:tgtEl>
                                          <p:spTgt spid="197"/>
                                        </p:tgtEl>
                                        <p:attrNameLst>
                                          <p:attrName>ppt_w</p:attrName>
                                        </p:attrNameLst>
                                      </p:cBhvr>
                                      <p:tavLst>
                                        <p:tav tm="0">
                                          <p:val>
                                            <p:fltVal val="0"/>
                                          </p:val>
                                        </p:tav>
                                        <p:tav tm="100000">
                                          <p:val>
                                            <p:strVal val="#ppt_w"/>
                                          </p:val>
                                        </p:tav>
                                      </p:tavLst>
                                    </p:anim>
                                    <p:anim calcmode="lin" valueType="num">
                                      <p:cBhvr>
                                        <p:cTn id="24" dur="500" fill="hold"/>
                                        <p:tgtEl>
                                          <p:spTgt spid="197"/>
                                        </p:tgtEl>
                                        <p:attrNameLst>
                                          <p:attrName>ppt_h</p:attrName>
                                        </p:attrNameLst>
                                      </p:cBhvr>
                                      <p:tavLst>
                                        <p:tav tm="0">
                                          <p:val>
                                            <p:fltVal val="0"/>
                                          </p:val>
                                        </p:tav>
                                        <p:tav tm="100000">
                                          <p:val>
                                            <p:strVal val="#ppt_h"/>
                                          </p:val>
                                        </p:tav>
                                      </p:tavLst>
                                    </p:anim>
                                    <p:animEffect transition="in" filter="fade">
                                      <p:cBhvr>
                                        <p:cTn id="25" dur="500"/>
                                        <p:tgtEl>
                                          <p:spTgt spid="197"/>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98"/>
                                        </p:tgtEl>
                                        <p:attrNameLst>
                                          <p:attrName>style.visibility</p:attrName>
                                        </p:attrNameLst>
                                      </p:cBhvr>
                                      <p:to>
                                        <p:strVal val="visible"/>
                                      </p:to>
                                    </p:set>
                                    <p:anim calcmode="lin" valueType="num">
                                      <p:cBhvr>
                                        <p:cTn id="29" dur="500" fill="hold"/>
                                        <p:tgtEl>
                                          <p:spTgt spid="198"/>
                                        </p:tgtEl>
                                        <p:attrNameLst>
                                          <p:attrName>ppt_w</p:attrName>
                                        </p:attrNameLst>
                                      </p:cBhvr>
                                      <p:tavLst>
                                        <p:tav tm="0">
                                          <p:val>
                                            <p:fltVal val="0"/>
                                          </p:val>
                                        </p:tav>
                                        <p:tav tm="100000">
                                          <p:val>
                                            <p:strVal val="#ppt_w"/>
                                          </p:val>
                                        </p:tav>
                                      </p:tavLst>
                                    </p:anim>
                                    <p:anim calcmode="lin" valueType="num">
                                      <p:cBhvr>
                                        <p:cTn id="30" dur="500" fill="hold"/>
                                        <p:tgtEl>
                                          <p:spTgt spid="198"/>
                                        </p:tgtEl>
                                        <p:attrNameLst>
                                          <p:attrName>ppt_h</p:attrName>
                                        </p:attrNameLst>
                                      </p:cBhvr>
                                      <p:tavLst>
                                        <p:tav tm="0">
                                          <p:val>
                                            <p:fltVal val="0"/>
                                          </p:val>
                                        </p:tav>
                                        <p:tav tm="100000">
                                          <p:val>
                                            <p:strVal val="#ppt_h"/>
                                          </p:val>
                                        </p:tav>
                                      </p:tavLst>
                                    </p:anim>
                                    <p:animEffect transition="in" filter="fade">
                                      <p:cBhvr>
                                        <p:cTn id="31" dur="500"/>
                                        <p:tgtEl>
                                          <p:spTgt spid="198"/>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99"/>
                                        </p:tgtEl>
                                        <p:attrNameLst>
                                          <p:attrName>style.visibility</p:attrName>
                                        </p:attrNameLst>
                                      </p:cBhvr>
                                      <p:to>
                                        <p:strVal val="visible"/>
                                      </p:to>
                                    </p:set>
                                    <p:anim calcmode="lin" valueType="num">
                                      <p:cBhvr>
                                        <p:cTn id="35" dur="500" fill="hold"/>
                                        <p:tgtEl>
                                          <p:spTgt spid="199"/>
                                        </p:tgtEl>
                                        <p:attrNameLst>
                                          <p:attrName>ppt_w</p:attrName>
                                        </p:attrNameLst>
                                      </p:cBhvr>
                                      <p:tavLst>
                                        <p:tav tm="0">
                                          <p:val>
                                            <p:fltVal val="0"/>
                                          </p:val>
                                        </p:tav>
                                        <p:tav tm="100000">
                                          <p:val>
                                            <p:strVal val="#ppt_w"/>
                                          </p:val>
                                        </p:tav>
                                      </p:tavLst>
                                    </p:anim>
                                    <p:anim calcmode="lin" valueType="num">
                                      <p:cBhvr>
                                        <p:cTn id="36" dur="500" fill="hold"/>
                                        <p:tgtEl>
                                          <p:spTgt spid="199"/>
                                        </p:tgtEl>
                                        <p:attrNameLst>
                                          <p:attrName>ppt_h</p:attrName>
                                        </p:attrNameLst>
                                      </p:cBhvr>
                                      <p:tavLst>
                                        <p:tav tm="0">
                                          <p:val>
                                            <p:fltVal val="0"/>
                                          </p:val>
                                        </p:tav>
                                        <p:tav tm="100000">
                                          <p:val>
                                            <p:strVal val="#ppt_h"/>
                                          </p:val>
                                        </p:tav>
                                      </p:tavLst>
                                    </p:anim>
                                    <p:animEffect transition="in" filter="fade">
                                      <p:cBhvr>
                                        <p:cTn id="37" dur="500"/>
                                        <p:tgtEl>
                                          <p:spTgt spid="19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00"/>
                                        </p:tgtEl>
                                        <p:attrNameLst>
                                          <p:attrName>style.visibility</p:attrName>
                                        </p:attrNameLst>
                                      </p:cBhvr>
                                      <p:to>
                                        <p:strVal val="visible"/>
                                      </p:to>
                                    </p:set>
                                    <p:anim calcmode="lin" valueType="num">
                                      <p:cBhvr>
                                        <p:cTn id="41" dur="500" fill="hold"/>
                                        <p:tgtEl>
                                          <p:spTgt spid="200"/>
                                        </p:tgtEl>
                                        <p:attrNameLst>
                                          <p:attrName>ppt_w</p:attrName>
                                        </p:attrNameLst>
                                      </p:cBhvr>
                                      <p:tavLst>
                                        <p:tav tm="0">
                                          <p:val>
                                            <p:fltVal val="0"/>
                                          </p:val>
                                        </p:tav>
                                        <p:tav tm="100000">
                                          <p:val>
                                            <p:strVal val="#ppt_w"/>
                                          </p:val>
                                        </p:tav>
                                      </p:tavLst>
                                    </p:anim>
                                    <p:anim calcmode="lin" valueType="num">
                                      <p:cBhvr>
                                        <p:cTn id="42" dur="500" fill="hold"/>
                                        <p:tgtEl>
                                          <p:spTgt spid="200"/>
                                        </p:tgtEl>
                                        <p:attrNameLst>
                                          <p:attrName>ppt_h</p:attrName>
                                        </p:attrNameLst>
                                      </p:cBhvr>
                                      <p:tavLst>
                                        <p:tav tm="0">
                                          <p:val>
                                            <p:fltVal val="0"/>
                                          </p:val>
                                        </p:tav>
                                        <p:tav tm="100000">
                                          <p:val>
                                            <p:strVal val="#ppt_h"/>
                                          </p:val>
                                        </p:tav>
                                      </p:tavLst>
                                    </p:anim>
                                    <p:animEffect transition="in" filter="fade">
                                      <p:cBhvr>
                                        <p:cTn id="43" dur="500"/>
                                        <p:tgtEl>
                                          <p:spTgt spid="200"/>
                                        </p:tgtEl>
                                      </p:cBhvr>
                                    </p:animEffect>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anim calcmode="lin" valueType="num">
                                      <p:cBhvr>
                                        <p:cTn id="48" dur="500" fill="hold"/>
                                        <p:tgtEl>
                                          <p:spTgt spid="26"/>
                                        </p:tgtEl>
                                        <p:attrNameLst>
                                          <p:attrName>ppt_x</p:attrName>
                                        </p:attrNameLst>
                                      </p:cBhvr>
                                      <p:tavLst>
                                        <p:tav tm="0">
                                          <p:val>
                                            <p:strVal val="#ppt_x"/>
                                          </p:val>
                                        </p:tav>
                                        <p:tav tm="100000">
                                          <p:val>
                                            <p:strVal val="#ppt_x"/>
                                          </p:val>
                                        </p:tav>
                                      </p:tavLst>
                                    </p:anim>
                                    <p:anim calcmode="lin" valueType="num">
                                      <p:cBhvr>
                                        <p:cTn id="49"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197" grpId="0" bldLvl="0" animBg="1"/>
      <p:bldP spid="198" grpId="0" bldLvl="0" animBg="1"/>
      <p:bldP spid="199" grpId="0" bldLvl="0" animBg="1"/>
      <p:bldP spid="200" grpId="0" bldLvl="0" animBg="1"/>
      <p:bldP spid="2" grpId="0" bldLvl="0" animBg="1"/>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4335" y="400050"/>
            <a:ext cx="11403330" cy="6057900"/>
          </a:xfrm>
          <a:prstGeom prst="rect">
            <a:avLst/>
          </a:prstGeom>
          <a:solidFill>
            <a:srgbClr val="F6CAD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73575" y="725805"/>
            <a:ext cx="3244850" cy="706755"/>
          </a:xfrm>
          <a:prstGeom prst="rect">
            <a:avLst/>
          </a:prstGeom>
          <a:noFill/>
        </p:spPr>
        <p:txBody>
          <a:bodyPr wrap="square" rtlCol="0">
            <a:spAutoFit/>
          </a:bodyPr>
          <a:lstStyle/>
          <a:p>
            <a:pPr algn="ctr"/>
            <a:r>
              <a:rPr lang="en-US" altLang="zh-CN" sz="4000" dirty="0">
                <a:solidFill>
                  <a:schemeClr val="bg1"/>
                </a:solidFill>
                <a:latin typeface="Poppins SemiBold" panose="02000000000000000000" charset="0"/>
              </a:rPr>
              <a:t>CONTENTS</a:t>
            </a:r>
          </a:p>
        </p:txBody>
      </p:sp>
      <p:grpSp>
        <p:nvGrpSpPr>
          <p:cNvPr id="8" name="组合 7"/>
          <p:cNvGrpSpPr/>
          <p:nvPr/>
        </p:nvGrpSpPr>
        <p:grpSpPr>
          <a:xfrm>
            <a:off x="1079591" y="2448469"/>
            <a:ext cx="2165350" cy="2165350"/>
            <a:chOff x="1965" y="2841"/>
            <a:chExt cx="3410" cy="3410"/>
          </a:xfrm>
        </p:grpSpPr>
        <p:sp>
          <p:nvSpPr>
            <p:cNvPr id="5" name="矩形 4"/>
            <p:cNvSpPr/>
            <p:nvPr/>
          </p:nvSpPr>
          <p:spPr>
            <a:xfrm>
              <a:off x="2118" y="2994"/>
              <a:ext cx="3104" cy="3104"/>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604351" y="2448469"/>
            <a:ext cx="2165350" cy="2165350"/>
            <a:chOff x="1965" y="2841"/>
            <a:chExt cx="3410" cy="3410"/>
          </a:xfrm>
        </p:grpSpPr>
        <p:sp>
          <p:nvSpPr>
            <p:cNvPr id="10" name="矩形 9"/>
            <p:cNvSpPr/>
            <p:nvPr/>
          </p:nvSpPr>
          <p:spPr>
            <a:xfrm>
              <a:off x="2118" y="2994"/>
              <a:ext cx="3104" cy="3104"/>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315166" y="2448469"/>
            <a:ext cx="2165350" cy="2165350"/>
            <a:chOff x="1965" y="2841"/>
            <a:chExt cx="3410" cy="3410"/>
          </a:xfrm>
        </p:grpSpPr>
        <p:sp>
          <p:nvSpPr>
            <p:cNvPr id="14" name="矩形 13"/>
            <p:cNvSpPr/>
            <p:nvPr/>
          </p:nvSpPr>
          <p:spPr>
            <a:xfrm>
              <a:off x="2118" y="2994"/>
              <a:ext cx="3104" cy="3104"/>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56131" y="2448469"/>
            <a:ext cx="2165350" cy="2165350"/>
            <a:chOff x="1965" y="2841"/>
            <a:chExt cx="3410" cy="3410"/>
          </a:xfrm>
        </p:grpSpPr>
        <p:sp>
          <p:nvSpPr>
            <p:cNvPr id="17" name="矩形 16"/>
            <p:cNvSpPr/>
            <p:nvPr/>
          </p:nvSpPr>
          <p:spPr>
            <a:xfrm>
              <a:off x="2118" y="2994"/>
              <a:ext cx="3104" cy="3104"/>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176746" y="2545624"/>
            <a:ext cx="1971040" cy="1971040"/>
            <a:chOff x="1908" y="2994"/>
            <a:chExt cx="3104" cy="3104"/>
          </a:xfrm>
        </p:grpSpPr>
        <p:sp>
          <p:nvSpPr>
            <p:cNvPr id="19" name="矩形 18"/>
            <p:cNvSpPr/>
            <p:nvPr/>
          </p:nvSpPr>
          <p:spPr>
            <a:xfrm>
              <a:off x="1908" y="2994"/>
              <a:ext cx="3104" cy="3104"/>
            </a:xfrm>
            <a:prstGeom prst="rect">
              <a:avLst/>
            </a:prstGeom>
            <a:solidFill>
              <a:srgbClr val="9BE3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2277" y="3602"/>
              <a:ext cx="2366" cy="1888"/>
            </a:xfrm>
            <a:prstGeom prst="rect">
              <a:avLst/>
            </a:prstGeom>
            <a:noFill/>
          </p:spPr>
          <p:txBody>
            <a:bodyPr wrap="square" rtlCol="0">
              <a:spAutoFit/>
            </a:bodyPr>
            <a:lstStyle/>
            <a:p>
              <a:pPr algn="ctr"/>
              <a:r>
                <a:rPr lang="en-US" altLang="zh-CN" sz="7200" b="1">
                  <a:solidFill>
                    <a:schemeClr val="bg1"/>
                  </a:solidFill>
                  <a:latin typeface="Arial" panose="020B0604020202020204" pitchFamily="34" charset="0"/>
                  <a:ea typeface="华文细黑" panose="02010600040101010101" charset="-122"/>
                </a:rPr>
                <a:t>01</a:t>
              </a:r>
            </a:p>
          </p:txBody>
        </p:sp>
      </p:grpSp>
      <p:sp>
        <p:nvSpPr>
          <p:cNvPr id="22" name="文本框 21"/>
          <p:cNvSpPr txBox="1"/>
          <p:nvPr/>
        </p:nvSpPr>
        <p:spPr>
          <a:xfrm>
            <a:off x="1000851" y="4978944"/>
            <a:ext cx="2322830" cy="421719"/>
          </a:xfrm>
          <a:prstGeom prst="rect">
            <a:avLst/>
          </a:prstGeom>
          <a:noFill/>
        </p:spPr>
        <p:txBody>
          <a:bodyPr wrap="square" rtlCol="0">
            <a:spAutoFit/>
          </a:bodyPr>
          <a:lstStyle/>
          <a:p>
            <a:pPr algn="ctr">
              <a:lnSpc>
                <a:spcPct val="130000"/>
              </a:lnSpc>
            </a:pPr>
            <a:r>
              <a:rPr lang="zh-CN" altLang="en-US" b="1" dirty="0">
                <a:solidFill>
                  <a:schemeClr val="bg1"/>
                </a:solidFill>
                <a:latin typeface="Lora" panose="02000503000000020004" charset="0"/>
                <a:ea typeface="华文细黑" panose="02010600040101010101" charset="-122"/>
                <a:sym typeface="+mn-ea"/>
              </a:rPr>
              <a:t>点击输入标题</a:t>
            </a:r>
          </a:p>
        </p:txBody>
      </p:sp>
      <p:grpSp>
        <p:nvGrpSpPr>
          <p:cNvPr id="23" name="组合 22"/>
          <p:cNvGrpSpPr/>
          <p:nvPr/>
        </p:nvGrpSpPr>
        <p:grpSpPr>
          <a:xfrm>
            <a:off x="3701506" y="2545624"/>
            <a:ext cx="1971040" cy="1971040"/>
            <a:chOff x="1908" y="2994"/>
            <a:chExt cx="3104" cy="3104"/>
          </a:xfrm>
        </p:grpSpPr>
        <p:sp>
          <p:nvSpPr>
            <p:cNvPr id="24" name="矩形 23"/>
            <p:cNvSpPr/>
            <p:nvPr/>
          </p:nvSpPr>
          <p:spPr>
            <a:xfrm>
              <a:off x="1908" y="2994"/>
              <a:ext cx="3104" cy="3104"/>
            </a:xfrm>
            <a:prstGeom prst="rect">
              <a:avLst/>
            </a:prstGeom>
            <a:solidFill>
              <a:srgbClr val="9BE3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277" y="3602"/>
              <a:ext cx="2366" cy="1888"/>
            </a:xfrm>
            <a:prstGeom prst="rect">
              <a:avLst/>
            </a:prstGeom>
            <a:noFill/>
          </p:spPr>
          <p:txBody>
            <a:bodyPr wrap="square" rtlCol="0">
              <a:spAutoFit/>
            </a:bodyPr>
            <a:lstStyle/>
            <a:p>
              <a:pPr algn="ctr"/>
              <a:r>
                <a:rPr lang="en-US" altLang="zh-CN" sz="7200" b="1">
                  <a:solidFill>
                    <a:schemeClr val="bg1"/>
                  </a:solidFill>
                  <a:latin typeface="Arial" panose="020B0604020202020204" pitchFamily="34" charset="0"/>
                  <a:ea typeface="华文细黑" panose="02010600040101010101" charset="-122"/>
                </a:rPr>
                <a:t>02</a:t>
              </a:r>
            </a:p>
          </p:txBody>
        </p:sp>
      </p:grpSp>
      <p:sp>
        <p:nvSpPr>
          <p:cNvPr id="26" name="文本框 25"/>
          <p:cNvSpPr txBox="1"/>
          <p:nvPr/>
        </p:nvSpPr>
        <p:spPr>
          <a:xfrm>
            <a:off x="3525611" y="4978944"/>
            <a:ext cx="2322830" cy="421719"/>
          </a:xfrm>
          <a:prstGeom prst="rect">
            <a:avLst/>
          </a:prstGeom>
          <a:noFill/>
        </p:spPr>
        <p:txBody>
          <a:bodyPr wrap="square" rtlCol="0">
            <a:spAutoFit/>
          </a:bodyPr>
          <a:lstStyle/>
          <a:p>
            <a:pPr algn="ctr">
              <a:lnSpc>
                <a:spcPct val="130000"/>
              </a:lnSpc>
            </a:pPr>
            <a:r>
              <a:rPr lang="zh-CN" altLang="en-US" b="1" dirty="0">
                <a:solidFill>
                  <a:schemeClr val="bg1"/>
                </a:solidFill>
                <a:latin typeface="Lora" panose="02000503000000020004" charset="0"/>
                <a:ea typeface="华文细黑" panose="02010600040101010101" charset="-122"/>
                <a:sym typeface="+mn-ea"/>
              </a:rPr>
              <a:t>点击输入标题</a:t>
            </a:r>
          </a:p>
        </p:txBody>
      </p:sp>
      <p:grpSp>
        <p:nvGrpSpPr>
          <p:cNvPr id="27" name="组合 26"/>
          <p:cNvGrpSpPr/>
          <p:nvPr/>
        </p:nvGrpSpPr>
        <p:grpSpPr>
          <a:xfrm>
            <a:off x="6412321" y="2545624"/>
            <a:ext cx="1971040" cy="1971040"/>
            <a:chOff x="1908" y="2994"/>
            <a:chExt cx="3104" cy="3104"/>
          </a:xfrm>
        </p:grpSpPr>
        <p:sp>
          <p:nvSpPr>
            <p:cNvPr id="28" name="矩形 27"/>
            <p:cNvSpPr/>
            <p:nvPr/>
          </p:nvSpPr>
          <p:spPr>
            <a:xfrm>
              <a:off x="1908" y="2994"/>
              <a:ext cx="3104" cy="3104"/>
            </a:xfrm>
            <a:prstGeom prst="rect">
              <a:avLst/>
            </a:prstGeom>
            <a:solidFill>
              <a:srgbClr val="9BE3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p:cNvSpPr txBox="1"/>
            <p:nvPr/>
          </p:nvSpPr>
          <p:spPr>
            <a:xfrm>
              <a:off x="2277" y="3602"/>
              <a:ext cx="2366" cy="1888"/>
            </a:xfrm>
            <a:prstGeom prst="rect">
              <a:avLst/>
            </a:prstGeom>
            <a:noFill/>
          </p:spPr>
          <p:txBody>
            <a:bodyPr wrap="square" rtlCol="0">
              <a:spAutoFit/>
            </a:bodyPr>
            <a:lstStyle/>
            <a:p>
              <a:pPr algn="ctr"/>
              <a:r>
                <a:rPr lang="en-US" altLang="zh-CN" sz="7200" b="1">
                  <a:solidFill>
                    <a:schemeClr val="bg1"/>
                  </a:solidFill>
                  <a:latin typeface="Arial" panose="020B0604020202020204" pitchFamily="34" charset="0"/>
                  <a:ea typeface="华文细黑" panose="02010600040101010101" charset="-122"/>
                </a:rPr>
                <a:t>03</a:t>
              </a:r>
            </a:p>
          </p:txBody>
        </p:sp>
      </p:grpSp>
      <p:sp>
        <p:nvSpPr>
          <p:cNvPr id="30" name="文本框 29"/>
          <p:cNvSpPr txBox="1"/>
          <p:nvPr/>
        </p:nvSpPr>
        <p:spPr>
          <a:xfrm>
            <a:off x="6236426" y="4978944"/>
            <a:ext cx="2322830" cy="421719"/>
          </a:xfrm>
          <a:prstGeom prst="rect">
            <a:avLst/>
          </a:prstGeom>
          <a:noFill/>
        </p:spPr>
        <p:txBody>
          <a:bodyPr wrap="square" rtlCol="0">
            <a:spAutoFit/>
          </a:bodyPr>
          <a:lstStyle/>
          <a:p>
            <a:pPr algn="ctr">
              <a:lnSpc>
                <a:spcPct val="130000"/>
              </a:lnSpc>
            </a:pPr>
            <a:r>
              <a:rPr lang="zh-CN" altLang="en-US" b="1" dirty="0">
                <a:solidFill>
                  <a:schemeClr val="bg1"/>
                </a:solidFill>
                <a:latin typeface="Lora" panose="02000503000000020004" charset="0"/>
                <a:ea typeface="华文细黑" panose="02010600040101010101" charset="-122"/>
                <a:sym typeface="+mn-ea"/>
              </a:rPr>
              <a:t>点击输入标题</a:t>
            </a:r>
          </a:p>
        </p:txBody>
      </p:sp>
      <p:grpSp>
        <p:nvGrpSpPr>
          <p:cNvPr id="31" name="组合 30"/>
          <p:cNvGrpSpPr/>
          <p:nvPr/>
        </p:nvGrpSpPr>
        <p:grpSpPr>
          <a:xfrm>
            <a:off x="9053286" y="2545624"/>
            <a:ext cx="1971040" cy="1971040"/>
            <a:chOff x="1908" y="2994"/>
            <a:chExt cx="3104" cy="3104"/>
          </a:xfrm>
        </p:grpSpPr>
        <p:sp>
          <p:nvSpPr>
            <p:cNvPr id="32" name="矩形 31"/>
            <p:cNvSpPr/>
            <p:nvPr/>
          </p:nvSpPr>
          <p:spPr>
            <a:xfrm>
              <a:off x="1908" y="2994"/>
              <a:ext cx="3104" cy="3104"/>
            </a:xfrm>
            <a:prstGeom prst="rect">
              <a:avLst/>
            </a:prstGeom>
            <a:solidFill>
              <a:srgbClr val="9BE3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2277" y="3602"/>
              <a:ext cx="2366" cy="1888"/>
            </a:xfrm>
            <a:prstGeom prst="rect">
              <a:avLst/>
            </a:prstGeom>
            <a:noFill/>
          </p:spPr>
          <p:txBody>
            <a:bodyPr wrap="square" rtlCol="0">
              <a:spAutoFit/>
            </a:bodyPr>
            <a:lstStyle/>
            <a:p>
              <a:pPr algn="ctr"/>
              <a:r>
                <a:rPr lang="en-US" altLang="zh-CN" sz="7200" b="1">
                  <a:solidFill>
                    <a:schemeClr val="bg1"/>
                  </a:solidFill>
                  <a:latin typeface="Arial" panose="020B0604020202020204" pitchFamily="34" charset="0"/>
                  <a:ea typeface="华文细黑" panose="02010600040101010101" charset="-122"/>
                </a:rPr>
                <a:t>04</a:t>
              </a:r>
            </a:p>
          </p:txBody>
        </p:sp>
      </p:grpSp>
      <p:sp>
        <p:nvSpPr>
          <p:cNvPr id="34" name="文本框 33"/>
          <p:cNvSpPr txBox="1"/>
          <p:nvPr/>
        </p:nvSpPr>
        <p:spPr>
          <a:xfrm>
            <a:off x="8877391" y="4978944"/>
            <a:ext cx="2322830" cy="421719"/>
          </a:xfrm>
          <a:prstGeom prst="rect">
            <a:avLst/>
          </a:prstGeom>
          <a:noFill/>
        </p:spPr>
        <p:txBody>
          <a:bodyPr wrap="square" rtlCol="0">
            <a:spAutoFit/>
          </a:bodyPr>
          <a:lstStyle/>
          <a:p>
            <a:pPr algn="ctr">
              <a:lnSpc>
                <a:spcPct val="130000"/>
              </a:lnSpc>
            </a:pPr>
            <a:r>
              <a:rPr lang="zh-CN" altLang="en-US" b="1" dirty="0">
                <a:solidFill>
                  <a:schemeClr val="bg1"/>
                </a:solidFill>
                <a:latin typeface="Lora" panose="02000503000000020004" charset="0"/>
                <a:ea typeface="华文细黑" panose="02010600040101010101" charset="-122"/>
                <a:sym typeface="+mn-ea"/>
              </a:rPr>
              <a:t>点击输入标题</a:t>
            </a:r>
          </a:p>
        </p:txBody>
      </p:sp>
      <p:cxnSp>
        <p:nvCxnSpPr>
          <p:cNvPr id="12" name="直接连接符 11">
            <a:extLst>
              <a:ext uri="{FF2B5EF4-FFF2-40B4-BE49-F238E27FC236}">
                <a16:creationId xmlns:a16="http://schemas.microsoft.com/office/drawing/2014/main" xmlns="" id="{970E3656-CB86-4A49-9168-54F9C334AAED}"/>
              </a:ext>
            </a:extLst>
          </p:cNvPr>
          <p:cNvCxnSpPr>
            <a:cxnSpLocks/>
          </p:cNvCxnSpPr>
          <p:nvPr/>
        </p:nvCxnSpPr>
        <p:spPr>
          <a:xfrm>
            <a:off x="4702629" y="1243458"/>
            <a:ext cx="27805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760FF6EF-9EA5-4C4B-93B4-192CFF55CE27}"/>
              </a:ext>
            </a:extLst>
          </p:cNvPr>
          <p:cNvCxnSpPr>
            <a:cxnSpLocks/>
          </p:cNvCxnSpPr>
          <p:nvPr/>
        </p:nvCxnSpPr>
        <p:spPr>
          <a:xfrm>
            <a:off x="4702629" y="919997"/>
            <a:ext cx="2780522" cy="0"/>
          </a:xfrm>
          <a:prstGeom prst="line">
            <a:avLst/>
          </a:prstGeom>
          <a:ln w="63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AA07BE03-3302-4300-ACCE-FA49A7AD25DF}"/>
              </a:ext>
            </a:extLst>
          </p:cNvPr>
          <p:cNvCxnSpPr>
            <a:cxnSpLocks/>
          </p:cNvCxnSpPr>
          <p:nvPr/>
        </p:nvCxnSpPr>
        <p:spPr>
          <a:xfrm>
            <a:off x="4991877" y="793102"/>
            <a:ext cx="0" cy="639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30EBC5CA-C0D3-4D9E-B755-7B8CE8B75698}"/>
              </a:ext>
            </a:extLst>
          </p:cNvPr>
          <p:cNvCxnSpPr>
            <a:cxnSpLocks/>
          </p:cNvCxnSpPr>
          <p:nvPr/>
        </p:nvCxnSpPr>
        <p:spPr>
          <a:xfrm>
            <a:off x="7187681" y="802433"/>
            <a:ext cx="0" cy="639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2" presetClass="entr" presetSubtype="2" fill="hold" grpId="1"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par>
                          <p:cTn id="45" fill="hold">
                            <p:stCondLst>
                              <p:cond delay="4000"/>
                            </p:stCondLst>
                            <p:childTnLst>
                              <p:par>
                                <p:cTn id="46" presetID="8" presetClass="exit" presetSubtype="32" fill="hold" nodeType="afterEffect">
                                  <p:stCondLst>
                                    <p:cond delay="0"/>
                                  </p:stCondLst>
                                  <p:childTnLst>
                                    <p:animEffect transition="out" filter="diamond(out)">
                                      <p:cBhvr>
                                        <p:cTn id="47" dur="500"/>
                                        <p:tgtEl>
                                          <p:spTgt spid="21"/>
                                        </p:tgtEl>
                                      </p:cBhvr>
                                    </p:animEffect>
                                    <p:set>
                                      <p:cBhvr>
                                        <p:cTn id="48" dur="1" fill="hold">
                                          <p:stCondLst>
                                            <p:cond delay="500"/>
                                          </p:stCondLst>
                                        </p:cTn>
                                        <p:tgtEl>
                                          <p:spTgt spid="21"/>
                                        </p:tgtEl>
                                        <p:attrNameLst>
                                          <p:attrName>style.visibility</p:attrName>
                                        </p:attrNameLst>
                                      </p:cBhvr>
                                      <p:to>
                                        <p:strVal val="hidden"/>
                                      </p:to>
                                    </p:se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par>
                          <p:cTn id="57" fill="hold">
                            <p:stCondLst>
                              <p:cond delay="5500"/>
                            </p:stCondLst>
                            <p:childTnLst>
                              <p:par>
                                <p:cTn id="58" presetID="8" presetClass="exit" presetSubtype="32" fill="hold" nodeType="afterEffect">
                                  <p:stCondLst>
                                    <p:cond delay="0"/>
                                  </p:stCondLst>
                                  <p:childTnLst>
                                    <p:animEffect transition="out" filter="diamond(out)">
                                      <p:cBhvr>
                                        <p:cTn id="59" dur="500"/>
                                        <p:tgtEl>
                                          <p:spTgt spid="23"/>
                                        </p:tgtEl>
                                      </p:cBhvr>
                                    </p:animEffect>
                                    <p:set>
                                      <p:cBhvr>
                                        <p:cTn id="60" dur="1" fill="hold">
                                          <p:stCondLst>
                                            <p:cond delay="500"/>
                                          </p:stCondLst>
                                        </p:cTn>
                                        <p:tgtEl>
                                          <p:spTgt spid="23"/>
                                        </p:tgtEl>
                                        <p:attrNameLst>
                                          <p:attrName>style.visibility</p:attrName>
                                        </p:attrNameLst>
                                      </p:cBhvr>
                                      <p:to>
                                        <p:strVal val="hidden"/>
                                      </p:to>
                                    </p:se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500"/>
                                        <p:tgtEl>
                                          <p:spTgt spid="30"/>
                                        </p:tgtEl>
                                      </p:cBhvr>
                                    </p:animEffect>
                                  </p:childTnLst>
                                </p:cTn>
                              </p:par>
                            </p:childTnLst>
                          </p:cTn>
                        </p:par>
                        <p:par>
                          <p:cTn id="69" fill="hold">
                            <p:stCondLst>
                              <p:cond delay="7000"/>
                            </p:stCondLst>
                            <p:childTnLst>
                              <p:par>
                                <p:cTn id="70" presetID="8" presetClass="exit" presetSubtype="32" fill="hold" nodeType="afterEffect">
                                  <p:stCondLst>
                                    <p:cond delay="0"/>
                                  </p:stCondLst>
                                  <p:childTnLst>
                                    <p:animEffect transition="out" filter="diamond(out)">
                                      <p:cBhvr>
                                        <p:cTn id="71" dur="500"/>
                                        <p:tgtEl>
                                          <p:spTgt spid="27"/>
                                        </p:tgtEl>
                                      </p:cBhvr>
                                    </p:animEffect>
                                    <p:set>
                                      <p:cBhvr>
                                        <p:cTn id="72" dur="1" fill="hold">
                                          <p:stCondLst>
                                            <p:cond delay="500"/>
                                          </p:stCondLst>
                                        </p:cTn>
                                        <p:tgtEl>
                                          <p:spTgt spid="27"/>
                                        </p:tgtEl>
                                        <p:attrNameLst>
                                          <p:attrName>style.visibility</p:attrName>
                                        </p:attrNameLst>
                                      </p:cBhvr>
                                      <p:to>
                                        <p:strVal val="hidden"/>
                                      </p:to>
                                    </p:se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childTnLst>
                          </p:cTn>
                        </p:par>
                        <p:par>
                          <p:cTn id="77" fill="hold">
                            <p:stCondLst>
                              <p:cond delay="8000"/>
                            </p:stCondLst>
                            <p:childTnLst>
                              <p:par>
                                <p:cTn id="78" presetID="22" presetClass="entr" presetSubtype="8"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500"/>
                                        <p:tgtEl>
                                          <p:spTgt spid="34"/>
                                        </p:tgtEl>
                                      </p:cBhvr>
                                    </p:animEffect>
                                  </p:childTnLst>
                                </p:cTn>
                              </p:par>
                            </p:childTnLst>
                          </p:cTn>
                        </p:par>
                        <p:par>
                          <p:cTn id="81" fill="hold">
                            <p:stCondLst>
                              <p:cond delay="8500"/>
                            </p:stCondLst>
                            <p:childTnLst>
                              <p:par>
                                <p:cTn id="82" presetID="8" presetClass="exit" presetSubtype="32" fill="hold" nodeType="afterEffect">
                                  <p:stCondLst>
                                    <p:cond delay="0"/>
                                  </p:stCondLst>
                                  <p:childTnLst>
                                    <p:animEffect transition="out" filter="diamond(out)">
                                      <p:cBhvr>
                                        <p:cTn id="83" dur="500"/>
                                        <p:tgtEl>
                                          <p:spTgt spid="31"/>
                                        </p:tgtEl>
                                      </p:cBhvr>
                                    </p:animEffect>
                                    <p:set>
                                      <p:cBhvr>
                                        <p:cTn id="84" dur="1" fill="hold">
                                          <p:stCondLst>
                                            <p:cond delay="500"/>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6" grpId="1"/>
      <p:bldP spid="22" grpId="0"/>
      <p:bldP spid="26" grpId="0"/>
      <p:bldP spid="30"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6CAD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096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330960" y="1529080"/>
            <a:ext cx="3801110" cy="3801110"/>
            <a:chOff x="1908" y="2994"/>
            <a:chExt cx="3104" cy="3104"/>
          </a:xfrm>
        </p:grpSpPr>
        <p:sp>
          <p:nvSpPr>
            <p:cNvPr id="19" name="矩形 18"/>
            <p:cNvSpPr/>
            <p:nvPr/>
          </p:nvSpPr>
          <p:spPr>
            <a:xfrm>
              <a:off x="1908" y="2994"/>
              <a:ext cx="3104" cy="3104"/>
            </a:xfrm>
            <a:prstGeom prst="rect">
              <a:avLst/>
            </a:prstGeom>
            <a:solidFill>
              <a:srgbClr val="F6CAD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a:solidFill>
                    <a:schemeClr val="bg1"/>
                  </a:solidFill>
                  <a:latin typeface="Arial" panose="020B0604020202020204" pitchFamily="34" charset="0"/>
                  <a:ea typeface="华文细黑" panose="02010600040101010101" charset="-122"/>
                </a:rPr>
                <a:t>04</a:t>
              </a:r>
            </a:p>
          </p:txBody>
        </p:sp>
      </p:grpSp>
      <p:sp>
        <p:nvSpPr>
          <p:cNvPr id="9" name="文本框 8"/>
          <p:cNvSpPr txBox="1"/>
          <p:nvPr/>
        </p:nvSpPr>
        <p:spPr>
          <a:xfrm>
            <a:off x="5422900" y="2571750"/>
            <a:ext cx="5629275" cy="230695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5422900" y="1870075"/>
            <a:ext cx="3481705" cy="400944"/>
          </a:xfrm>
          <a:prstGeom prst="rect">
            <a:avLst/>
          </a:prstGeom>
          <a:noFill/>
        </p:spPr>
        <p:txBody>
          <a:bodyPr wrap="square" rtlCol="0">
            <a:spAutoFit/>
          </a:bodyPr>
          <a:lstStyle/>
          <a:p>
            <a:pPr algn="l">
              <a:lnSpc>
                <a:spcPct val="120000"/>
              </a:lnSpc>
            </a:pPr>
            <a:r>
              <a:rPr lang="zh-CN" altLang="en-US"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菱形 3"/>
          <p:cNvSpPr/>
          <p:nvPr/>
        </p:nvSpPr>
        <p:spPr>
          <a:xfrm>
            <a:off x="6024245" y="787400"/>
            <a:ext cx="5497195" cy="5497195"/>
          </a:xfrm>
          <a:prstGeom prst="diamond">
            <a:avLst/>
          </a:prstGeom>
          <a:noFill/>
          <a:ln w="25400">
            <a:solidFill>
              <a:srgbClr val="F6CA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菱形 4"/>
          <p:cNvSpPr/>
          <p:nvPr/>
        </p:nvSpPr>
        <p:spPr>
          <a:xfrm>
            <a:off x="6313805" y="1077595"/>
            <a:ext cx="4918075" cy="4918075"/>
          </a:xfrm>
          <a:prstGeom prst="diamond">
            <a:avLst/>
          </a:prstGeom>
          <a:blipFill rotWithShape="1">
            <a:blip r:embed="rId3"/>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乘号"/>
          <p:cNvSpPr/>
          <p:nvPr/>
        </p:nvSpPr>
        <p:spPr>
          <a:xfrm>
            <a:off x="7888605" y="2651760"/>
            <a:ext cx="1767840" cy="1767840"/>
          </a:xfrm>
          <a:prstGeom prst="mathMultiply">
            <a:avLst>
              <a:gd name="adj1" fmla="val 3268"/>
            </a:avLst>
          </a:prstGeom>
          <a:solidFill>
            <a:srgbClr val="E7D6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1"/>
          <p:cNvSpPr txBox="1"/>
          <p:nvPr/>
        </p:nvSpPr>
        <p:spPr>
          <a:xfrm>
            <a:off x="548005" y="1555115"/>
            <a:ext cx="3944620" cy="1296670"/>
          </a:xfrm>
          <a:prstGeom prst="rect">
            <a:avLst/>
          </a:prstGeom>
          <a:noFill/>
        </p:spPr>
        <p:txBody>
          <a:bodyPr wrap="square" rtlCol="0">
            <a:spAutoFit/>
          </a:bodyPr>
          <a:lstStyle/>
          <a:p>
            <a:pPr algn="l">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l">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7" name="文本框 6"/>
          <p:cNvSpPr txBox="1"/>
          <p:nvPr/>
        </p:nvSpPr>
        <p:spPr>
          <a:xfrm>
            <a:off x="548005" y="3697605"/>
            <a:ext cx="5291455" cy="203009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3" name="矩形 2"/>
          <p:cNvSpPr/>
          <p:nvPr/>
        </p:nvSpPr>
        <p:spPr>
          <a:xfrm>
            <a:off x="548005" y="315404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9" presetClass="entr" presetSubtype="0" fill="hold" grpId="1" nodeType="afterEffect">
                                  <p:stCondLst>
                                    <p:cond delay="0"/>
                                  </p:stCondLst>
                                  <p:iterate type="lt">
                                    <p:tmPct val="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0"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edge">
                                      <p:cBhvr>
                                        <p:cTn id="33" dur="500"/>
                                        <p:tgtEl>
                                          <p:spTgt spid="4"/>
                                        </p:tgtEl>
                                      </p:cBhvr>
                                    </p:animEffect>
                                  </p:childTnLst>
                                </p:cTn>
                              </p:par>
                            </p:childTnLst>
                          </p:cTn>
                        </p:par>
                        <p:par>
                          <p:cTn id="34" fill="hold">
                            <p:stCondLst>
                              <p:cond delay="3000"/>
                            </p:stCondLst>
                            <p:childTnLst>
                              <p:par>
                                <p:cTn id="35" presetID="9" presetClass="entr" presetSubtype="0" fill="hold" grpId="1"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ssolve">
                                      <p:cBhvr>
                                        <p:cTn id="37" dur="500"/>
                                        <p:tgtEl>
                                          <p:spTgt spid="5"/>
                                        </p:tgtEl>
                                      </p:cBhvr>
                                    </p:animEffect>
                                  </p:childTnLst>
                                </p:cTn>
                              </p:par>
                            </p:childTnLst>
                          </p:cTn>
                        </p:par>
                        <p:par>
                          <p:cTn id="38" fill="hold">
                            <p:stCondLst>
                              <p:cond delay="3500"/>
                            </p:stCondLst>
                            <p:childTnLst>
                              <p:par>
                                <p:cTn id="39" presetID="35" presetClass="entr" presetSubtype="0" fill="hold" grpId="0" nodeType="afterEffect">
                                  <p:stCondLst>
                                    <p:cond delay="0"/>
                                  </p:stCondLst>
                                  <p:childTnLst>
                                    <p:set>
                                      <p:cBhvr>
                                        <p:cTn id="40" dur="1" fill="hold">
                                          <p:stCondLst>
                                            <p:cond delay="0"/>
                                          </p:stCondLst>
                                        </p:cTn>
                                        <p:tgtEl>
                                          <p:spTgt spid="253"/>
                                        </p:tgtEl>
                                        <p:attrNameLst>
                                          <p:attrName>style.visibility</p:attrName>
                                        </p:attrNameLst>
                                      </p:cBhvr>
                                      <p:to>
                                        <p:strVal val="visible"/>
                                      </p:to>
                                    </p:set>
                                    <p:animEffect transition="in" filter="fade">
                                      <p:cBhvr>
                                        <p:cTn id="41" dur="500"/>
                                        <p:tgtEl>
                                          <p:spTgt spid="253"/>
                                        </p:tgtEl>
                                      </p:cBhvr>
                                    </p:animEffect>
                                    <p:anim calcmode="lin" valueType="num">
                                      <p:cBhvr>
                                        <p:cTn id="42" dur="500" fill="hold"/>
                                        <p:tgtEl>
                                          <p:spTgt spid="253"/>
                                        </p:tgtEl>
                                        <p:attrNameLst>
                                          <p:attrName>style.rotation</p:attrName>
                                        </p:attrNameLst>
                                      </p:cBhvr>
                                      <p:tavLst>
                                        <p:tav tm="0">
                                          <p:val>
                                            <p:fltVal val="720"/>
                                          </p:val>
                                        </p:tav>
                                        <p:tav tm="100000">
                                          <p:val>
                                            <p:fltVal val="0"/>
                                          </p:val>
                                        </p:tav>
                                      </p:tavLst>
                                    </p:anim>
                                    <p:anim calcmode="lin" valueType="num">
                                      <p:cBhvr>
                                        <p:cTn id="43" dur="500" fill="hold"/>
                                        <p:tgtEl>
                                          <p:spTgt spid="253"/>
                                        </p:tgtEl>
                                        <p:attrNameLst>
                                          <p:attrName>ppt_h</p:attrName>
                                        </p:attrNameLst>
                                      </p:cBhvr>
                                      <p:tavLst>
                                        <p:tav tm="0">
                                          <p:val>
                                            <p:fltVal val="0"/>
                                          </p:val>
                                        </p:tav>
                                        <p:tav tm="100000">
                                          <p:val>
                                            <p:strVal val="#ppt_h"/>
                                          </p:val>
                                        </p:tav>
                                      </p:tavLst>
                                    </p:anim>
                                    <p:anim calcmode="lin" valueType="num">
                                      <p:cBhvr>
                                        <p:cTn id="44" dur="500" fill="hold"/>
                                        <p:tgtEl>
                                          <p:spTgt spid="25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animBg="1"/>
      <p:bldP spid="5" grpId="1" bldLvl="0" animBg="1"/>
      <p:bldP spid="253" grpId="0" bldLvl="0" animBg="1"/>
      <p:bldP spid="2" grpId="1"/>
      <p:bldP spid="7"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5394325" y="-27940"/>
            <a:ext cx="6816725" cy="2832100"/>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37275" y="889000"/>
            <a:ext cx="5330825" cy="50806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48005" y="1555115"/>
            <a:ext cx="3944620" cy="1296670"/>
          </a:xfrm>
          <a:prstGeom prst="rect">
            <a:avLst/>
          </a:prstGeom>
          <a:noFill/>
        </p:spPr>
        <p:txBody>
          <a:bodyPr wrap="square" rtlCol="0">
            <a:spAutoFit/>
          </a:bodyPr>
          <a:lstStyle/>
          <a:p>
            <a:pPr algn="l">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l">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7" name="文本框 6"/>
          <p:cNvSpPr txBox="1"/>
          <p:nvPr/>
        </p:nvSpPr>
        <p:spPr>
          <a:xfrm>
            <a:off x="548005" y="3697605"/>
            <a:ext cx="5291455" cy="203009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3" name="矩形 2"/>
          <p:cNvSpPr/>
          <p:nvPr/>
        </p:nvSpPr>
        <p:spPr>
          <a:xfrm>
            <a:off x="548005" y="315404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5"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vertical)">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9" presetClass="entr" presetSubtype="0" fill="hold" grpId="1" nodeType="afterEffect">
                                  <p:stCondLst>
                                    <p:cond delay="0"/>
                                  </p:stCondLst>
                                  <p:iterate type="lt">
                                    <p:tmPct val="0"/>
                                  </p:iterate>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ppt_x</p:attrName>
                                        </p:attrNameLst>
                                      </p:cBhvr>
                                      <p:tavLst>
                                        <p:tav tm="0">
                                          <p:val>
                                            <p:strVal val="#ppt_x-.2"/>
                                          </p:val>
                                        </p:tav>
                                        <p:tav tm="100000">
                                          <p:val>
                                            <p:strVal val="#ppt_x"/>
                                          </p:val>
                                        </p:tav>
                                      </p:tavLst>
                                    </p:anim>
                                    <p:anim calcmode="lin" valueType="num">
                                      <p:cBhvr>
                                        <p:cTn id="2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9" dur="500"/>
                                        <p:tgtEl>
                                          <p:spTgt spid="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anim calcmode="lin" valueType="num">
                                      <p:cBhvr>
                                        <p:cTn id="38" dur="500" fill="hold"/>
                                        <p:tgtEl>
                                          <p:spTgt spid="7"/>
                                        </p:tgtEl>
                                        <p:attrNameLst>
                                          <p:attrName>ppt_x</p:attrName>
                                        </p:attrNameLst>
                                      </p:cBhvr>
                                      <p:tavLst>
                                        <p:tav tm="0">
                                          <p:val>
                                            <p:strVal val="#ppt_x"/>
                                          </p:val>
                                        </p:tav>
                                        <p:tav tm="100000">
                                          <p:val>
                                            <p:strVal val="#ppt_x"/>
                                          </p:val>
                                        </p:tav>
                                      </p:tavLst>
                                    </p:anim>
                                    <p:anim calcmode="lin" valueType="num">
                                      <p:cBhvr>
                                        <p:cTn id="3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bldLvl="0" animBg="1"/>
      <p:bldP spid="2" grpId="1"/>
      <p:bldP spid="7"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5080" y="4012565"/>
            <a:ext cx="12257405" cy="2261870"/>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50840" y="1204595"/>
            <a:ext cx="6096000" cy="444944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1165" y="4357370"/>
            <a:ext cx="3944620" cy="1296670"/>
          </a:xfrm>
          <a:prstGeom prst="rect">
            <a:avLst/>
          </a:prstGeom>
          <a:noFill/>
        </p:spPr>
        <p:txBody>
          <a:bodyPr wrap="square" rtlCol="0">
            <a:spAutoFit/>
          </a:bodyPr>
          <a:lstStyle/>
          <a:p>
            <a:pPr algn="l">
              <a:lnSpc>
                <a:spcPct val="140000"/>
              </a:lnSpc>
            </a:pPr>
            <a:r>
              <a:rPr lang="en-US" altLang="zh-CN" sz="2800" dirty="0">
                <a:solidFill>
                  <a:schemeClr val="bg1"/>
                </a:solidFill>
                <a:latin typeface="Poppins SemiBold" panose="02000000000000000000" charset="0"/>
                <a:ea typeface="华文细黑" panose="02010600040101010101" charset="-122"/>
                <a:sym typeface="+mn-ea"/>
              </a:rPr>
              <a:t>ALL OR NOTHING</a:t>
            </a:r>
          </a:p>
          <a:p>
            <a:pPr algn="l">
              <a:lnSpc>
                <a:spcPct val="140000"/>
              </a:lnSpc>
            </a:pPr>
            <a:r>
              <a:rPr lang="en-US" altLang="zh-CN" sz="2800" dirty="0">
                <a:solidFill>
                  <a:schemeClr val="bg1"/>
                </a:solidFill>
                <a:latin typeface="Poppins SemiBold" panose="02000000000000000000" charset="0"/>
                <a:ea typeface="华文细黑" panose="02010600040101010101" charset="-122"/>
                <a:sym typeface="+mn-ea"/>
              </a:rPr>
              <a:t>NOW OR NEVER</a:t>
            </a:r>
            <a:endParaRPr lang="en-US" altLang="zh-CN" sz="2800" b="1" dirty="0">
              <a:solidFill>
                <a:schemeClr val="bg1"/>
              </a:solidFill>
              <a:latin typeface="Poppins SemiBold" panose="02000000000000000000" charset="0"/>
              <a:ea typeface="华文细黑" panose="02010600040101010101" charset="-122"/>
              <a:sym typeface="+mn-ea"/>
            </a:endParaRPr>
          </a:p>
        </p:txBody>
      </p:sp>
      <p:sp>
        <p:nvSpPr>
          <p:cNvPr id="7" name="文本框 6"/>
          <p:cNvSpPr txBox="1"/>
          <p:nvPr/>
        </p:nvSpPr>
        <p:spPr>
          <a:xfrm>
            <a:off x="431165" y="1748155"/>
            <a:ext cx="4835525" cy="2030095"/>
          </a:xfrm>
          <a:prstGeom prst="rect">
            <a:avLst/>
          </a:prstGeom>
          <a:noFill/>
        </p:spPr>
        <p:txBody>
          <a:bodyPr wrap="square" rtlCol="0">
            <a:spAutoFit/>
          </a:bodyPr>
          <a:lstStyle/>
          <a:p>
            <a:pPr algn="l" fontAlgn="auto">
              <a:lnSpc>
                <a:spcPct val="180000"/>
              </a:lnSpc>
            </a:pPr>
            <a:r>
              <a:rPr lang="zh-CN" altLang="en-US" sz="1000" dirty="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dirty="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dirty="0">
              <a:latin typeface="Lora" panose="02000503000000020004" charset="0"/>
              <a:ea typeface="华文细黑" panose="02010600040101010101" charset="-122"/>
              <a:sym typeface="+mn-ea"/>
            </a:endParaRPr>
          </a:p>
          <a:p>
            <a:pPr algn="l" fontAlgn="auto">
              <a:lnSpc>
                <a:spcPct val="180000"/>
              </a:lnSpc>
            </a:pPr>
            <a:r>
              <a:rPr lang="zh-CN" altLang="en-US" sz="1000" dirty="0">
                <a:latin typeface="Lora" panose="02000503000000020004" charset="0"/>
                <a:ea typeface="华文细黑" panose="02010600040101010101" charset="-122"/>
                <a:sym typeface="+mn-ea"/>
              </a:rPr>
              <a:t>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t>
            </a:r>
            <a:r>
              <a:rPr lang="zh-CN" altLang="en-US" sz="1000" dirty="0">
                <a:latin typeface="Lora" panose="02000503000000020004" charset="0"/>
                <a:ea typeface="华文细黑" panose="02010600040101010101" charset="-122"/>
                <a:sym typeface="+mn-ea"/>
              </a:rPr>
              <a:t>And I've waited longer for you than I've waited for any woman.</a:t>
            </a:r>
            <a:endParaRPr lang="zh-CN" altLang="en-US" sz="1000" dirty="0">
              <a:solidFill>
                <a:schemeClr val="tx1"/>
              </a:solidFill>
              <a:latin typeface="Lora" panose="02000503000000020004" charset="0"/>
              <a:ea typeface="华文细黑" panose="02010600040101010101" charset="-122"/>
              <a:sym typeface="+mn-ea"/>
            </a:endParaRPr>
          </a:p>
        </p:txBody>
      </p:sp>
      <p:sp>
        <p:nvSpPr>
          <p:cNvPr id="6" name="矩形 5"/>
          <p:cNvSpPr/>
          <p:nvPr/>
        </p:nvSpPr>
        <p:spPr>
          <a:xfrm>
            <a:off x="431165" y="120459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9"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ppt_x-.2"/>
                                          </p:val>
                                        </p:tav>
                                        <p:tav tm="100000">
                                          <p:val>
                                            <p:strVal val="#ppt_x"/>
                                          </p:val>
                                        </p:tav>
                                      </p:tavLst>
                                    </p:anim>
                                    <p:anim calcmode="lin" valueType="num">
                                      <p:cBhvr>
                                        <p:cTn id="2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9" dur="500"/>
                                        <p:tgtEl>
                                          <p:spTgt spid="4"/>
                                        </p:tgtEl>
                                      </p:cBhvr>
                                    </p:animEffect>
                                  </p:childTnLst>
                                </p:cTn>
                              </p:par>
                            </p:childTnLst>
                          </p:cTn>
                        </p:par>
                        <p:par>
                          <p:cTn id="30" fill="hold">
                            <p:stCondLst>
                              <p:cond delay="2500"/>
                            </p:stCondLst>
                            <p:childTnLst>
                              <p:par>
                                <p:cTn id="31" presetID="29" presetClass="entr" presetSubtype="0" fill="hold" grpId="1" nodeType="afterEffect">
                                  <p:stCondLst>
                                    <p:cond delay="0"/>
                                  </p:stCondLst>
                                  <p:iterate type="lt">
                                    <p:tmPct val="0"/>
                                  </p:iterate>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ppt_x</p:attrName>
                                        </p:attrNameLst>
                                      </p:cBhvr>
                                      <p:tavLst>
                                        <p:tav tm="0">
                                          <p:val>
                                            <p:strVal val="#ppt_x-.2"/>
                                          </p:val>
                                        </p:tav>
                                        <p:tav tm="100000">
                                          <p:val>
                                            <p:strVal val="#ppt_x"/>
                                          </p:val>
                                        </p:tav>
                                      </p:tavLst>
                                    </p:anim>
                                    <p:anim calcmode="lin" valueType="num">
                                      <p:cBhvr>
                                        <p:cTn id="34"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5" dur="500"/>
                                        <p:tgtEl>
                                          <p:spTgt spid="3"/>
                                        </p:tgtEl>
                                      </p:cBhvr>
                                    </p:animEffect>
                                  </p:childTnLst>
                                </p:cTn>
                              </p:par>
                            </p:childTnLst>
                          </p:cTn>
                        </p:par>
                        <p:par>
                          <p:cTn id="36" fill="hold">
                            <p:stCondLst>
                              <p:cond delay="3000"/>
                            </p:stCondLst>
                            <p:childTnLst>
                              <p:par>
                                <p:cTn id="37" presetID="16" presetClass="entr" presetSubtype="21"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arn(inVertical)">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bldLvl="0" animBg="1"/>
      <p:bldP spid="3" grpId="1"/>
      <p:bldP spid="7"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矩形 1"/>
          <p:cNvSpPr/>
          <p:nvPr/>
        </p:nvSpPr>
        <p:spPr>
          <a:xfrm>
            <a:off x="2468880" y="1213485"/>
            <a:ext cx="5516880" cy="50749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94005" y="4164330"/>
            <a:ext cx="1958340" cy="2306955"/>
          </a:xfrm>
          <a:prstGeom prst="rect">
            <a:avLst/>
          </a:prstGeom>
          <a:noFill/>
        </p:spPr>
        <p:txBody>
          <a:bodyPr wrap="square" rtlCol="0">
            <a:spAutoFit/>
          </a:bodyPr>
          <a:lstStyle/>
          <a:p>
            <a:pPr algn="r">
              <a:lnSpc>
                <a:spcPct val="150000"/>
              </a:lnSpc>
            </a:pPr>
            <a:r>
              <a:rPr lang="en-US" altLang="zh-CN" sz="2400">
                <a:solidFill>
                  <a:schemeClr val="tx1"/>
                </a:solidFill>
                <a:latin typeface="Poppins SemiBold" panose="02000000000000000000" charset="0"/>
                <a:ea typeface="华文细黑" panose="02010600040101010101" charset="-122"/>
                <a:sym typeface="+mn-ea"/>
              </a:rPr>
              <a:t>ALL OR NOTHING</a:t>
            </a:r>
          </a:p>
          <a:p>
            <a:pPr algn="r">
              <a:lnSpc>
                <a:spcPct val="150000"/>
              </a:lnSpc>
            </a:pPr>
            <a:r>
              <a:rPr lang="en-US" altLang="zh-CN" sz="2400">
                <a:solidFill>
                  <a:schemeClr val="tx1"/>
                </a:solidFill>
                <a:latin typeface="Poppins SemiBold" panose="02000000000000000000" charset="0"/>
                <a:ea typeface="华文细黑" panose="02010600040101010101" charset="-122"/>
                <a:sym typeface="+mn-ea"/>
              </a:rPr>
              <a:t>NOW OR NEVER</a:t>
            </a:r>
          </a:p>
        </p:txBody>
      </p:sp>
      <p:sp>
        <p:nvSpPr>
          <p:cNvPr id="4" name="矩形 3"/>
          <p:cNvSpPr/>
          <p:nvPr/>
        </p:nvSpPr>
        <p:spPr>
          <a:xfrm>
            <a:off x="431165" y="1653540"/>
            <a:ext cx="3657600" cy="1265555"/>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274685" y="3195955"/>
            <a:ext cx="3481705" cy="3138170"/>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5" name="矩形 4"/>
          <p:cNvSpPr/>
          <p:nvPr/>
        </p:nvSpPr>
        <p:spPr>
          <a:xfrm>
            <a:off x="8274685" y="265239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500"/>
                                        <p:tgtEl>
                                          <p:spTgt spid="2"/>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trips(downRight)">
                                      <p:cBhvr>
                                        <p:cTn id="25" dur="500"/>
                                        <p:tgtEl>
                                          <p:spTgt spid="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anim calcmode="lin" valueType="num">
                                      <p:cBhvr>
                                        <p:cTn id="34" dur="500" fill="hold"/>
                                        <p:tgtEl>
                                          <p:spTgt spid="3"/>
                                        </p:tgtEl>
                                        <p:attrNameLst>
                                          <p:attrName>ppt_x</p:attrName>
                                        </p:attrNameLst>
                                      </p:cBhvr>
                                      <p:tavLst>
                                        <p:tav tm="0">
                                          <p:val>
                                            <p:strVal val="#ppt_x"/>
                                          </p:val>
                                        </p:tav>
                                        <p:tav tm="100000">
                                          <p:val>
                                            <p:strVal val="#ppt_x"/>
                                          </p:val>
                                        </p:tav>
                                      </p:tavLst>
                                    </p:anim>
                                    <p:anim calcmode="lin" valueType="num">
                                      <p:cBhvr>
                                        <p:cTn id="3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7" grpId="0"/>
      <p:bldP spid="4" grpId="0" animBg="1"/>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320"/>
            <a:ext cx="12192000" cy="6898640"/>
          </a:xfrm>
          <a:prstGeom prst="rect">
            <a:avLst/>
          </a:prstGeom>
        </p:spPr>
      </p:pic>
      <p:sp>
        <p:nvSpPr>
          <p:cNvPr id="8" name="矩形 7"/>
          <p:cNvSpPr/>
          <p:nvPr/>
        </p:nvSpPr>
        <p:spPr>
          <a:xfrm>
            <a:off x="275590" y="290195"/>
            <a:ext cx="11641455" cy="62776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106295" y="2270760"/>
            <a:ext cx="7974965" cy="1445260"/>
          </a:xfrm>
          <a:prstGeom prst="rect">
            <a:avLst/>
          </a:prstGeom>
          <a:noFill/>
        </p:spPr>
        <p:txBody>
          <a:bodyPr wrap="square" rtlCol="0">
            <a:spAutoFit/>
          </a:bodyPr>
          <a:lstStyle/>
          <a:p>
            <a:pPr algn="ctr" fontAlgn="auto">
              <a:lnSpc>
                <a:spcPct val="100000"/>
              </a:lnSpc>
            </a:pPr>
            <a:r>
              <a:rPr lang="zh-CN" altLang="en-US" sz="8800" dirty="0">
                <a:solidFill>
                  <a:schemeClr val="tx1"/>
                </a:solidFill>
                <a:latin typeface="Poppins SemiBold" panose="02000000000000000000" charset="0"/>
                <a:ea typeface="华文细黑" panose="02010600040101010101" charset="-122"/>
              </a:rPr>
              <a:t>非常感谢观看</a:t>
            </a:r>
            <a:endParaRPr lang="en-US" altLang="zh-CN" sz="8800" dirty="0">
              <a:solidFill>
                <a:schemeClr val="tx1"/>
              </a:solidFill>
              <a:latin typeface="Poppins SemiBold" panose="02000000000000000000" charset="0"/>
              <a:ea typeface="华文细黑" panose="02010600040101010101" charset="-122"/>
            </a:endParaRPr>
          </a:p>
        </p:txBody>
      </p:sp>
      <p:sp>
        <p:nvSpPr>
          <p:cNvPr id="9" name="文本框 8"/>
          <p:cNvSpPr txBox="1"/>
          <p:nvPr/>
        </p:nvSpPr>
        <p:spPr>
          <a:xfrm>
            <a:off x="2707640" y="3716020"/>
            <a:ext cx="6777990" cy="645160"/>
          </a:xfrm>
          <a:prstGeom prst="rect">
            <a:avLst/>
          </a:prstGeom>
          <a:noFill/>
        </p:spPr>
        <p:txBody>
          <a:bodyPr wrap="square" rtlCol="0">
            <a:spAutoFit/>
          </a:bodyPr>
          <a:lstStyle/>
          <a:p>
            <a:pPr algn="ctr" fontAlgn="auto">
              <a:lnSpc>
                <a:spcPct val="150000"/>
              </a:lnSpc>
            </a:pPr>
            <a:r>
              <a:rPr lang="zh-CN" altLang="en-US" sz="12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 </a:t>
            </a:r>
            <a:endParaRPr lang="zh-CN" altLang="en-US" sz="1200" dirty="0">
              <a:solidFill>
                <a:schemeClr val="tx1"/>
              </a:solidFill>
              <a:latin typeface="Lora" panose="02000503000000020004" charset="0"/>
              <a:ea typeface="华文细黑" panose="02010600040101010101"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in)">
                                      <p:cBhvr>
                                        <p:cTn id="11" dur="500"/>
                                        <p:tgtEl>
                                          <p:spTgt spid="8"/>
                                        </p:tgtEl>
                                      </p:cBhvr>
                                    </p:animEffect>
                                  </p:childTnLst>
                                </p:cTn>
                              </p:par>
                            </p:childTnLst>
                          </p:cTn>
                        </p:par>
                        <p:par>
                          <p:cTn id="12" fill="hold">
                            <p:stCondLst>
                              <p:cond delay="1000"/>
                            </p:stCondLst>
                            <p:childTnLst>
                              <p:par>
                                <p:cTn id="13" presetID="29" presetClass="entr" presetSubtype="0" fill="hold" grpId="4" nodeType="afterEffect">
                                  <p:stCondLst>
                                    <p:cond delay="0"/>
                                  </p:stCondLst>
                                  <p:iterate type="lt">
                                    <p:tmPct val="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2"/>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7" dur="500"/>
                                        <p:tgtEl>
                                          <p:spTgt spid="14"/>
                                        </p:tgtEl>
                                      </p:cBhvr>
                                    </p:animEffect>
                                  </p:childTnLst>
                                </p:cTn>
                              </p:par>
                            </p:childTnLst>
                          </p:cTn>
                        </p:par>
                        <p:par>
                          <p:cTn id="18" fill="hold">
                            <p:stCondLst>
                              <p:cond delay="1500"/>
                            </p:stCondLst>
                            <p:childTnLst>
                              <p:par>
                                <p:cTn id="19" presetID="12" presetClass="entr" presetSubtype="4" fill="hold" grpId="1"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p:tgtEl>
                                          <p:spTgt spid="9"/>
                                        </p:tgtEl>
                                        <p:attrNameLst>
                                          <p:attrName>ppt_y</p:attrName>
                                        </p:attrNameLst>
                                      </p:cBhvr>
                                      <p:tavLst>
                                        <p:tav tm="0">
                                          <p:val>
                                            <p:strVal val="#ppt_y+#ppt_h*1.125000"/>
                                          </p:val>
                                        </p:tav>
                                        <p:tav tm="100000">
                                          <p:val>
                                            <p:strVal val="#ppt_y"/>
                                          </p:val>
                                        </p:tav>
                                      </p:tavLst>
                                    </p:anim>
                                    <p:animEffect transition="in" filter="wipe(up)">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p:bldP spid="14" grpId="2"/>
      <p:bldP spid="14" grpId="4"/>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6CAD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7644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076440" y="1529080"/>
            <a:ext cx="3801110" cy="3801110"/>
            <a:chOff x="1908" y="2994"/>
            <a:chExt cx="3104" cy="3104"/>
          </a:xfrm>
        </p:grpSpPr>
        <p:sp>
          <p:nvSpPr>
            <p:cNvPr id="19" name="矩形 18"/>
            <p:cNvSpPr/>
            <p:nvPr/>
          </p:nvSpPr>
          <p:spPr>
            <a:xfrm>
              <a:off x="1908" y="2994"/>
              <a:ext cx="3104" cy="3104"/>
            </a:xfrm>
            <a:prstGeom prst="rect">
              <a:avLst/>
            </a:prstGeom>
            <a:solidFill>
              <a:srgbClr val="F6CAD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a:solidFill>
                    <a:schemeClr val="bg1"/>
                  </a:solidFill>
                  <a:latin typeface="Arial" panose="020B0604020202020204" pitchFamily="34" charset="0"/>
                  <a:ea typeface="华文细黑" panose="02010600040101010101" charset="-122"/>
                </a:rPr>
                <a:t>01</a:t>
              </a:r>
            </a:p>
          </p:txBody>
        </p:sp>
      </p:grpSp>
      <p:sp>
        <p:nvSpPr>
          <p:cNvPr id="9" name="文本框 8"/>
          <p:cNvSpPr txBox="1"/>
          <p:nvPr/>
        </p:nvSpPr>
        <p:spPr>
          <a:xfrm>
            <a:off x="1157605" y="2571750"/>
            <a:ext cx="5629275" cy="2306955"/>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r"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3305175" y="1870075"/>
            <a:ext cx="3481705" cy="400944"/>
          </a:xfrm>
          <a:prstGeom prst="rect">
            <a:avLst/>
          </a:prstGeom>
          <a:noFill/>
        </p:spPr>
        <p:txBody>
          <a:bodyPr wrap="square" rtlCol="0">
            <a:spAutoFit/>
          </a:bodyPr>
          <a:lstStyle/>
          <a:p>
            <a:pPr algn="r">
              <a:lnSpc>
                <a:spcPct val="120000"/>
              </a:lnSpc>
            </a:pPr>
            <a:r>
              <a:rPr lang="zh-CN" altLang="en-US"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矩形 1"/>
          <p:cNvSpPr/>
          <p:nvPr/>
        </p:nvSpPr>
        <p:spPr>
          <a:xfrm>
            <a:off x="670560" y="1107440"/>
            <a:ext cx="4077970" cy="24422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694930" y="1106805"/>
            <a:ext cx="3840480" cy="244284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694930" y="3949065"/>
            <a:ext cx="3840480" cy="244284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69595" y="4255135"/>
            <a:ext cx="6775450" cy="203009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579120" y="3796030"/>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
        <p:nvSpPr>
          <p:cNvPr id="3" name="文本框 2"/>
          <p:cNvSpPr txBox="1"/>
          <p:nvPr/>
        </p:nvSpPr>
        <p:spPr>
          <a:xfrm>
            <a:off x="4851400" y="1076960"/>
            <a:ext cx="2740660" cy="250190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plus(in)">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13" grpId="0" bldLvl="0" animBg="1"/>
      <p:bldP spid="14" grpId="0" bldLvl="0" animBg="1"/>
      <p:bldP spid="6" grpId="0"/>
      <p:bldP spid="7"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矩形 1"/>
          <p:cNvSpPr/>
          <p:nvPr/>
        </p:nvSpPr>
        <p:spPr>
          <a:xfrm>
            <a:off x="960120" y="1280160"/>
            <a:ext cx="4907280" cy="27584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44920" y="3449320"/>
            <a:ext cx="4907280" cy="27584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265545" y="1718310"/>
            <a:ext cx="4986655" cy="147637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4" name="矩形 3"/>
          <p:cNvSpPr/>
          <p:nvPr/>
        </p:nvSpPr>
        <p:spPr>
          <a:xfrm>
            <a:off x="6265545" y="126682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
        <p:nvSpPr>
          <p:cNvPr id="5" name="文本框 4"/>
          <p:cNvSpPr txBox="1"/>
          <p:nvPr/>
        </p:nvSpPr>
        <p:spPr>
          <a:xfrm>
            <a:off x="960120" y="4718050"/>
            <a:ext cx="4986655" cy="147637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6" name="矩形 5"/>
          <p:cNvSpPr/>
          <p:nvPr/>
        </p:nvSpPr>
        <p:spPr>
          <a:xfrm>
            <a:off x="960120" y="426656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11" grpId="0" bldLvl="0" animBg="1"/>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6" name="矩形 5"/>
          <p:cNvSpPr/>
          <p:nvPr/>
        </p:nvSpPr>
        <p:spPr>
          <a:xfrm>
            <a:off x="-13335" y="2233930"/>
            <a:ext cx="443865" cy="1290955"/>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1902440" y="3108325"/>
            <a:ext cx="294005" cy="3796030"/>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3305" y="897890"/>
            <a:ext cx="6926580" cy="55346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3880" y="2184400"/>
            <a:ext cx="4340225" cy="1296670"/>
          </a:xfrm>
          <a:prstGeom prst="rect">
            <a:avLst/>
          </a:prstGeom>
          <a:noFill/>
        </p:spPr>
        <p:txBody>
          <a:bodyPr wrap="square" rtlCol="0">
            <a:spAutoFit/>
          </a:bodyPr>
          <a:lstStyle/>
          <a:p>
            <a:pPr algn="l">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l">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7" name="文本框 6"/>
          <p:cNvSpPr txBox="1"/>
          <p:nvPr/>
        </p:nvSpPr>
        <p:spPr>
          <a:xfrm>
            <a:off x="569595" y="4326890"/>
            <a:ext cx="4097655" cy="203009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8" name="矩形 7"/>
          <p:cNvSpPr/>
          <p:nvPr/>
        </p:nvSpPr>
        <p:spPr>
          <a:xfrm>
            <a:off x="569595" y="3783330"/>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 calcmode="lin" valueType="num">
                                      <p:cBhvr>
                                        <p:cTn id="2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gtEl>
                                      </p:cBhvr>
                                    </p:animEffect>
                                  </p:childTnLst>
                                </p:cTn>
                              </p:par>
                            </p:childTnLst>
                          </p:cTn>
                        </p:par>
                        <p:par>
                          <p:cTn id="28" fill="hold">
                            <p:stCondLst>
                              <p:cond delay="325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750"/>
                            </p:stCondLst>
                            <p:childTnLst>
                              <p:par>
                                <p:cTn id="33" presetID="42"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4250"/>
                            </p:stCondLst>
                            <p:childTnLst>
                              <p:par>
                                <p:cTn id="39" presetID="14" presetClass="entr" presetSubtype="5"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randombar(vertical)">
                                      <p:cBhvr>
                                        <p:cTn id="41" dur="500"/>
                                        <p:tgtEl>
                                          <p:spTgt spid="4"/>
                                        </p:tgtEl>
                                      </p:cBhvr>
                                    </p:animEffect>
                                  </p:childTnLst>
                                </p:cTn>
                              </p:par>
                            </p:childTnLst>
                          </p:cTn>
                        </p:par>
                        <p:par>
                          <p:cTn id="42" fill="hold">
                            <p:stCondLst>
                              <p:cond delay="4750"/>
                            </p:stCondLst>
                            <p:childTnLst>
                              <p:par>
                                <p:cTn id="43" presetID="22" presetClass="entr" presetSubtype="1"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up)">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6" grpId="0" bldLvl="0" animBg="1"/>
      <p:bldP spid="2" grpId="0" bldLvl="0" animBg="1"/>
      <p:bldP spid="4" grpId="0" bldLvl="0" animBg="1"/>
      <p:bldP spid="3"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0" y="1278255"/>
            <a:ext cx="6903720" cy="34594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208520" y="3096260"/>
            <a:ext cx="2347595" cy="164211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662795" y="3096260"/>
            <a:ext cx="2347595" cy="164211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208520" y="1417955"/>
            <a:ext cx="4340225" cy="1470025"/>
          </a:xfrm>
          <a:prstGeom prst="rect">
            <a:avLst/>
          </a:prstGeom>
          <a:noFill/>
        </p:spPr>
        <p:txBody>
          <a:bodyPr wrap="square" rtlCol="0">
            <a:spAutoFit/>
          </a:bodyPr>
          <a:lstStyle/>
          <a:p>
            <a:pPr algn="l">
              <a:lnSpc>
                <a:spcPct val="140000"/>
              </a:lnSpc>
            </a:pPr>
            <a:r>
              <a:rPr lang="en-US" altLang="zh-CN" sz="3200">
                <a:latin typeface="Poppins SemiBold" panose="02000000000000000000" charset="0"/>
                <a:ea typeface="华文细黑" panose="02010600040101010101" charset="-122"/>
                <a:sym typeface="+mn-ea"/>
              </a:rPr>
              <a:t>ALL OR NOTHING</a:t>
            </a:r>
            <a:endParaRPr lang="en-US" altLang="zh-CN" sz="3200">
              <a:solidFill>
                <a:schemeClr val="tx1"/>
              </a:solidFill>
              <a:latin typeface="Poppins SemiBold" panose="02000000000000000000" charset="0"/>
              <a:ea typeface="华文细黑" panose="02010600040101010101" charset="-122"/>
            </a:endParaRPr>
          </a:p>
          <a:p>
            <a:pPr algn="l">
              <a:lnSpc>
                <a:spcPct val="140000"/>
              </a:lnSpc>
            </a:pPr>
            <a:r>
              <a:rPr lang="en-US" altLang="zh-CN" sz="32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431165" y="5454015"/>
            <a:ext cx="11303000" cy="922020"/>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431165" y="5030470"/>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5"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2000"/>
                            </p:stCondLst>
                            <p:childTnLst>
                              <p:par>
                                <p:cTn id="28" presetID="39" presetClass="entr" presetSubtype="0" accel="10000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gtEl>
                                        <p:attrNameLst>
                                          <p:attrName>ppt_y</p:attrName>
                                        </p:attrNameLst>
                                      </p:cBhvr>
                                      <p:tavLst>
                                        <p:tav tm="0">
                                          <p:val>
                                            <p:strVal val="#ppt_y"/>
                                          </p:val>
                                        </p:tav>
                                        <p:tav tm="100000">
                                          <p:val>
                                            <p:strVal val="#ppt_y"/>
                                          </p:val>
                                        </p:tav>
                                      </p:tavLst>
                                    </p:anim>
                                    <p:anim calcmode="lin" valueType="num">
                                      <p:cBhvr>
                                        <p:cTn id="3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gtEl>
                                      </p:cBhvr>
                                    </p:animEffect>
                                  </p:childTnLst>
                                </p:cTn>
                              </p:par>
                            </p:childTnLst>
                          </p:cTn>
                        </p:par>
                        <p:par>
                          <p:cTn id="42" fill="hold">
                            <p:stCondLst>
                              <p:cond delay="4250"/>
                            </p:stCondLst>
                            <p:childTnLst>
                              <p:par>
                                <p:cTn id="43" presetID="22" presetClass="entr" presetSubtype="8"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par>
                          <p:cTn id="46" fill="hold">
                            <p:stCondLst>
                              <p:cond delay="475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anim calcmode="lin" valueType="num">
                                      <p:cBhvr>
                                        <p:cTn id="50" dur="500" fill="hold"/>
                                        <p:tgtEl>
                                          <p:spTgt spid="6"/>
                                        </p:tgtEl>
                                        <p:attrNameLst>
                                          <p:attrName>ppt_x</p:attrName>
                                        </p:attrNameLst>
                                      </p:cBhvr>
                                      <p:tavLst>
                                        <p:tav tm="0">
                                          <p:val>
                                            <p:strVal val="#ppt_x"/>
                                          </p:val>
                                        </p:tav>
                                        <p:tav tm="100000">
                                          <p:val>
                                            <p:strVal val="#ppt_x"/>
                                          </p:val>
                                        </p:tav>
                                      </p:tavLst>
                                    </p:anim>
                                    <p:anim calcmode="lin" valueType="num">
                                      <p:cBhvr>
                                        <p:cTn id="5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bldLvl="0" animBg="1"/>
      <p:bldP spid="2" grpId="0" bldLvl="0" animBg="1"/>
      <p:bldP spid="3"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6CAD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096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330960" y="1529080"/>
            <a:ext cx="3801110" cy="3801110"/>
            <a:chOff x="1908" y="2994"/>
            <a:chExt cx="3104" cy="3104"/>
          </a:xfrm>
        </p:grpSpPr>
        <p:sp>
          <p:nvSpPr>
            <p:cNvPr id="19" name="矩形 18"/>
            <p:cNvSpPr/>
            <p:nvPr/>
          </p:nvSpPr>
          <p:spPr>
            <a:xfrm>
              <a:off x="1908" y="2994"/>
              <a:ext cx="3104" cy="3104"/>
            </a:xfrm>
            <a:prstGeom prst="rect">
              <a:avLst/>
            </a:prstGeom>
            <a:solidFill>
              <a:srgbClr val="F6CAD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dirty="0">
                  <a:solidFill>
                    <a:schemeClr val="bg1"/>
                  </a:solidFill>
                  <a:latin typeface="Arial" panose="020B0604020202020204" pitchFamily="34" charset="0"/>
                  <a:ea typeface="华文细黑" panose="02010600040101010101" charset="-122"/>
                </a:rPr>
                <a:t>02</a:t>
              </a:r>
            </a:p>
          </p:txBody>
        </p:sp>
      </p:grpSp>
      <p:sp>
        <p:nvSpPr>
          <p:cNvPr id="9" name="文本框 8"/>
          <p:cNvSpPr txBox="1"/>
          <p:nvPr/>
        </p:nvSpPr>
        <p:spPr>
          <a:xfrm>
            <a:off x="5422900" y="2571750"/>
            <a:ext cx="5629275" cy="230695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5422900" y="1870075"/>
            <a:ext cx="3481705" cy="400944"/>
          </a:xfrm>
          <a:prstGeom prst="rect">
            <a:avLst/>
          </a:prstGeom>
          <a:noFill/>
        </p:spPr>
        <p:txBody>
          <a:bodyPr wrap="square" rtlCol="0">
            <a:spAutoFit/>
          </a:bodyPr>
          <a:lstStyle/>
          <a:p>
            <a:pPr algn="l">
              <a:lnSpc>
                <a:spcPct val="120000"/>
              </a:lnSpc>
            </a:pPr>
            <a:r>
              <a:rPr lang="zh-CN" altLang="en-US"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65" name="矩形 64"/>
          <p:cNvSpPr/>
          <p:nvPr/>
        </p:nvSpPr>
        <p:spPr>
          <a:xfrm>
            <a:off x="570230" y="1898650"/>
            <a:ext cx="4862195" cy="20415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570230" y="4246245"/>
            <a:ext cx="2235835" cy="204152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110865" y="4246245"/>
            <a:ext cx="3656965" cy="204152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7072630" y="4246245"/>
            <a:ext cx="2235835" cy="204152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88965" y="2042795"/>
            <a:ext cx="5974715" cy="175323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5688965" y="945515"/>
            <a:ext cx="2566035" cy="953135"/>
          </a:xfrm>
          <a:prstGeom prst="rect">
            <a:avLst/>
          </a:prstGeom>
          <a:noFill/>
        </p:spPr>
        <p:txBody>
          <a:bodyPr wrap="square" rtlCol="0">
            <a:spAutoFit/>
          </a:bodyPr>
          <a:lstStyle/>
          <a:p>
            <a:pPr algn="l">
              <a:lnSpc>
                <a:spcPct val="140000"/>
              </a:lnSpc>
            </a:pPr>
            <a:r>
              <a:rPr lang="zh-CN" altLang="en-US" sz="2000" b="1" dirty="0">
                <a:solidFill>
                  <a:schemeClr val="tx1"/>
                </a:solidFill>
                <a:latin typeface="Lora" panose="02000503000000020004" charset="0"/>
                <a:ea typeface="华文细黑" panose="02010600040101010101" charset="-122"/>
                <a:sym typeface="+mn-ea"/>
              </a:rPr>
              <a:t>Click here</a:t>
            </a:r>
          </a:p>
          <a:p>
            <a:pPr algn="l">
              <a:lnSpc>
                <a:spcPct val="140000"/>
              </a:lnSpc>
            </a:pPr>
            <a:r>
              <a:rPr lang="zh-CN" altLang="en-US" sz="2000" b="1" dirty="0">
                <a:solidFill>
                  <a:schemeClr val="tx1"/>
                </a:solidFill>
                <a:latin typeface="Lora" panose="02000503000000020004" charset="0"/>
                <a:ea typeface="华文细黑" panose="02010600040101010101" charset="-122"/>
                <a:sym typeface="+mn-ea"/>
              </a:rPr>
              <a:t>to add your title</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ppt_x</p:attrName>
                                        </p:attrNameLst>
                                      </p:cBhvr>
                                      <p:tavLst>
                                        <p:tav tm="0">
                                          <p:val>
                                            <p:strVal val="#ppt_x-.2"/>
                                          </p:val>
                                        </p:tav>
                                        <p:tav tm="100000">
                                          <p:val>
                                            <p:strVal val="#ppt_x"/>
                                          </p:val>
                                        </p:tav>
                                      </p:tavLst>
                                    </p:anim>
                                    <p:anim calcmode="lin" valueType="num">
                                      <p:cBhvr>
                                        <p:cTn id="18" dur="500" fill="hold"/>
                                        <p:tgtEl>
                                          <p:spTgt spid="65"/>
                                        </p:tgtEl>
                                        <p:attrNameLst>
                                          <p:attrName>ppt_y</p:attrName>
                                        </p:attrNameLst>
                                      </p:cBhvr>
                                      <p:tavLst>
                                        <p:tav tm="0">
                                          <p:val>
                                            <p:strVal val="#ppt_y"/>
                                          </p:val>
                                        </p:tav>
                                        <p:tav tm="100000">
                                          <p:val>
                                            <p:strVal val="#ppt_y"/>
                                          </p:val>
                                        </p:tav>
                                      </p:tavLst>
                                    </p:anim>
                                    <p:animEffect transition="in" filter="wipe(right)" prLst="gradientSize: 0.1">
                                      <p:cBhvr>
                                        <p:cTn id="19" dur="500"/>
                                        <p:tgtEl>
                                          <p:spTgt spid="6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Effect transition="in" filter="fade">
                                      <p:cBhvr>
                                        <p:cTn id="25" dur="500"/>
                                        <p:tgtEl>
                                          <p:spTgt spid="6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barn(inVertical)">
                                      <p:cBhvr>
                                        <p:cTn id="29" dur="500"/>
                                        <p:tgtEl>
                                          <p:spTgt spid="67"/>
                                        </p:tgtEl>
                                      </p:cBhvr>
                                    </p:animEffect>
                                  </p:childTnLst>
                                </p:cTn>
                              </p:par>
                            </p:childTnLst>
                          </p:cTn>
                        </p:par>
                        <p:par>
                          <p:cTn id="30" fill="hold">
                            <p:stCondLst>
                              <p:cond delay="2500"/>
                            </p:stCondLst>
                            <p:childTnLst>
                              <p:par>
                                <p:cTn id="31" presetID="13" presetClass="entr" presetSubtype="16"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plus(in)">
                                      <p:cBhvr>
                                        <p:cTn id="33" dur="500"/>
                                        <p:tgtEl>
                                          <p:spTgt spid="6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anim calcmode="lin" valueType="num">
                                      <p:cBhvr>
                                        <p:cTn id="42" dur="500" fill="hold"/>
                                        <p:tgtEl>
                                          <p:spTgt spid="3"/>
                                        </p:tgtEl>
                                        <p:attrNameLst>
                                          <p:attrName>ppt_x</p:attrName>
                                        </p:attrNameLst>
                                      </p:cBhvr>
                                      <p:tavLst>
                                        <p:tav tm="0">
                                          <p:val>
                                            <p:strVal val="#ppt_x"/>
                                          </p:val>
                                        </p:tav>
                                        <p:tav tm="100000">
                                          <p:val>
                                            <p:strVal val="#ppt_x"/>
                                          </p:val>
                                        </p:tav>
                                      </p:tavLst>
                                    </p:anim>
                                    <p:anim calcmode="lin" valueType="num">
                                      <p:cBhvr>
                                        <p:cTn id="43"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65" grpId="0" bldLvl="0" animBg="1"/>
      <p:bldP spid="66" grpId="0" bldLvl="0" animBg="1"/>
      <p:bldP spid="67" grpId="0" bldLvl="0" animBg="1"/>
      <p:bldP spid="68" grpId="0" bldLvl="0" animBg="1"/>
      <p:bldP spid="3"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粉蓝小清新简约少女风汇报通用PPT模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3242</Words>
  <Application>Microsoft Office PowerPoint</Application>
  <PresentationFormat>宽屏</PresentationFormat>
  <Paragraphs>175</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Lora</vt:lpstr>
      <vt:lpstr>Poppins SemiBold</vt:lpstr>
      <vt:lpstr>等线</vt:lpstr>
      <vt:lpstr>华文细黑</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粉蓝小清新简约少女风汇报通用PPT模板</dc:title>
  <dc:creator>Administrator</dc:creator>
  <cp:lastModifiedBy>Microsoft</cp:lastModifiedBy>
  <cp:revision>50</cp:revision>
  <dcterms:created xsi:type="dcterms:W3CDTF">2018-01-18T14:35:00Z</dcterms:created>
  <dcterms:modified xsi:type="dcterms:W3CDTF">2018-07-14T13:17:24Z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