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8" r:id="rId4"/>
    <p:sldId id="257" r:id="rId5"/>
    <p:sldId id="3651" r:id="rId6"/>
    <p:sldId id="3649" r:id="rId7"/>
    <p:sldId id="3643" r:id="rId8"/>
    <p:sldId id="3644" r:id="rId9"/>
    <p:sldId id="3657" r:id="rId10"/>
    <p:sldId id="3653" r:id="rId11"/>
    <p:sldId id="3648" r:id="rId12"/>
    <p:sldId id="3645" r:id="rId13"/>
    <p:sldId id="3646" r:id="rId14"/>
    <p:sldId id="3658" r:id="rId15"/>
    <p:sldId id="3652" r:id="rId16"/>
    <p:sldId id="264" r:id="rId17"/>
    <p:sldId id="3647" r:id="rId18"/>
    <p:sldId id="3659" r:id="rId19"/>
    <p:sldId id="3650" r:id="rId20"/>
    <p:sldId id="3656" r:id="rId21"/>
    <p:sldId id="3654" r:id="rId22"/>
    <p:sldId id="3660" r:id="rId23"/>
    <p:sldId id="3661" r:id="rId24"/>
  </p:sldIdLst>
  <p:sldSz cx="12192000" cy="6858000"/>
  <p:notesSz cx="6858000" cy="9144000"/>
  <p:embeddedFontLst>
    <p:embeddedFont>
      <p:font typeface="文悦古典明朝体 (非商业使用) W5" panose="02010600030101010101" charset="-122"/>
      <p:regular r:id="rId26"/>
    </p:embeddedFont>
    <p:embeddedFont>
      <p:font typeface="等线" panose="02010600030101010101" pitchFamily="2" charset="-122"/>
      <p:regular r:id="rId27"/>
      <p:bold r:id="rId28"/>
    </p:embeddedFont>
    <p:embeddedFont>
      <p:font typeface="等线 Light" panose="02010600030101010101" pitchFamily="2" charset="-122"/>
      <p:regular r:id="rId29"/>
    </p:embeddedFont>
    <p:embeddedFont>
      <p:font typeface="方正苏新诗柳楷简体" panose="02000000000000000000" pitchFamily="2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97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5256" autoAdjust="0"/>
  </p:normalViewPr>
  <p:slideViewPr>
    <p:cSldViewPr snapToGrid="0" showGuides="1">
      <p:cViewPr varScale="1">
        <p:scale>
          <a:sx n="105" d="100"/>
          <a:sy n="105" d="100"/>
        </p:scale>
        <p:origin x="6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6847D-07FE-43DD-8B62-E496A46F9FD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33329-8810-4F81-A9BB-D6E57056CB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7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E33329-8810-4F81-A9BB-D6E57056CB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9725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5060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786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1612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08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661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805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911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313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2936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28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1157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653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5290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E33329-8810-4F81-A9BB-D6E57056CB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3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111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633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592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657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389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960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E6E493-5967-4DBB-ABF8-EB4C9129F7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894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357048-7191-4CA9-9F0E-44173A3E47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6C0584-9708-446E-8675-21AFEEEFC1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FE82F7-C438-406E-83EB-54D526064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6E2DBA-5FC1-4272-AC7C-623085A17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591238-0F3C-413B-BEBA-B26D6F5FC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75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BEE04D-CD47-4F1E-AD9E-866634F46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9D94941-6834-4624-8504-CC600ADC4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B47BE3-505B-4CB7-94D5-E8D209800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528620-559E-4585-8A8A-35A3C534A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AEC829-9DD4-438B-AA08-1B0EA77B3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5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5F33386-D5B4-4A3B-A0F2-B3177B6191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B1EFF5-775B-4DA4-8FAD-B89E6248BD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BAE5F5-D5F9-4ECD-91D6-D602FE5C2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CB3CF7-22D3-45F6-BDFE-EBD5ED69E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5F711E-C6D8-491E-B4F2-EB0273355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23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11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93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7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8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3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710EE3-EAC0-43A0-8C40-2FE9BF743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BCE918-2589-46F1-8028-A36C14966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21F2D5-FA35-475D-B862-6DCEDD86B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02895E-7044-498A-9F2E-1AC67AB96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47F1F5-5467-48D5-AAF3-02A3E57E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97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69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7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7FCB7D-B669-4333-921B-BDB81AB09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4BF7E6-0198-43C2-93B4-9999EDAFF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C32E5-228A-40F4-8FC3-FF7F160A3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C0577C-7ED4-46C0-BA70-BDC634BC9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46CE49-65BC-4118-8D61-55B5E7496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5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E2E8EF-AF4A-4F4B-B3E4-968CCFCB3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836D56-8921-4FF0-9A15-155A4CCBE6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4E0A3B-07BD-4D82-A38B-C176DB21B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AB1385-49FC-450B-A10A-2C64AF0F3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CEA582-A5DC-4198-B8DA-2DD79BA55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A05699-A1A8-4616-9ACD-22E35FE25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79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1BD52-F73E-4D14-B885-4B4DE452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4D191F-A726-4109-86ED-6DE06E644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21799B-DA1A-423B-927D-DA173185E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AA663F7-6F5C-4402-AE8A-C4FDA8ED35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14E7A14-540F-4C49-B50A-11A0413916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0A8F22-5FCB-4338-81AE-0D1A543AD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73AE7FF-203C-4C99-A5E6-3063397B2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ADA280F-296F-460D-9C9E-0D63CDA28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36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5601EC-21E2-4458-82A9-41ECD3E30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780E6D-907B-41E2-BABC-66692B811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7C75634-3025-4B60-8844-20693FA6C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5B90AC-A08D-4E52-B4D4-A99AC5001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9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2466DF1-8512-414C-B32F-EA24503D2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288D86-6055-4629-B756-884F1D89E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B6063A8-E1B9-47C6-97F4-C11E32097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6AD336-72CA-4B4C-B4AD-3AB977A32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A3C7F2-5F4B-4410-BDBA-119A1A095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342F27-B08B-4C93-A5DE-40B3ED2556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00F535-B1AC-4321-ADA6-38E1C0898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C21BC7E-E5EB-4EFD-964C-A1C7ACBDB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4F572B-66AF-4478-8467-E70E54FB5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5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690781-9A23-45EB-A74B-448CE4E5E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2F8E0D-CFD2-436F-92A6-449A5C122B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EDA4B9-89D4-48F7-8E3F-E3F0748BC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BB16E4-B971-43E4-9A55-8BE028D2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264ECA-0D4D-4185-B9EC-22B6BF479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FAB1DF-E5CF-49AD-8A5C-EC4D44FEE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6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907FA3-4977-453A-9EFE-41BAEDB9F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246EF4-A247-4869-AF4B-70157F1B4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E94CE8-92F7-4E09-8FAE-2379F18813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5101F-1227-49FC-AB67-6BBBB8054C5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02E9B1-DE31-4D6B-A1D4-0850B95F6F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CE020C-0151-42EF-B845-D3CB4991DC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F017D-821A-44FD-B5E7-9ED17B863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97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95C77-2F47-40B3-821C-316FE139B11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A29DB-1359-4299-BDC7-8DD122A30C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2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97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B1365429-5062-4279-9123-25B9E13D99E3}"/>
              </a:ext>
            </a:extLst>
          </p:cNvPr>
          <p:cNvSpPr/>
          <p:nvPr/>
        </p:nvSpPr>
        <p:spPr>
          <a:xfrm>
            <a:off x="1988344" y="-678656"/>
            <a:ext cx="8215312" cy="8215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CFB80FB-54F0-4683-9206-F9786E17F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51477" y="4391379"/>
            <a:ext cx="2597378" cy="7615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26A9D2-B1CF-4B4A-A76F-C849056DFC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5736">
            <a:off x="7234655" y="-38582"/>
            <a:ext cx="2754337" cy="36131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D5F120-47A3-424C-BDFD-1F0992EB3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9979">
            <a:off x="8225134" y="3254090"/>
            <a:ext cx="2089479" cy="27859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447BBFB-05A0-462A-B6B3-16FD8E7EC1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2439">
            <a:off x="7054615" y="2857706"/>
            <a:ext cx="1448747" cy="193166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4D3EB6C-8091-40A2-8303-4CA5E25290DA}"/>
              </a:ext>
            </a:extLst>
          </p:cNvPr>
          <p:cNvSpPr txBox="1"/>
          <p:nvPr/>
        </p:nvSpPr>
        <p:spPr>
          <a:xfrm>
            <a:off x="5357996" y="636979"/>
            <a:ext cx="1661993" cy="3857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9600"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231CDED-74BC-4B72-88A4-33C45A53A8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765" y="4652911"/>
            <a:ext cx="622846" cy="1000125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861282B7-CB8C-4AD5-8EB6-8F644435F685}"/>
              </a:ext>
            </a:extLst>
          </p:cNvPr>
          <p:cNvSpPr/>
          <p:nvPr/>
        </p:nvSpPr>
        <p:spPr>
          <a:xfrm>
            <a:off x="4738757" y="1992631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30A27F7-34A3-4682-8342-B6AFCABFB3DE}"/>
              </a:ext>
            </a:extLst>
          </p:cNvPr>
          <p:cNvSpPr/>
          <p:nvPr/>
        </p:nvSpPr>
        <p:spPr>
          <a:xfrm>
            <a:off x="4738757" y="2562084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48E15CB-EBF8-4D70-85FC-1F9DDCFE511A}"/>
              </a:ext>
            </a:extLst>
          </p:cNvPr>
          <p:cNvSpPr/>
          <p:nvPr/>
        </p:nvSpPr>
        <p:spPr>
          <a:xfrm>
            <a:off x="4738757" y="3115617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14ECD82-7177-407B-B904-D095BCFA55C5}"/>
              </a:ext>
            </a:extLst>
          </p:cNvPr>
          <p:cNvSpPr/>
          <p:nvPr/>
        </p:nvSpPr>
        <p:spPr>
          <a:xfrm>
            <a:off x="4738757" y="3693684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CEC6F9C-EC79-484F-AE57-E613885253FE}"/>
              </a:ext>
            </a:extLst>
          </p:cNvPr>
          <p:cNvSpPr txBox="1"/>
          <p:nvPr/>
        </p:nvSpPr>
        <p:spPr>
          <a:xfrm>
            <a:off x="4753271" y="203304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唯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5933101-DC94-4928-8DA3-62AEB1C02398}"/>
              </a:ext>
            </a:extLst>
          </p:cNvPr>
          <p:cNvSpPr txBox="1"/>
          <p:nvPr/>
        </p:nvSpPr>
        <p:spPr>
          <a:xfrm>
            <a:off x="4765971" y="261036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美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F2374E9-9850-4737-B6E1-76B112371BB4}"/>
              </a:ext>
            </a:extLst>
          </p:cNvPr>
          <p:cNvSpPr txBox="1"/>
          <p:nvPr/>
        </p:nvSpPr>
        <p:spPr>
          <a:xfrm>
            <a:off x="4740571" y="314160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古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91312F7-78AD-4371-B08C-E61304913FC4}"/>
              </a:ext>
            </a:extLst>
          </p:cNvPr>
          <p:cNvSpPr txBox="1"/>
          <p:nvPr/>
        </p:nvSpPr>
        <p:spPr>
          <a:xfrm>
            <a:off x="4765971" y="37258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风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12EB3B0-EEEC-439F-8CCA-599125C83DE9}"/>
              </a:ext>
            </a:extLst>
          </p:cNvPr>
          <p:cNvSpPr txBox="1"/>
          <p:nvPr/>
        </p:nvSpPr>
        <p:spPr>
          <a:xfrm>
            <a:off x="6042886" y="4781357"/>
            <a:ext cx="461665" cy="1060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夕小觉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5F8E1C3-1F07-47EE-9A9D-8632ED63A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781" y="2205385"/>
            <a:ext cx="2597378" cy="125526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2863584-0628-49A0-9806-6B7D4BB622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003" y="3732791"/>
            <a:ext cx="1424703" cy="195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6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84645B8-3947-430D-86F7-6271966795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70" y="1158833"/>
            <a:ext cx="3228929" cy="322892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86713E6-1D5F-4062-B9C5-D114F4040A0F}"/>
              </a:ext>
            </a:extLst>
          </p:cNvPr>
          <p:cNvSpPr txBox="1"/>
          <p:nvPr/>
        </p:nvSpPr>
        <p:spPr>
          <a:xfrm>
            <a:off x="1138205" y="3754502"/>
            <a:ext cx="2820794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6F45675-6EC2-43A0-8410-675D19056F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535" y="1158833"/>
            <a:ext cx="3228929" cy="322892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02B651D-C3D3-4322-BEAD-9B412B2B1157}"/>
              </a:ext>
            </a:extLst>
          </p:cNvPr>
          <p:cNvSpPr txBox="1"/>
          <p:nvPr/>
        </p:nvSpPr>
        <p:spPr>
          <a:xfrm>
            <a:off x="4749970" y="3754502"/>
            <a:ext cx="2820794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C67BCF8-BFCB-4BFB-B696-4939EA9B0F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300" y="1158833"/>
            <a:ext cx="3228929" cy="322892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639B116-FB1A-4708-B321-40259DB2D916}"/>
              </a:ext>
            </a:extLst>
          </p:cNvPr>
          <p:cNvSpPr txBox="1"/>
          <p:nvPr/>
        </p:nvSpPr>
        <p:spPr>
          <a:xfrm>
            <a:off x="8361735" y="3754502"/>
            <a:ext cx="2820794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30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B704E90-FBE5-44F6-AC61-0FF076530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991" y="1689100"/>
            <a:ext cx="3524060" cy="39570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5DF0C9A-8940-4C82-8255-0EC4701A6071}"/>
              </a:ext>
            </a:extLst>
          </p:cNvPr>
          <p:cNvSpPr txBox="1"/>
          <p:nvPr/>
        </p:nvSpPr>
        <p:spPr>
          <a:xfrm>
            <a:off x="811406" y="1786002"/>
            <a:ext cx="3620584" cy="1967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3F909D-5A67-47FF-A023-300B083E373D}"/>
              </a:ext>
            </a:extLst>
          </p:cNvPr>
          <p:cNvSpPr txBox="1"/>
          <p:nvPr/>
        </p:nvSpPr>
        <p:spPr>
          <a:xfrm>
            <a:off x="811406" y="4155480"/>
            <a:ext cx="3620584" cy="1967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C352155-1A02-4B8F-9400-9A15A340297A}"/>
              </a:ext>
            </a:extLst>
          </p:cNvPr>
          <p:cNvSpPr txBox="1"/>
          <p:nvPr/>
        </p:nvSpPr>
        <p:spPr>
          <a:xfrm>
            <a:off x="7760012" y="1786001"/>
            <a:ext cx="3620584" cy="1967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7E3348-C155-4F27-ACB0-FBDC11AD1780}"/>
              </a:ext>
            </a:extLst>
          </p:cNvPr>
          <p:cNvSpPr txBox="1"/>
          <p:nvPr/>
        </p:nvSpPr>
        <p:spPr>
          <a:xfrm>
            <a:off x="7747310" y="4125031"/>
            <a:ext cx="3620584" cy="1967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60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0CA0FE1A-D782-42F4-935F-BE5DDC3D7DF4}"/>
              </a:ext>
            </a:extLst>
          </p:cNvPr>
          <p:cNvSpPr/>
          <p:nvPr/>
        </p:nvSpPr>
        <p:spPr>
          <a:xfrm>
            <a:off x="1080963" y="1641168"/>
            <a:ext cx="570271" cy="57027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1">
            <a:extLst>
              <a:ext uri="{FF2B5EF4-FFF2-40B4-BE49-F238E27FC236}">
                <a16:creationId xmlns:a16="http://schemas.microsoft.com/office/drawing/2014/main" id="{F4D324DC-80D5-4B74-B03B-2F019AB228E6}"/>
              </a:ext>
            </a:extLst>
          </p:cNvPr>
          <p:cNvGrpSpPr/>
          <p:nvPr/>
        </p:nvGrpSpPr>
        <p:grpSpPr>
          <a:xfrm>
            <a:off x="2777012" y="1803888"/>
            <a:ext cx="923511" cy="3681047"/>
            <a:chOff x="5558267" y="1946031"/>
            <a:chExt cx="923796" cy="3681046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1AC064D-CA85-4F17-9DB9-17FF89E4FC95}"/>
                </a:ext>
              </a:extLst>
            </p:cNvPr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B96E88A-0B5E-4A5A-9045-A71AF11B5F99}"/>
                </a:ext>
              </a:extLst>
            </p:cNvPr>
            <p:cNvCxnSpPr/>
            <p:nvPr/>
          </p:nvCxnSpPr>
          <p:spPr>
            <a:xfrm>
              <a:off x="6482063" y="1946031"/>
              <a:ext cx="0" cy="368104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44C383CF-178C-48F6-8785-B2D4CED0BCDD}"/>
              </a:ext>
            </a:extLst>
          </p:cNvPr>
          <p:cNvSpPr/>
          <p:nvPr/>
        </p:nvSpPr>
        <p:spPr>
          <a:xfrm>
            <a:off x="2879777" y="1768233"/>
            <a:ext cx="825811" cy="4042104"/>
          </a:xfrm>
          <a:prstGeom prst="rect">
            <a:avLst/>
          </a:prstGeom>
        </p:spPr>
        <p:txBody>
          <a:bodyPr vert="eaVert" wrap="non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</a:t>
            </a:r>
          </a:p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DA9215-8C85-4E9A-9D2B-21E62696F8F6}"/>
              </a:ext>
            </a:extLst>
          </p:cNvPr>
          <p:cNvSpPr/>
          <p:nvPr/>
        </p:nvSpPr>
        <p:spPr>
          <a:xfrm>
            <a:off x="4530477" y="1768233"/>
            <a:ext cx="825811" cy="4042104"/>
          </a:xfrm>
          <a:prstGeom prst="rect">
            <a:avLst/>
          </a:prstGeom>
        </p:spPr>
        <p:txBody>
          <a:bodyPr vert="eaVert" wrap="non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</a:t>
            </a:r>
          </a:p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简单说明即可，不必过于繁琐，注意板面美观度。</a:t>
            </a:r>
          </a:p>
        </p:txBody>
      </p:sp>
      <p:grpSp>
        <p:nvGrpSpPr>
          <p:cNvPr id="12" name="组合 3">
            <a:extLst>
              <a:ext uri="{FF2B5EF4-FFF2-40B4-BE49-F238E27FC236}">
                <a16:creationId xmlns:a16="http://schemas.microsoft.com/office/drawing/2014/main" id="{5C3BE092-6804-4517-A1E9-EF6230F7008E}"/>
              </a:ext>
            </a:extLst>
          </p:cNvPr>
          <p:cNvGrpSpPr/>
          <p:nvPr/>
        </p:nvGrpSpPr>
        <p:grpSpPr>
          <a:xfrm>
            <a:off x="4443346" y="1803888"/>
            <a:ext cx="898111" cy="3681047"/>
            <a:chOff x="7180385" y="1946031"/>
            <a:chExt cx="898388" cy="3681046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2E0A964-5592-431F-B162-7AE3A4AF8787}"/>
                </a:ext>
              </a:extLst>
            </p:cNvPr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06F4D9A-A9D0-43C8-B5C6-FC4943D4A4E8}"/>
                </a:ext>
              </a:extLst>
            </p:cNvPr>
            <p:cNvCxnSpPr/>
            <p:nvPr/>
          </p:nvCxnSpPr>
          <p:spPr>
            <a:xfrm>
              <a:off x="8078773" y="1946031"/>
              <a:ext cx="0" cy="368104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B7C798F8-21A2-448B-AF4D-9F166E9DE8E3}"/>
              </a:ext>
            </a:extLst>
          </p:cNvPr>
          <p:cNvSpPr/>
          <p:nvPr/>
        </p:nvSpPr>
        <p:spPr>
          <a:xfrm>
            <a:off x="6170068" y="1768233"/>
            <a:ext cx="825811" cy="4042104"/>
          </a:xfrm>
          <a:prstGeom prst="rect">
            <a:avLst/>
          </a:prstGeom>
        </p:spPr>
        <p:txBody>
          <a:bodyPr vert="eaVert" wrap="non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</a:t>
            </a:r>
          </a:p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简单说明即可，不必过于繁琐，注意板面美观度。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2C2F0F1-FE88-4B9C-A63D-F50A6E106623}"/>
              </a:ext>
            </a:extLst>
          </p:cNvPr>
          <p:cNvGrpSpPr/>
          <p:nvPr/>
        </p:nvGrpSpPr>
        <p:grpSpPr>
          <a:xfrm>
            <a:off x="6073950" y="1803888"/>
            <a:ext cx="906817" cy="3681047"/>
            <a:chOff x="8940703" y="1946031"/>
            <a:chExt cx="907096" cy="3681046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9437DE4-66BC-4ECB-9379-B602F9B41111}"/>
                </a:ext>
              </a:extLst>
            </p:cNvPr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D2EE453-F8B8-4219-A701-A2C904EADA08}"/>
                </a:ext>
              </a:extLst>
            </p:cNvPr>
            <p:cNvCxnSpPr/>
            <p:nvPr/>
          </p:nvCxnSpPr>
          <p:spPr>
            <a:xfrm>
              <a:off x="9847799" y="1946031"/>
              <a:ext cx="0" cy="368104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8A566AD1-73C2-4689-A1EE-FE1C2548D3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42507" y="411725"/>
            <a:ext cx="3877283" cy="569342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9689C87-8528-4A3A-AA90-3845031A6203}"/>
              </a:ext>
            </a:extLst>
          </p:cNvPr>
          <p:cNvSpPr txBox="1"/>
          <p:nvPr/>
        </p:nvSpPr>
        <p:spPr>
          <a:xfrm>
            <a:off x="1184103" y="1803887"/>
            <a:ext cx="615553" cy="23328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4699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9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8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9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1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6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98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build="p"/>
      <p:bldP spid="1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674A176-E77B-4C33-9AD2-A8912E39F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33" y="-180724"/>
            <a:ext cx="2754337" cy="361315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B8FEE61-0D39-41DC-AF94-88BEC5AB5AE5}"/>
              </a:ext>
            </a:extLst>
          </p:cNvPr>
          <p:cNvSpPr/>
          <p:nvPr/>
        </p:nvSpPr>
        <p:spPr>
          <a:xfrm>
            <a:off x="3569830" y="668588"/>
            <a:ext cx="5105400" cy="510540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A664712-D883-483E-B3DF-1E4402DF9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5860">
            <a:off x="4709544" y="2643092"/>
            <a:ext cx="3204477" cy="3462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10028979" y="2914151"/>
            <a:ext cx="2089479" cy="2785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14" y="0"/>
            <a:ext cx="2754337" cy="3613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230" y="3429000"/>
            <a:ext cx="1424703" cy="19563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9691176" y="2903773"/>
            <a:ext cx="1448747" cy="19316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C08545-B564-4FEE-A655-86FD91E2FE91}"/>
              </a:ext>
            </a:extLst>
          </p:cNvPr>
          <p:cNvSpPr txBox="1"/>
          <p:nvPr/>
        </p:nvSpPr>
        <p:spPr>
          <a:xfrm>
            <a:off x="4941838" y="1625851"/>
            <a:ext cx="2308324" cy="31908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>
                <a:solidFill>
                  <a:prstClr val="white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叁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FFA1B3E4-DB3D-402F-B01A-2D5A3AEA81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0" y="2659790"/>
            <a:ext cx="2458772" cy="476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3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9C09B1C-326C-4AA7-AE26-4088DBA7E281}"/>
              </a:ext>
            </a:extLst>
          </p:cNvPr>
          <p:cNvSpPr/>
          <p:nvPr/>
        </p:nvSpPr>
        <p:spPr>
          <a:xfrm>
            <a:off x="1249312" y="1330800"/>
            <a:ext cx="2806700" cy="4650900"/>
          </a:xfrm>
          <a:prstGeom prst="rect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E8FAC8-CF82-4B54-A562-A967086E3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14" r="16814"/>
          <a:stretch/>
        </p:blipFill>
        <p:spPr>
          <a:xfrm>
            <a:off x="1796230" y="1739400"/>
            <a:ext cx="1737209" cy="1689600"/>
          </a:xfrm>
          <a:prstGeom prst="ellipse">
            <a:avLst/>
          </a:prstGeom>
          <a:solidFill>
            <a:srgbClr val="D89748"/>
          </a:solidFill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E55B6AC-A865-4A73-8388-BDD7BB0C17F7}"/>
              </a:ext>
            </a:extLst>
          </p:cNvPr>
          <p:cNvSpPr txBox="1"/>
          <p:nvPr/>
        </p:nvSpPr>
        <p:spPr>
          <a:xfrm>
            <a:off x="1377443" y="3536792"/>
            <a:ext cx="2574782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C6A010-4D85-405C-8C03-974D38CBAEAD}"/>
              </a:ext>
            </a:extLst>
          </p:cNvPr>
          <p:cNvSpPr/>
          <p:nvPr/>
        </p:nvSpPr>
        <p:spPr>
          <a:xfrm>
            <a:off x="4692650" y="1330800"/>
            <a:ext cx="2806700" cy="4650900"/>
          </a:xfrm>
          <a:prstGeom prst="rect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9C6ACB1-9AEF-4F4E-B985-C835AE786E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14" r="16814"/>
          <a:stretch/>
        </p:blipFill>
        <p:spPr>
          <a:xfrm>
            <a:off x="5239568" y="1739400"/>
            <a:ext cx="1737209" cy="1689600"/>
          </a:xfrm>
          <a:prstGeom prst="ellipse">
            <a:avLst/>
          </a:prstGeom>
          <a:solidFill>
            <a:srgbClr val="D89748"/>
          </a:solidFill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EFB913E-F0FD-4C74-AD98-0A17B6867C37}"/>
              </a:ext>
            </a:extLst>
          </p:cNvPr>
          <p:cNvSpPr txBox="1"/>
          <p:nvPr/>
        </p:nvSpPr>
        <p:spPr>
          <a:xfrm>
            <a:off x="4820781" y="3536792"/>
            <a:ext cx="2574782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C7FB4A3-F66E-4EDC-8440-2CDCEE503C15}"/>
              </a:ext>
            </a:extLst>
          </p:cNvPr>
          <p:cNvSpPr/>
          <p:nvPr/>
        </p:nvSpPr>
        <p:spPr>
          <a:xfrm>
            <a:off x="8135988" y="1330800"/>
            <a:ext cx="2806700" cy="4650900"/>
          </a:xfrm>
          <a:prstGeom prst="rect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35D5D1E-4C23-4974-824E-6A0D9BCC7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14" r="16814"/>
          <a:stretch/>
        </p:blipFill>
        <p:spPr>
          <a:xfrm>
            <a:off x="8682906" y="1739400"/>
            <a:ext cx="1737209" cy="1689600"/>
          </a:xfrm>
          <a:prstGeom prst="ellipse">
            <a:avLst/>
          </a:prstGeom>
          <a:solidFill>
            <a:srgbClr val="D89748"/>
          </a:solidFill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CFB1613-9AB9-4EB2-B454-426BCA511659}"/>
              </a:ext>
            </a:extLst>
          </p:cNvPr>
          <p:cNvSpPr txBox="1"/>
          <p:nvPr/>
        </p:nvSpPr>
        <p:spPr>
          <a:xfrm>
            <a:off x="8264119" y="3536792"/>
            <a:ext cx="2574782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ct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68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4390" y="215080"/>
            <a:ext cx="1863810" cy="24449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20242" y="4836345"/>
            <a:ext cx="2006470" cy="176407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30298" y="1517511"/>
            <a:ext cx="11029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8400" cap="none" spc="840" normalizeH="0" baseline="0" noProof="0" dirty="0">
                <a:ln>
                  <a:noFill/>
                </a:ln>
                <a:solidFill>
                  <a:srgbClr val="FFBA24">
                    <a:alpha val="53000"/>
                  </a:srgb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壹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 flipH="1">
            <a:off x="2371758" y="1517511"/>
            <a:ext cx="6647974" cy="1728430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9964" y="2734135"/>
            <a:ext cx="620918" cy="694865"/>
            <a:chOff x="5915776" y="4242598"/>
            <a:chExt cx="769903" cy="86159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5776" y="4242598"/>
              <a:ext cx="731030" cy="84663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947869" y="4379103"/>
              <a:ext cx="737810" cy="725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FZHei-B01S" panose="02010601030101010101" pitchFamily="2" charset="-122"/>
                </a:rPr>
                <a:t>唯美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FZHei-B01S" panose="02010601030101010101" pitchFamily="2" charset="-122"/>
                </a:rPr>
                <a:t>古风</a:t>
              </a:r>
            </a:p>
          </p:txBody>
        </p:sp>
      </p:grpSp>
      <p:sp>
        <p:nvSpPr>
          <p:cNvPr id="16" name="Rectangle 3">
            <a:extLst>
              <a:ext uri="{FF2B5EF4-FFF2-40B4-BE49-F238E27FC236}">
                <a16:creationId xmlns:a16="http://schemas.microsoft.com/office/drawing/2014/main" id="{9CF6DA69-29C2-43C3-B942-C2F76EFF600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371758" y="4156165"/>
            <a:ext cx="6647974" cy="1728430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E3EA03D-2D0D-4EEE-A9E3-8FC5C55459D1}"/>
              </a:ext>
            </a:extLst>
          </p:cNvPr>
          <p:cNvSpPr txBox="1"/>
          <p:nvPr/>
        </p:nvSpPr>
        <p:spPr>
          <a:xfrm>
            <a:off x="1162997" y="4156165"/>
            <a:ext cx="11029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kern="8400" spc="840" noProof="0">
                <a:solidFill>
                  <a:srgbClr val="FFBA24">
                    <a:alpha val="53000"/>
                  </a:srgb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贰</a:t>
            </a:r>
            <a:endParaRPr kumimoji="0" lang="zh-CN" altLang="en-US" sz="9600" b="0" i="0" u="none" strike="noStrike" kern="8400" cap="none" spc="840" normalizeH="0" baseline="0" noProof="0" dirty="0">
              <a:ln>
                <a:noFill/>
              </a:ln>
              <a:solidFill>
                <a:srgbClr val="FFBA24">
                  <a:alpha val="53000"/>
                </a:srgb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247B1BD-455F-42D5-BB0F-6D38857B9B74}"/>
              </a:ext>
            </a:extLst>
          </p:cNvPr>
          <p:cNvSpPr/>
          <p:nvPr/>
        </p:nvSpPr>
        <p:spPr>
          <a:xfrm>
            <a:off x="1572918" y="4303145"/>
            <a:ext cx="570271" cy="57027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F4B261D-8D2E-458A-A435-98650B9DA5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919" y="479129"/>
            <a:ext cx="4301368" cy="49850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A645F1-3B84-4E69-80A2-BD4B48371D3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224968" y="1739063"/>
            <a:ext cx="6678751" cy="3946678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A85202-B239-473B-ACB0-BDB963F55E50}"/>
              </a:ext>
            </a:extLst>
          </p:cNvPr>
          <p:cNvSpPr txBox="1"/>
          <p:nvPr/>
        </p:nvSpPr>
        <p:spPr>
          <a:xfrm>
            <a:off x="1018920" y="2116251"/>
            <a:ext cx="1107996" cy="2544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246238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674A176-E77B-4C33-9AD2-A8912E39F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33" y="-180724"/>
            <a:ext cx="2754337" cy="361315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B8FEE61-0D39-41DC-AF94-88BEC5AB5AE5}"/>
              </a:ext>
            </a:extLst>
          </p:cNvPr>
          <p:cNvSpPr/>
          <p:nvPr/>
        </p:nvSpPr>
        <p:spPr>
          <a:xfrm>
            <a:off x="3569830" y="668588"/>
            <a:ext cx="5105400" cy="510540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A664712-D883-483E-B3DF-1E4402DF9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5860">
            <a:off x="4709544" y="2643092"/>
            <a:ext cx="3204477" cy="3462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10028979" y="2914151"/>
            <a:ext cx="2089479" cy="2785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14" y="0"/>
            <a:ext cx="2754337" cy="3613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230" y="3429000"/>
            <a:ext cx="1424703" cy="19563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9691176" y="2903773"/>
            <a:ext cx="1448747" cy="19316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C08545-B564-4FEE-A655-86FD91E2FE91}"/>
              </a:ext>
            </a:extLst>
          </p:cNvPr>
          <p:cNvSpPr txBox="1"/>
          <p:nvPr/>
        </p:nvSpPr>
        <p:spPr>
          <a:xfrm>
            <a:off x="4941838" y="1625851"/>
            <a:ext cx="2308324" cy="31908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>
                <a:solidFill>
                  <a:prstClr val="white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肆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FFA1B3E4-DB3D-402F-B01A-2D5A3AEA81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0" y="2659790"/>
            <a:ext cx="2458772" cy="476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50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F3D7A46-F6DB-4B4A-BC4C-F31CAB8893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8125" y="165105"/>
            <a:ext cx="2754337" cy="36131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5499DAA-C635-4584-9603-768B4C3585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08" y="3870727"/>
            <a:ext cx="1424703" cy="1956309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9ED1CF3E-4A7C-44B7-BD20-35CC524A7CC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211942" y="1622408"/>
            <a:ext cx="2954655" cy="4204628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文字尽量，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不必过于繁琐，注意板面美观度。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A73C36-153A-40B6-A02B-8D4BDB57CD21}"/>
              </a:ext>
            </a:extLst>
          </p:cNvPr>
          <p:cNvSpPr/>
          <p:nvPr/>
        </p:nvSpPr>
        <p:spPr>
          <a:xfrm>
            <a:off x="8211942" y="1622408"/>
            <a:ext cx="716158" cy="1987555"/>
          </a:xfrm>
          <a:prstGeom prst="rect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491CFF-51BB-4111-BCC3-C2D0EFD54B6C}"/>
              </a:ext>
            </a:extLst>
          </p:cNvPr>
          <p:cNvSpPr txBox="1"/>
          <p:nvPr/>
        </p:nvSpPr>
        <p:spPr>
          <a:xfrm>
            <a:off x="8258616" y="1726567"/>
            <a:ext cx="615553" cy="18457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E8BED17-37CB-4652-AD10-D40198D82A8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124874" y="1675941"/>
            <a:ext cx="2954655" cy="4204628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文字尽量，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不必过于繁琐，注意板面美观度。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70CB85-1154-407D-9AA7-62698621F403}"/>
              </a:ext>
            </a:extLst>
          </p:cNvPr>
          <p:cNvSpPr/>
          <p:nvPr/>
        </p:nvSpPr>
        <p:spPr>
          <a:xfrm>
            <a:off x="4124874" y="1675941"/>
            <a:ext cx="716158" cy="1987555"/>
          </a:xfrm>
          <a:prstGeom prst="rect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4672DB-BCAA-4742-919B-DEB56CCA45AA}"/>
              </a:ext>
            </a:extLst>
          </p:cNvPr>
          <p:cNvSpPr txBox="1"/>
          <p:nvPr/>
        </p:nvSpPr>
        <p:spPr>
          <a:xfrm>
            <a:off x="4171548" y="1780100"/>
            <a:ext cx="615553" cy="18457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27992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51920-026F-45AE-90C5-CDED5F522B0C}"/>
              </a:ext>
            </a:extLst>
          </p:cNvPr>
          <p:cNvGrpSpPr/>
          <p:nvPr/>
        </p:nvGrpSpPr>
        <p:grpSpPr>
          <a:xfrm>
            <a:off x="1063256" y="1187281"/>
            <a:ext cx="1520456" cy="4901336"/>
            <a:chOff x="1063256" y="2190581"/>
            <a:chExt cx="1520456" cy="490133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4EC6690-9D54-46B6-A8B3-AC39492F4599}"/>
                </a:ext>
              </a:extLst>
            </p:cNvPr>
            <p:cNvSpPr/>
            <p:nvPr/>
          </p:nvSpPr>
          <p:spPr>
            <a:xfrm>
              <a:off x="1063256" y="2551815"/>
              <a:ext cx="1520456" cy="4540102"/>
            </a:xfrm>
            <a:prstGeom prst="rect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DC83D26-A7DC-40A4-8530-6A6C93DB30C9}"/>
                </a:ext>
              </a:extLst>
            </p:cNvPr>
            <p:cNvSpPr/>
            <p:nvPr/>
          </p:nvSpPr>
          <p:spPr>
            <a:xfrm>
              <a:off x="1456445" y="2190581"/>
              <a:ext cx="722467" cy="722467"/>
            </a:xfrm>
            <a:prstGeom prst="ellipse">
              <a:avLst/>
            </a:prstGeom>
            <a:solidFill>
              <a:srgbClr val="D89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壹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2683E41-C3A8-403E-9340-CF12A9B8401E}"/>
                </a:ext>
              </a:extLst>
            </p:cNvPr>
            <p:cNvSpPr/>
            <p:nvPr/>
          </p:nvSpPr>
          <p:spPr>
            <a:xfrm>
              <a:off x="1243098" y="3174860"/>
              <a:ext cx="1075166" cy="3695840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烟涛微茫信难求</a:t>
              </a:r>
            </a:p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云霞明灭或可睹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81C9F8-F7B0-4855-811F-8E99D1271C1A}"/>
              </a:ext>
            </a:extLst>
          </p:cNvPr>
          <p:cNvGrpSpPr/>
          <p:nvPr/>
        </p:nvGrpSpPr>
        <p:grpSpPr>
          <a:xfrm>
            <a:off x="3333536" y="1187281"/>
            <a:ext cx="1520456" cy="4901336"/>
            <a:chOff x="1063256" y="2190581"/>
            <a:chExt cx="1520456" cy="490133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1DDC343-EBFE-4A72-924E-09226FE5AB41}"/>
                </a:ext>
              </a:extLst>
            </p:cNvPr>
            <p:cNvSpPr/>
            <p:nvPr/>
          </p:nvSpPr>
          <p:spPr>
            <a:xfrm>
              <a:off x="1063256" y="2551815"/>
              <a:ext cx="1520456" cy="4540102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D376F16-FF54-40EE-96B5-4EAE740F84E5}"/>
                </a:ext>
              </a:extLst>
            </p:cNvPr>
            <p:cNvSpPr/>
            <p:nvPr/>
          </p:nvSpPr>
          <p:spPr>
            <a:xfrm>
              <a:off x="1456445" y="2190581"/>
              <a:ext cx="722467" cy="722467"/>
            </a:xfrm>
            <a:prstGeom prst="ellipse">
              <a:avLst/>
            </a:prstGeom>
            <a:solidFill>
              <a:srgbClr val="D89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贰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9574A6C-6EB1-4A63-A923-13ABA862CF0F}"/>
                </a:ext>
              </a:extLst>
            </p:cNvPr>
            <p:cNvSpPr/>
            <p:nvPr/>
          </p:nvSpPr>
          <p:spPr>
            <a:xfrm>
              <a:off x="1243098" y="3174860"/>
              <a:ext cx="1075166" cy="3695840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烟涛微茫信难求</a:t>
              </a:r>
            </a:p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云霞明灭或可睹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A493002-D468-45F7-AB6F-2B5D019F64F2}"/>
              </a:ext>
            </a:extLst>
          </p:cNvPr>
          <p:cNvGrpSpPr/>
          <p:nvPr/>
        </p:nvGrpSpPr>
        <p:grpSpPr>
          <a:xfrm>
            <a:off x="5603815" y="1187281"/>
            <a:ext cx="1520456" cy="4901336"/>
            <a:chOff x="1063256" y="2190581"/>
            <a:chExt cx="1520456" cy="490133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789F70D-8759-481C-8960-6B5DADE80DFC}"/>
                </a:ext>
              </a:extLst>
            </p:cNvPr>
            <p:cNvSpPr/>
            <p:nvPr/>
          </p:nvSpPr>
          <p:spPr>
            <a:xfrm>
              <a:off x="1063256" y="2551815"/>
              <a:ext cx="1520456" cy="4540102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F92A92C-475B-48CF-AEE3-D34A6DEE2FF5}"/>
                </a:ext>
              </a:extLst>
            </p:cNvPr>
            <p:cNvSpPr/>
            <p:nvPr/>
          </p:nvSpPr>
          <p:spPr>
            <a:xfrm>
              <a:off x="1456445" y="2190581"/>
              <a:ext cx="722467" cy="722467"/>
            </a:xfrm>
            <a:prstGeom prst="ellipse">
              <a:avLst/>
            </a:prstGeom>
            <a:solidFill>
              <a:srgbClr val="D89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叁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121DD62-AB3C-4E80-BDAB-B3DFC54A6C83}"/>
                </a:ext>
              </a:extLst>
            </p:cNvPr>
            <p:cNvSpPr/>
            <p:nvPr/>
          </p:nvSpPr>
          <p:spPr>
            <a:xfrm>
              <a:off x="1243098" y="3174860"/>
              <a:ext cx="1075166" cy="3499159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烟涛微茫信难求</a:t>
              </a:r>
            </a:p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云霞明灭或可睹</a:t>
              </a: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8D1A9D1B-9930-4EA1-8C36-3F8B16D52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41464" y="2641599"/>
            <a:ext cx="3882623" cy="3882623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A41CB23E-34E2-442F-A318-89709E72CA61}"/>
              </a:ext>
            </a:extLst>
          </p:cNvPr>
          <p:cNvSpPr txBox="1"/>
          <p:nvPr/>
        </p:nvSpPr>
        <p:spPr>
          <a:xfrm>
            <a:off x="8498968" y="884579"/>
            <a:ext cx="1015663" cy="23666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155031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97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C817B8F-2F08-482B-938D-426AFA30DD68}"/>
              </a:ext>
            </a:extLst>
          </p:cNvPr>
          <p:cNvSpPr/>
          <p:nvPr/>
        </p:nvSpPr>
        <p:spPr>
          <a:xfrm>
            <a:off x="0" y="511542"/>
            <a:ext cx="12192000" cy="583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028" y="5"/>
            <a:ext cx="2754337" cy="3613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5" y="3779389"/>
            <a:ext cx="1424703" cy="1956309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1022151" y="1265189"/>
            <a:ext cx="355600" cy="484188"/>
            <a:chOff x="4755469" y="4479245"/>
            <a:chExt cx="355600" cy="484188"/>
          </a:xfrm>
        </p:grpSpPr>
        <p:sp>
          <p:nvSpPr>
            <p:cNvPr id="37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avLst/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endParaRPr>
            </a:p>
          </p:txBody>
        </p:sp>
        <p:sp>
          <p:nvSpPr>
            <p:cNvPr id="38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avLst/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endParaRPr>
            </a:p>
          </p:txBody>
        </p:sp>
        <p:sp>
          <p:nvSpPr>
            <p:cNvPr id="39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avLst/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476628" y="545809"/>
            <a:ext cx="1313180" cy="144655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录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340428" y="498812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目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4011463" y="2399208"/>
            <a:ext cx="615553" cy="2989098"/>
            <a:chOff x="8734578" y="3372679"/>
            <a:chExt cx="615553" cy="2989098"/>
          </a:xfrm>
        </p:grpSpPr>
        <p:sp>
          <p:nvSpPr>
            <p:cNvPr id="93" name="文本框 92"/>
            <p:cNvSpPr txBox="1"/>
            <p:nvPr/>
          </p:nvSpPr>
          <p:spPr>
            <a:xfrm>
              <a:off x="8734578" y="3372679"/>
              <a:ext cx="615553" cy="16774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【</a:t>
              </a: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第一章</a:t>
              </a: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】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89748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811521" y="5346114"/>
              <a:ext cx="461665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标题文本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3359125" y="2525454"/>
            <a:ext cx="697627" cy="30340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EC514B91-88F7-463E-9BF6-2E280FF4BF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13432" y="4998463"/>
            <a:ext cx="812732" cy="1115991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0B070C33-18FB-4E6D-9710-F13D8C4879F9}"/>
              </a:ext>
            </a:extLst>
          </p:cNvPr>
          <p:cNvGrpSpPr/>
          <p:nvPr/>
        </p:nvGrpSpPr>
        <p:grpSpPr>
          <a:xfrm>
            <a:off x="5788223" y="2399208"/>
            <a:ext cx="615553" cy="2989098"/>
            <a:chOff x="8734578" y="3372679"/>
            <a:chExt cx="615553" cy="298909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878F6F8-2B45-4C61-BC46-5C2951D06731}"/>
                </a:ext>
              </a:extLst>
            </p:cNvPr>
            <p:cNvSpPr txBox="1"/>
            <p:nvPr/>
          </p:nvSpPr>
          <p:spPr>
            <a:xfrm>
              <a:off x="8734578" y="3372679"/>
              <a:ext cx="615553" cy="16774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【</a:t>
              </a: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第二章</a:t>
              </a: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】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89748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447A8BD-07DF-4334-BF90-0AACAE10F13E}"/>
                </a:ext>
              </a:extLst>
            </p:cNvPr>
            <p:cNvSpPr/>
            <p:nvPr/>
          </p:nvSpPr>
          <p:spPr>
            <a:xfrm>
              <a:off x="8811521" y="5346114"/>
              <a:ext cx="461665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标题文本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23538A85-8042-4C57-95B8-4E0098D726EE}"/>
              </a:ext>
            </a:extLst>
          </p:cNvPr>
          <p:cNvSpPr/>
          <p:nvPr/>
        </p:nvSpPr>
        <p:spPr>
          <a:xfrm>
            <a:off x="5135885" y="2525454"/>
            <a:ext cx="697627" cy="30340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4727FBC-AEEF-442E-9941-70C19F84C671}"/>
              </a:ext>
            </a:extLst>
          </p:cNvPr>
          <p:cNvGrpSpPr/>
          <p:nvPr/>
        </p:nvGrpSpPr>
        <p:grpSpPr>
          <a:xfrm>
            <a:off x="7564983" y="2399208"/>
            <a:ext cx="615553" cy="2989098"/>
            <a:chOff x="8734578" y="3372679"/>
            <a:chExt cx="615553" cy="298909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7CF2BCB-809F-4995-9A36-1412B988EE50}"/>
                </a:ext>
              </a:extLst>
            </p:cNvPr>
            <p:cNvSpPr txBox="1"/>
            <p:nvPr/>
          </p:nvSpPr>
          <p:spPr>
            <a:xfrm>
              <a:off x="8734578" y="3372679"/>
              <a:ext cx="615553" cy="16774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【</a:t>
              </a: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第三章</a:t>
              </a: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】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89748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CB1BCB54-3050-4794-A20D-A03BDB3F00D6}"/>
                </a:ext>
              </a:extLst>
            </p:cNvPr>
            <p:cNvSpPr/>
            <p:nvPr/>
          </p:nvSpPr>
          <p:spPr>
            <a:xfrm>
              <a:off x="8811521" y="5346114"/>
              <a:ext cx="461665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标题文本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0CA15E8B-9274-483C-BB1C-FD9512132BE0}"/>
              </a:ext>
            </a:extLst>
          </p:cNvPr>
          <p:cNvSpPr/>
          <p:nvPr/>
        </p:nvSpPr>
        <p:spPr>
          <a:xfrm>
            <a:off x="6912645" y="2525454"/>
            <a:ext cx="697627" cy="30340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344585B-9A3D-4DFC-8C65-6C09AC38C829}"/>
              </a:ext>
            </a:extLst>
          </p:cNvPr>
          <p:cNvGrpSpPr/>
          <p:nvPr/>
        </p:nvGrpSpPr>
        <p:grpSpPr>
          <a:xfrm>
            <a:off x="9341743" y="2399208"/>
            <a:ext cx="615553" cy="2989098"/>
            <a:chOff x="8734578" y="3372679"/>
            <a:chExt cx="615553" cy="298909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F67A120-9B42-41CB-B054-9E3AB1150280}"/>
                </a:ext>
              </a:extLst>
            </p:cNvPr>
            <p:cNvSpPr txBox="1"/>
            <p:nvPr/>
          </p:nvSpPr>
          <p:spPr>
            <a:xfrm>
              <a:off x="8734578" y="3372679"/>
              <a:ext cx="615553" cy="16774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【</a:t>
              </a: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第四章</a:t>
              </a: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D89748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】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89748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618243B4-A3A4-45E0-9086-FDB9085D1AA9}"/>
                </a:ext>
              </a:extLst>
            </p:cNvPr>
            <p:cNvSpPr/>
            <p:nvPr/>
          </p:nvSpPr>
          <p:spPr>
            <a:xfrm>
              <a:off x="8811521" y="5346114"/>
              <a:ext cx="461665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标题文本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49AA171-5560-4A77-B8AF-9F76D95CBE4B}"/>
              </a:ext>
            </a:extLst>
          </p:cNvPr>
          <p:cNvSpPr/>
          <p:nvPr/>
        </p:nvSpPr>
        <p:spPr>
          <a:xfrm>
            <a:off x="8689405" y="2525454"/>
            <a:ext cx="697627" cy="30340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96" grpId="0"/>
      <p:bldP spid="59" grpId="0"/>
      <p:bldP spid="63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11F4A4C-8B08-47D0-B12D-50C94C84B53E}"/>
              </a:ext>
            </a:extLst>
          </p:cNvPr>
          <p:cNvSpPr/>
          <p:nvPr/>
        </p:nvSpPr>
        <p:spPr>
          <a:xfrm>
            <a:off x="7113955" y="1922067"/>
            <a:ext cx="3500427" cy="95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空山不见人，但闻人语响。</a:t>
            </a:r>
            <a:b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返景入深林，复照青苔上。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720BDA7-345A-48B7-AA27-32973BDB921F}"/>
              </a:ext>
            </a:extLst>
          </p:cNvPr>
          <p:cNvSpPr/>
          <p:nvPr/>
        </p:nvSpPr>
        <p:spPr>
          <a:xfrm>
            <a:off x="7113955" y="3213728"/>
            <a:ext cx="3500427" cy="95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空山不见人，但闻人语响。</a:t>
            </a:r>
            <a:b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返景入深林，复照青苔上。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7412EA6-783B-4466-B419-B1B2799061D6}"/>
              </a:ext>
            </a:extLst>
          </p:cNvPr>
          <p:cNvCxnSpPr/>
          <p:nvPr/>
        </p:nvCxnSpPr>
        <p:spPr>
          <a:xfrm>
            <a:off x="6330692" y="1474972"/>
            <a:ext cx="0" cy="435934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1E4B6A66-AD4F-4A02-B978-25391DAAA9F0}"/>
              </a:ext>
            </a:extLst>
          </p:cNvPr>
          <p:cNvSpPr/>
          <p:nvPr/>
        </p:nvSpPr>
        <p:spPr>
          <a:xfrm>
            <a:off x="5841482" y="1868377"/>
            <a:ext cx="978420" cy="97842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1764C5E-CF94-4FE8-928F-E97588E4E434}"/>
              </a:ext>
            </a:extLst>
          </p:cNvPr>
          <p:cNvSpPr/>
          <p:nvPr/>
        </p:nvSpPr>
        <p:spPr>
          <a:xfrm>
            <a:off x="5841482" y="3160038"/>
            <a:ext cx="978420" cy="97842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文悦古典明朝体 (非商业使用) W5" pitchFamily="2" charset="-122"/>
                <a:ea typeface="文悦古典明朝体 (非商业使用) W5" pitchFamily="2" charset="-122"/>
              </a:rPr>
              <a:t>贰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9ED4D9-378D-48DB-BC1B-949D714C555E}"/>
              </a:ext>
            </a:extLst>
          </p:cNvPr>
          <p:cNvSpPr/>
          <p:nvPr/>
        </p:nvSpPr>
        <p:spPr>
          <a:xfrm>
            <a:off x="5841482" y="4451700"/>
            <a:ext cx="978420" cy="97842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文悦古典明朝体 (非商业使用) W5" pitchFamily="2" charset="-122"/>
                <a:ea typeface="文悦古典明朝体 (非商业使用) W5" pitchFamily="2" charset="-122"/>
              </a:rPr>
              <a:t>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D18CBB5-0C11-4D73-B7B8-554832F3E220}"/>
              </a:ext>
            </a:extLst>
          </p:cNvPr>
          <p:cNvSpPr/>
          <p:nvPr/>
        </p:nvSpPr>
        <p:spPr>
          <a:xfrm>
            <a:off x="7113955" y="4505390"/>
            <a:ext cx="3500427" cy="95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空山不见人，但闻人语响。</a:t>
            </a:r>
            <a:b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返景入深林，复照青苔上。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6EEFA67-9033-4B4F-868A-6ACC7E45D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013" y="1297051"/>
            <a:ext cx="4383062" cy="522691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697893A-5224-453D-8055-4E955830D721}"/>
              </a:ext>
            </a:extLst>
          </p:cNvPr>
          <p:cNvSpPr txBox="1"/>
          <p:nvPr/>
        </p:nvSpPr>
        <p:spPr>
          <a:xfrm>
            <a:off x="761097" y="1309751"/>
            <a:ext cx="1107996" cy="2544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278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0D50E9A-1943-49C4-9B3D-38B607DCAF3C}"/>
              </a:ext>
            </a:extLst>
          </p:cNvPr>
          <p:cNvSpPr/>
          <p:nvPr/>
        </p:nvSpPr>
        <p:spPr>
          <a:xfrm>
            <a:off x="4422775" y="1755775"/>
            <a:ext cx="3346450" cy="33464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F7D9D47-C408-4FA3-A34D-4E559187BC7C}"/>
              </a:ext>
            </a:extLst>
          </p:cNvPr>
          <p:cNvSpPr/>
          <p:nvPr/>
        </p:nvSpPr>
        <p:spPr>
          <a:xfrm>
            <a:off x="4046538" y="1379538"/>
            <a:ext cx="4098925" cy="4098925"/>
          </a:xfrm>
          <a:prstGeom prst="ellipse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B8B91D1-100A-4B4C-9029-B9AEF0094504}"/>
              </a:ext>
            </a:extLst>
          </p:cNvPr>
          <p:cNvSpPr/>
          <p:nvPr/>
        </p:nvSpPr>
        <p:spPr>
          <a:xfrm>
            <a:off x="3575689" y="1850231"/>
            <a:ext cx="628011" cy="62801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4250FF1-716F-4A69-AE9F-ABAFDB7C9F2B}"/>
              </a:ext>
            </a:extLst>
          </p:cNvPr>
          <p:cNvSpPr/>
          <p:nvPr/>
        </p:nvSpPr>
        <p:spPr>
          <a:xfrm>
            <a:off x="3559339" y="4474214"/>
            <a:ext cx="628011" cy="62801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D74DF72-A253-4639-9AB9-5BE705C8867B}"/>
              </a:ext>
            </a:extLst>
          </p:cNvPr>
          <p:cNvSpPr/>
          <p:nvPr/>
        </p:nvSpPr>
        <p:spPr>
          <a:xfrm>
            <a:off x="8004651" y="1850231"/>
            <a:ext cx="628011" cy="62801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6DA5E44-8575-43FF-A367-539845328224}"/>
              </a:ext>
            </a:extLst>
          </p:cNvPr>
          <p:cNvSpPr/>
          <p:nvPr/>
        </p:nvSpPr>
        <p:spPr>
          <a:xfrm>
            <a:off x="7988301" y="4474214"/>
            <a:ext cx="628011" cy="62801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39E1F2C-E270-4883-96C5-04034F5F51B8}"/>
              </a:ext>
            </a:extLst>
          </p:cNvPr>
          <p:cNvSpPr txBox="1"/>
          <p:nvPr/>
        </p:nvSpPr>
        <p:spPr>
          <a:xfrm>
            <a:off x="728856" y="3943349"/>
            <a:ext cx="2676108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美观度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FC51422-3A63-4638-8144-6746C5392D2F}"/>
              </a:ext>
            </a:extLst>
          </p:cNvPr>
          <p:cNvSpPr txBox="1"/>
          <p:nvPr/>
        </p:nvSpPr>
        <p:spPr>
          <a:xfrm>
            <a:off x="728276" y="1264565"/>
            <a:ext cx="2676108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美观度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r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151839-5328-4A2B-BB37-813E4A7C1DD6}"/>
              </a:ext>
            </a:extLst>
          </p:cNvPr>
          <p:cNvSpPr txBox="1"/>
          <p:nvPr/>
        </p:nvSpPr>
        <p:spPr>
          <a:xfrm>
            <a:off x="8762188" y="1258729"/>
            <a:ext cx="2676108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美观度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B5FA490-0AB5-4CD4-8E3A-095D8B33E3FF}"/>
              </a:ext>
            </a:extLst>
          </p:cNvPr>
          <p:cNvSpPr txBox="1"/>
          <p:nvPr/>
        </p:nvSpPr>
        <p:spPr>
          <a:xfrm>
            <a:off x="8757784" y="3933667"/>
            <a:ext cx="2676108" cy="2337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美观度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65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97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B1365429-5062-4279-9123-25B9E13D99E3}"/>
              </a:ext>
            </a:extLst>
          </p:cNvPr>
          <p:cNvSpPr/>
          <p:nvPr/>
        </p:nvSpPr>
        <p:spPr>
          <a:xfrm>
            <a:off x="1988344" y="-678656"/>
            <a:ext cx="8215312" cy="8215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CFB80FB-54F0-4683-9206-F9786E17F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51477" y="4391379"/>
            <a:ext cx="2597378" cy="7615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26A9D2-B1CF-4B4A-A76F-C849056DFC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5736">
            <a:off x="7234655" y="-38582"/>
            <a:ext cx="2754337" cy="36131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D5F120-47A3-424C-BDFD-1F0992EB3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9979">
            <a:off x="8225134" y="3254090"/>
            <a:ext cx="2089479" cy="27859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447BBFB-05A0-462A-B6B3-16FD8E7EC1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2439">
            <a:off x="7054615" y="2857706"/>
            <a:ext cx="1448747" cy="193166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4D3EB6C-8091-40A2-8303-4CA5E25290DA}"/>
              </a:ext>
            </a:extLst>
          </p:cNvPr>
          <p:cNvSpPr txBox="1"/>
          <p:nvPr/>
        </p:nvSpPr>
        <p:spPr>
          <a:xfrm>
            <a:off x="5476771" y="674129"/>
            <a:ext cx="1415772" cy="43228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>
                <a:solidFill>
                  <a:prstClr val="black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感谢欣赏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231CDED-74BC-4B72-88A4-33C45A53A8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234" y="5162828"/>
            <a:ext cx="622846" cy="1000125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861282B7-CB8C-4AD5-8EB6-8F644435F685}"/>
              </a:ext>
            </a:extLst>
          </p:cNvPr>
          <p:cNvSpPr/>
          <p:nvPr/>
        </p:nvSpPr>
        <p:spPr>
          <a:xfrm>
            <a:off x="4738757" y="1992631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30A27F7-34A3-4682-8342-B6AFCABFB3DE}"/>
              </a:ext>
            </a:extLst>
          </p:cNvPr>
          <p:cNvSpPr/>
          <p:nvPr/>
        </p:nvSpPr>
        <p:spPr>
          <a:xfrm>
            <a:off x="4738757" y="2562084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48E15CB-EBF8-4D70-85FC-1F9DDCFE511A}"/>
              </a:ext>
            </a:extLst>
          </p:cNvPr>
          <p:cNvSpPr/>
          <p:nvPr/>
        </p:nvSpPr>
        <p:spPr>
          <a:xfrm>
            <a:off x="4738757" y="3115617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14ECD82-7177-407B-B904-D095BCFA55C5}"/>
              </a:ext>
            </a:extLst>
          </p:cNvPr>
          <p:cNvSpPr/>
          <p:nvPr/>
        </p:nvSpPr>
        <p:spPr>
          <a:xfrm>
            <a:off x="4738757" y="3693684"/>
            <a:ext cx="553533" cy="553533"/>
          </a:xfrm>
          <a:prstGeom prst="ellipse">
            <a:avLst/>
          </a:prstGeom>
          <a:noFill/>
          <a:ln>
            <a:solidFill>
              <a:srgbClr val="FFB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CEC6F9C-EC79-484F-AE57-E613885253FE}"/>
              </a:ext>
            </a:extLst>
          </p:cNvPr>
          <p:cNvSpPr txBox="1"/>
          <p:nvPr/>
        </p:nvSpPr>
        <p:spPr>
          <a:xfrm>
            <a:off x="4753271" y="203304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  <a:sym typeface="FZHei-B01S" panose="02010601030101010101" pitchFamily="2" charset="-122"/>
              </a:rPr>
              <a:t>唯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5933101-DC94-4928-8DA3-62AEB1C02398}"/>
              </a:ext>
            </a:extLst>
          </p:cNvPr>
          <p:cNvSpPr txBox="1"/>
          <p:nvPr/>
        </p:nvSpPr>
        <p:spPr>
          <a:xfrm>
            <a:off x="4765971" y="261036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  <a:sym typeface="FZHei-B01S" panose="02010601030101010101" pitchFamily="2" charset="-122"/>
              </a:rPr>
              <a:t>美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F2374E9-9850-4737-B6E1-76B112371BB4}"/>
              </a:ext>
            </a:extLst>
          </p:cNvPr>
          <p:cNvSpPr txBox="1"/>
          <p:nvPr/>
        </p:nvSpPr>
        <p:spPr>
          <a:xfrm>
            <a:off x="4740571" y="314160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  <a:sym typeface="FZHei-B01S" panose="02010601030101010101" pitchFamily="2" charset="-122"/>
              </a:rPr>
              <a:t>古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91312F7-78AD-4371-B08C-E61304913FC4}"/>
              </a:ext>
            </a:extLst>
          </p:cNvPr>
          <p:cNvSpPr txBox="1"/>
          <p:nvPr/>
        </p:nvSpPr>
        <p:spPr>
          <a:xfrm>
            <a:off x="4765971" y="372583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  <a:sym typeface="FZHei-B01S" panose="02010601030101010101" pitchFamily="2" charset="-122"/>
              </a:rPr>
              <a:t>风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12EB3B0-EEEC-439F-8CCA-599125C83DE9}"/>
              </a:ext>
            </a:extLst>
          </p:cNvPr>
          <p:cNvSpPr txBox="1"/>
          <p:nvPr/>
        </p:nvSpPr>
        <p:spPr>
          <a:xfrm>
            <a:off x="5987355" y="5291274"/>
            <a:ext cx="461665" cy="1060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夕小觉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5F8E1C3-1F07-47EE-9A9D-8632ED63A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781" y="2205385"/>
            <a:ext cx="2597378" cy="125526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2863584-0628-49A0-9806-6B7D4BB622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003" y="3732791"/>
            <a:ext cx="1424703" cy="195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8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674A176-E77B-4C33-9AD2-A8912E39F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33" y="-180724"/>
            <a:ext cx="2754337" cy="361315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B8FEE61-0D39-41DC-AF94-88BEC5AB5AE5}"/>
              </a:ext>
            </a:extLst>
          </p:cNvPr>
          <p:cNvSpPr/>
          <p:nvPr/>
        </p:nvSpPr>
        <p:spPr>
          <a:xfrm>
            <a:off x="3569830" y="668588"/>
            <a:ext cx="5105400" cy="510540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A664712-D883-483E-B3DF-1E4402DF9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5860">
            <a:off x="4709544" y="2643092"/>
            <a:ext cx="3204477" cy="3462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10028979" y="2914151"/>
            <a:ext cx="2089479" cy="2785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14" y="0"/>
            <a:ext cx="2754337" cy="3613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230" y="3429000"/>
            <a:ext cx="1424703" cy="19563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9691176" y="2903773"/>
            <a:ext cx="1448747" cy="19316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C08545-B564-4FEE-A655-86FD91E2FE91}"/>
              </a:ext>
            </a:extLst>
          </p:cNvPr>
          <p:cNvSpPr txBox="1"/>
          <p:nvPr/>
        </p:nvSpPr>
        <p:spPr>
          <a:xfrm>
            <a:off x="4941838" y="1625851"/>
            <a:ext cx="2308324" cy="31908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FFA1B3E4-DB3D-402F-B01A-2D5A3AEA81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0" y="2659790"/>
            <a:ext cx="2458772" cy="4762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3A2D47-DF66-48F1-9354-AD73389766D9}"/>
              </a:ext>
            </a:extLst>
          </p:cNvPr>
          <p:cNvSpPr/>
          <p:nvPr/>
        </p:nvSpPr>
        <p:spPr>
          <a:xfrm>
            <a:off x="4000500" y="317500"/>
            <a:ext cx="4191000" cy="6219422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3F80A6C-2250-4F00-94EF-48654EF4B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377960" y="3004273"/>
            <a:ext cx="3690080" cy="249663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70FEC88-750F-4B34-B0FD-C888DDD6FC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155" y="1241827"/>
            <a:ext cx="1204378" cy="16537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35DD58-9EF2-462D-99A7-DF916A3BF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112" y="1241827"/>
            <a:ext cx="1210856" cy="1662669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6536BAE9-43D2-4BD3-B28E-C124F094546B}"/>
              </a:ext>
            </a:extLst>
          </p:cNvPr>
          <p:cNvSpPr/>
          <p:nvPr/>
        </p:nvSpPr>
        <p:spPr>
          <a:xfrm>
            <a:off x="7033717" y="3185899"/>
            <a:ext cx="570271" cy="570271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673E02-E802-4CE0-9589-1932622E77AB}"/>
              </a:ext>
            </a:extLst>
          </p:cNvPr>
          <p:cNvSpPr txBox="1"/>
          <p:nvPr/>
        </p:nvSpPr>
        <p:spPr>
          <a:xfrm>
            <a:off x="6479719" y="999005"/>
            <a:ext cx="1107996" cy="2544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281C2089-A023-40D0-8630-C8A197320B2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91713" y="1777536"/>
            <a:ext cx="2954655" cy="4204628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文字尽量，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不必过于繁琐，注意板面美观度。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8DBCAD8-0AD3-4607-951B-62772F16C58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103784" y="1786432"/>
            <a:ext cx="2954655" cy="4204628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文字尽量，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不必过于繁琐，注意板面美观度。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05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D7315D-0E70-4B63-9E9E-21C2057A6000}"/>
              </a:ext>
            </a:extLst>
          </p:cNvPr>
          <p:cNvSpPr/>
          <p:nvPr/>
        </p:nvSpPr>
        <p:spPr>
          <a:xfrm>
            <a:off x="1119310" y="2018849"/>
            <a:ext cx="3165519" cy="33786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lt"/>
              <a:sym typeface="方正仿宋简体" panose="02010601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2708C87-D412-43A2-AA80-FEA91976230A}"/>
              </a:ext>
            </a:extLst>
          </p:cNvPr>
          <p:cNvSpPr/>
          <p:nvPr/>
        </p:nvSpPr>
        <p:spPr>
          <a:xfrm>
            <a:off x="2278274" y="2276413"/>
            <a:ext cx="1600382" cy="3137633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marL="0" marR="0" lvl="0" indent="0" algn="l" defTabSz="6089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D56B44B-1732-4E25-A3D3-E1D7D2572DEB}"/>
              </a:ext>
            </a:extLst>
          </p:cNvPr>
          <p:cNvSpPr/>
          <p:nvPr/>
        </p:nvSpPr>
        <p:spPr>
          <a:xfrm>
            <a:off x="4513240" y="2018849"/>
            <a:ext cx="3165519" cy="33786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lt"/>
              <a:sym typeface="方正仿宋简体" panose="02010601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C9E6828-1240-4ACC-86C0-C9DC25BD7E2B}"/>
              </a:ext>
            </a:extLst>
          </p:cNvPr>
          <p:cNvSpPr/>
          <p:nvPr/>
        </p:nvSpPr>
        <p:spPr>
          <a:xfrm>
            <a:off x="5802808" y="2234024"/>
            <a:ext cx="1467012" cy="3137633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A079FF2-DE55-4916-BE93-74B81C3FFF50}"/>
              </a:ext>
            </a:extLst>
          </p:cNvPr>
          <p:cNvSpPr/>
          <p:nvPr/>
        </p:nvSpPr>
        <p:spPr>
          <a:xfrm>
            <a:off x="7888446" y="2018849"/>
            <a:ext cx="3165519" cy="33786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lt"/>
              <a:sym typeface="方正仿宋简体" panose="02010601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A3C474C-F897-449F-A8FB-A727967A0F98}"/>
              </a:ext>
            </a:extLst>
          </p:cNvPr>
          <p:cNvSpPr/>
          <p:nvPr/>
        </p:nvSpPr>
        <p:spPr>
          <a:xfrm>
            <a:off x="9159968" y="2234024"/>
            <a:ext cx="1467012" cy="3137633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5073328-E040-49D3-9449-BB9326F07265}"/>
              </a:ext>
            </a:extLst>
          </p:cNvPr>
          <p:cNvGrpSpPr/>
          <p:nvPr/>
        </p:nvGrpSpPr>
        <p:grpSpPr>
          <a:xfrm>
            <a:off x="1132661" y="5017764"/>
            <a:ext cx="664246" cy="672266"/>
            <a:chOff x="894920" y="3430408"/>
            <a:chExt cx="498338" cy="504355"/>
          </a:xfrm>
          <a:solidFill>
            <a:srgbClr val="FFC000"/>
          </a:solidFill>
        </p:grpSpPr>
        <p:sp>
          <p:nvSpPr>
            <p:cNvPr id="18" name="弦形 17">
              <a:extLst>
                <a:ext uri="{FF2B5EF4-FFF2-40B4-BE49-F238E27FC236}">
                  <a16:creationId xmlns:a16="http://schemas.microsoft.com/office/drawing/2014/main" id="{EF429C95-8491-4CEE-8736-6D77BE470B8A}"/>
                </a:ext>
              </a:extLst>
            </p:cNvPr>
            <p:cNvSpPr/>
            <p:nvPr/>
          </p:nvSpPr>
          <p:spPr>
            <a:xfrm rot="7559517">
              <a:off x="894920" y="3436425"/>
              <a:ext cx="498338" cy="498338"/>
            </a:xfrm>
            <a:prstGeom prst="chord">
              <a:avLst>
                <a:gd name="adj1" fmla="val 2700000"/>
                <a:gd name="adj2" fmla="val 14620391"/>
              </a:avLst>
            </a:prstGeom>
            <a:solidFill>
              <a:srgbClr val="D89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lt"/>
                <a:sym typeface="方正仿宋简体" panose="02010601030101010101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C8A1B49-695D-4B98-9E8A-73DFFC5153B7}"/>
                </a:ext>
              </a:extLst>
            </p:cNvPr>
            <p:cNvSpPr txBox="1"/>
            <p:nvPr/>
          </p:nvSpPr>
          <p:spPr>
            <a:xfrm>
              <a:off x="952705" y="3430408"/>
              <a:ext cx="344191" cy="3155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3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方正仿宋简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1A7811D-85DF-4C52-A241-455B54CBDC31}"/>
              </a:ext>
            </a:extLst>
          </p:cNvPr>
          <p:cNvGrpSpPr/>
          <p:nvPr/>
        </p:nvGrpSpPr>
        <p:grpSpPr>
          <a:xfrm>
            <a:off x="4496077" y="1710319"/>
            <a:ext cx="766105" cy="766105"/>
            <a:chOff x="3418261" y="949059"/>
            <a:chExt cx="574756" cy="574756"/>
          </a:xfrm>
        </p:grpSpPr>
        <p:sp>
          <p:nvSpPr>
            <p:cNvPr id="21" name="弦形 20">
              <a:extLst>
                <a:ext uri="{FF2B5EF4-FFF2-40B4-BE49-F238E27FC236}">
                  <a16:creationId xmlns:a16="http://schemas.microsoft.com/office/drawing/2014/main" id="{3F0D460F-890F-4544-B4FB-BC2DA4653AA3}"/>
                </a:ext>
              </a:extLst>
            </p:cNvPr>
            <p:cNvSpPr/>
            <p:nvPr/>
          </p:nvSpPr>
          <p:spPr>
            <a:xfrm rot="18333106">
              <a:off x="3418261" y="949059"/>
              <a:ext cx="574756" cy="574756"/>
            </a:xfrm>
            <a:prstGeom prst="chord">
              <a:avLst>
                <a:gd name="adj1" fmla="val 2700000"/>
                <a:gd name="adj2" fmla="val 14620391"/>
              </a:avLst>
            </a:prstGeom>
            <a:solidFill>
              <a:srgbClr val="D89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lt"/>
                <a:sym typeface="方正仿宋简体" panose="02010601030101010101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FDF499C-C755-4B8E-A372-D3A9E387E09C}"/>
                </a:ext>
              </a:extLst>
            </p:cNvPr>
            <p:cNvSpPr txBox="1"/>
            <p:nvPr/>
          </p:nvSpPr>
          <p:spPr>
            <a:xfrm>
              <a:off x="3508770" y="1163946"/>
              <a:ext cx="344191" cy="3155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3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方正仿宋简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70E9D0F-1A5E-4C97-B046-7CBCBB31D88A}"/>
              </a:ext>
            </a:extLst>
          </p:cNvPr>
          <p:cNvGrpSpPr/>
          <p:nvPr/>
        </p:nvGrpSpPr>
        <p:grpSpPr>
          <a:xfrm>
            <a:off x="7916735" y="4993375"/>
            <a:ext cx="664245" cy="696654"/>
            <a:chOff x="5984549" y="3412111"/>
            <a:chExt cx="498338" cy="522652"/>
          </a:xfrm>
        </p:grpSpPr>
        <p:sp>
          <p:nvSpPr>
            <p:cNvPr id="24" name="弦形 23">
              <a:extLst>
                <a:ext uri="{FF2B5EF4-FFF2-40B4-BE49-F238E27FC236}">
                  <a16:creationId xmlns:a16="http://schemas.microsoft.com/office/drawing/2014/main" id="{D0B8C556-30BF-41CD-B3EB-B4807BD436B4}"/>
                </a:ext>
              </a:extLst>
            </p:cNvPr>
            <p:cNvSpPr/>
            <p:nvPr/>
          </p:nvSpPr>
          <p:spPr>
            <a:xfrm rot="7559517">
              <a:off x="5984549" y="3436425"/>
              <a:ext cx="498338" cy="498338"/>
            </a:xfrm>
            <a:prstGeom prst="chord">
              <a:avLst>
                <a:gd name="adj1" fmla="val 2700000"/>
                <a:gd name="adj2" fmla="val 14620391"/>
              </a:avLst>
            </a:prstGeom>
            <a:solidFill>
              <a:srgbClr val="D89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lt"/>
                <a:sym typeface="方正仿宋简体" panose="02010601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0D49F93-3B93-4209-905D-7D5CADB58B14}"/>
                </a:ext>
              </a:extLst>
            </p:cNvPr>
            <p:cNvSpPr txBox="1"/>
            <p:nvPr/>
          </p:nvSpPr>
          <p:spPr>
            <a:xfrm>
              <a:off x="6045171" y="3412111"/>
              <a:ext cx="344191" cy="3155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3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方正仿宋简体" panose="02010601030101010101" pitchFamily="2" charset="-122"/>
                </a:rPr>
                <a:t>叁</a:t>
              </a:r>
              <a:endPara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96529901-14E9-474F-9FF8-E5E8E47CC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64" y="2276413"/>
            <a:ext cx="2081702" cy="296963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FA260A7-9E03-47B9-B75F-AFD44F7F1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148" y="2207726"/>
            <a:ext cx="2081702" cy="296963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66EB540-9756-45AE-B153-A717142AB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862" y="2234024"/>
            <a:ext cx="2081702" cy="296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 bldLvl="0" animBg="1"/>
      <p:bldP spid="14" grpId="0"/>
      <p:bldP spid="15" grpId="0" bldLvl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6BF5DBC-EDB9-4DD4-911D-E50B6F7890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713" y="565200"/>
            <a:ext cx="5337255" cy="386464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2227D138-D342-4432-BB8E-2B37BF266ED0}"/>
              </a:ext>
            </a:extLst>
          </p:cNvPr>
          <p:cNvSpPr txBox="1"/>
          <p:nvPr/>
        </p:nvSpPr>
        <p:spPr>
          <a:xfrm>
            <a:off x="6069206" y="1786002"/>
            <a:ext cx="4667248" cy="1967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8F2698E-D26C-4973-82AB-230FAEC6692A}"/>
              </a:ext>
            </a:extLst>
          </p:cNvPr>
          <p:cNvSpPr txBox="1"/>
          <p:nvPr/>
        </p:nvSpPr>
        <p:spPr>
          <a:xfrm>
            <a:off x="6069206" y="3753785"/>
            <a:ext cx="4667248" cy="1967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方正仿宋简体" panose="02010601030101010101" pitchFamily="2" charset="-122"/>
              </a:rPr>
              <a:t>添加标题</a:t>
            </a: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在此处添加具体内容，文字尽量言简意赅，简单说明即可，不必过于繁琐，注意板面美观度。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  <a:p>
            <a:pPr marL="0" marR="0" lvl="0" indent="0" algn="l" defTabSz="6089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BC1C91-743F-4D48-AAC2-5D2D0931E536}"/>
              </a:ext>
            </a:extLst>
          </p:cNvPr>
          <p:cNvSpPr txBox="1"/>
          <p:nvPr/>
        </p:nvSpPr>
        <p:spPr>
          <a:xfrm>
            <a:off x="3473593" y="3297579"/>
            <a:ext cx="1107996" cy="2544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F20A09A-6C6F-42D9-A49F-283E144E3ABC}"/>
              </a:ext>
            </a:extLst>
          </p:cNvPr>
          <p:cNvGrpSpPr/>
          <p:nvPr/>
        </p:nvGrpSpPr>
        <p:grpSpPr>
          <a:xfrm>
            <a:off x="2115755" y="4569789"/>
            <a:ext cx="620918" cy="694865"/>
            <a:chOff x="5915776" y="4242598"/>
            <a:chExt cx="769903" cy="861593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263FB0E3-EDD8-45F4-BB4C-8D0E4E172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5776" y="4242598"/>
              <a:ext cx="731030" cy="846636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F82DBF-5AA5-4FCF-8458-1916D9F57934}"/>
                </a:ext>
              </a:extLst>
            </p:cNvPr>
            <p:cNvSpPr txBox="1"/>
            <p:nvPr/>
          </p:nvSpPr>
          <p:spPr>
            <a:xfrm>
              <a:off x="5947869" y="4379103"/>
              <a:ext cx="737810" cy="725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FZHei-B01S" panose="02010601030101010101" pitchFamily="2" charset="-122"/>
                </a:rPr>
                <a:t>唯美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FZHei-B01S" panose="02010601030101010101" pitchFamily="2" charset="-122"/>
                </a:rPr>
                <a:t>古风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114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48A16C-531F-4619-A83F-9EDACD457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853" y="1450922"/>
            <a:ext cx="2033876" cy="3939530"/>
          </a:xfrm>
          <a:prstGeom prst="rect">
            <a:avLst/>
          </a:prstGeom>
        </p:spPr>
      </p:pic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197FFD-64AB-41DF-9E7C-ED3393FAA3E3}"/>
              </a:ext>
            </a:extLst>
          </p:cNvPr>
          <p:cNvSpPr txBox="1"/>
          <p:nvPr/>
        </p:nvSpPr>
        <p:spPr>
          <a:xfrm>
            <a:off x="5699586" y="4283721"/>
            <a:ext cx="861774" cy="18713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>
                <a:latin typeface="文悦古典明朝体 (非商业使用) W5" pitchFamily="2" charset="-122"/>
                <a:ea typeface="文悦古典明朝体 (非商业使用) W5" pitchFamily="2" charset="-122"/>
              </a:rPr>
              <a:t>中国风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F3EB67-945E-4EED-BE90-6D82E2F9A480}"/>
              </a:ext>
            </a:extLst>
          </p:cNvPr>
          <p:cNvSpPr/>
          <p:nvPr/>
        </p:nvSpPr>
        <p:spPr>
          <a:xfrm>
            <a:off x="1312924" y="2792082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821893-E49E-4EC7-A19A-8DC5BEC86E54}"/>
              </a:ext>
            </a:extLst>
          </p:cNvPr>
          <p:cNvSpPr/>
          <p:nvPr/>
        </p:nvSpPr>
        <p:spPr>
          <a:xfrm>
            <a:off x="1312924" y="1765300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63BEAFD-2DA0-453C-94DF-091C7D64008D}"/>
              </a:ext>
            </a:extLst>
          </p:cNvPr>
          <p:cNvSpPr/>
          <p:nvPr/>
        </p:nvSpPr>
        <p:spPr>
          <a:xfrm>
            <a:off x="3411599" y="2792082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D9E677-66FD-4E3E-AA61-3C9EC1D8B9B3}"/>
              </a:ext>
            </a:extLst>
          </p:cNvPr>
          <p:cNvSpPr/>
          <p:nvPr/>
        </p:nvSpPr>
        <p:spPr>
          <a:xfrm>
            <a:off x="3411599" y="1765300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39D227C-D330-43F2-9843-F4FD8C51F70E}"/>
              </a:ext>
            </a:extLst>
          </p:cNvPr>
          <p:cNvSpPr/>
          <p:nvPr/>
        </p:nvSpPr>
        <p:spPr>
          <a:xfrm>
            <a:off x="7834865" y="2786588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6839C09-AB67-490D-9E15-A1D12EBB6BA6}"/>
              </a:ext>
            </a:extLst>
          </p:cNvPr>
          <p:cNvSpPr/>
          <p:nvPr/>
        </p:nvSpPr>
        <p:spPr>
          <a:xfrm>
            <a:off x="7834865" y="1759806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65F042A-A09C-46FE-98FC-A45A55D8DB6A}"/>
              </a:ext>
            </a:extLst>
          </p:cNvPr>
          <p:cNvSpPr/>
          <p:nvPr/>
        </p:nvSpPr>
        <p:spPr>
          <a:xfrm>
            <a:off x="9933540" y="2786588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4D3FDFF-136D-449C-9052-18F8D1E43D11}"/>
              </a:ext>
            </a:extLst>
          </p:cNvPr>
          <p:cNvSpPr/>
          <p:nvPr/>
        </p:nvSpPr>
        <p:spPr>
          <a:xfrm>
            <a:off x="9933540" y="1759806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4168CF5-F1AE-4B3C-9536-216FE8AC0D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64048" flipH="1">
            <a:off x="5021503" y="440389"/>
            <a:ext cx="1853648" cy="243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2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9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2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9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4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9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16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9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8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38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0" grpId="0" uiExpand="1" build="p"/>
      <p:bldP spid="12" grpId="0" uiExpand="1" build="p"/>
      <p:bldP spid="1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674A176-E77B-4C33-9AD2-A8912E39F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33" y="-180724"/>
            <a:ext cx="2754337" cy="361315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B8FEE61-0D39-41DC-AF94-88BEC5AB5AE5}"/>
              </a:ext>
            </a:extLst>
          </p:cNvPr>
          <p:cNvSpPr/>
          <p:nvPr/>
        </p:nvSpPr>
        <p:spPr>
          <a:xfrm>
            <a:off x="3569830" y="668588"/>
            <a:ext cx="5105400" cy="5105400"/>
          </a:xfrm>
          <a:prstGeom prst="ellipse">
            <a:avLst/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A664712-D883-483E-B3DF-1E4402DF9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5860">
            <a:off x="4709544" y="2643092"/>
            <a:ext cx="3204477" cy="3462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10028979" y="2914151"/>
            <a:ext cx="2089479" cy="2785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14" y="0"/>
            <a:ext cx="2754337" cy="3613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230" y="3429000"/>
            <a:ext cx="1424703" cy="19563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523">
            <a:off x="9691176" y="2903773"/>
            <a:ext cx="1448747" cy="19316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C08545-B564-4FEE-A655-86FD91E2FE91}"/>
              </a:ext>
            </a:extLst>
          </p:cNvPr>
          <p:cNvSpPr txBox="1"/>
          <p:nvPr/>
        </p:nvSpPr>
        <p:spPr>
          <a:xfrm>
            <a:off x="4941838" y="1625851"/>
            <a:ext cx="2308324" cy="31908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>
                <a:solidFill>
                  <a:prstClr val="white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贰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FFA1B3E4-DB3D-402F-B01A-2D5A3AEA81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0" y="2659790"/>
            <a:ext cx="2458772" cy="476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id="{37393211-38DE-4C03-99D7-9F11ECECDF24}"/>
              </a:ext>
            </a:extLst>
          </p:cNvPr>
          <p:cNvSpPr/>
          <p:nvPr/>
        </p:nvSpPr>
        <p:spPr>
          <a:xfrm>
            <a:off x="238125" y="257577"/>
            <a:ext cx="11662162" cy="6342847"/>
          </a:xfrm>
          <a:prstGeom prst="frame">
            <a:avLst>
              <a:gd name="adj1" fmla="val 834"/>
            </a:avLst>
          </a:prstGeom>
          <a:solidFill>
            <a:srgbClr val="D89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BC5672C-4115-4066-AE93-5AEB61833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5" y="395842"/>
            <a:ext cx="4054475" cy="606631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33CB65D-A6C0-407F-B52F-5F95D0B47998}"/>
              </a:ext>
            </a:extLst>
          </p:cNvPr>
          <p:cNvSpPr/>
          <p:nvPr/>
        </p:nvSpPr>
        <p:spPr>
          <a:xfrm>
            <a:off x="5025789" y="2868282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D1F9054-500A-40C0-B725-F6C79ADFEA22}"/>
              </a:ext>
            </a:extLst>
          </p:cNvPr>
          <p:cNvSpPr/>
          <p:nvPr/>
        </p:nvSpPr>
        <p:spPr>
          <a:xfrm>
            <a:off x="5025789" y="1841500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1225E1E-3F6B-49B3-992A-6ABB4E5B5B6B}"/>
              </a:ext>
            </a:extLst>
          </p:cNvPr>
          <p:cNvSpPr/>
          <p:nvPr/>
        </p:nvSpPr>
        <p:spPr>
          <a:xfrm>
            <a:off x="7108782" y="2868282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C0BF27-F595-4D6F-80F8-F842A2C9055B}"/>
              </a:ext>
            </a:extLst>
          </p:cNvPr>
          <p:cNvSpPr/>
          <p:nvPr/>
        </p:nvSpPr>
        <p:spPr>
          <a:xfrm>
            <a:off x="7108782" y="1841500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6EBDF2E-39DB-4466-B1C0-E0DA95C5E452}"/>
              </a:ext>
            </a:extLst>
          </p:cNvPr>
          <p:cNvSpPr/>
          <p:nvPr/>
        </p:nvSpPr>
        <p:spPr>
          <a:xfrm>
            <a:off x="9191775" y="2868282"/>
            <a:ext cx="1146411" cy="2994267"/>
          </a:xfrm>
          <a:prstGeom prst="rect">
            <a:avLst/>
          </a:prstGeom>
        </p:spPr>
        <p:txBody>
          <a:bodyPr vert="eaVert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请在此处添加具体内容，文字尽量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言简意赅，简单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sym typeface="FZHei-B01S" panose="02010601030101010101" pitchFamily="2" charset="-122"/>
              </a:rPr>
              <a:t>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sym typeface="方正仿宋简体" panose="02010601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8DFE3E7-A1AE-45B8-82B2-50ECA5BC0316}"/>
              </a:ext>
            </a:extLst>
          </p:cNvPr>
          <p:cNvSpPr/>
          <p:nvPr/>
        </p:nvSpPr>
        <p:spPr>
          <a:xfrm>
            <a:off x="9191775" y="1841500"/>
            <a:ext cx="1023876" cy="673100"/>
          </a:xfrm>
          <a:prstGeom prst="rect">
            <a:avLst/>
          </a:prstGeom>
          <a:noFill/>
          <a:ln>
            <a:solidFill>
              <a:srgbClr val="D89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  题</a:t>
            </a:r>
          </a:p>
        </p:txBody>
      </p:sp>
    </p:spTree>
    <p:extLst>
      <p:ext uri="{BB962C8B-B14F-4D97-AF65-F5344CB8AC3E}">
        <p14:creationId xmlns:p14="http://schemas.microsoft.com/office/powerpoint/2010/main" val="30739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9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2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9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4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9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uiExpand="1" build="p"/>
      <p:bldP spid="8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大气中国风通用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1562</Words>
  <Application>Microsoft Office PowerPoint</Application>
  <PresentationFormat>宽屏</PresentationFormat>
  <Paragraphs>151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文悦古典明朝体 (非商业使用) W5</vt:lpstr>
      <vt:lpstr>Arial</vt:lpstr>
      <vt:lpstr>等线</vt:lpstr>
      <vt:lpstr>等线 Light</vt:lpstr>
      <vt:lpstr>方正苏新诗柳楷简体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大气中国风通用PPT模板</dc:title>
  <dc:creator>007</dc:creator>
  <cp:lastModifiedBy>Administrator</cp:lastModifiedBy>
  <cp:revision>82</cp:revision>
  <dcterms:created xsi:type="dcterms:W3CDTF">2018-11-10T09:40:55Z</dcterms:created>
  <dcterms:modified xsi:type="dcterms:W3CDTF">2019-02-15T05:11:43Z</dcterms:modified>
</cp:coreProperties>
</file>