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58" r:id="rId3"/>
  </p:sldMasterIdLst>
  <p:notesMasterIdLst>
    <p:notesMasterId r:id="rId27"/>
  </p:notesMasterIdLst>
  <p:sldIdLst>
    <p:sldId id="256" r:id="rId4"/>
    <p:sldId id="4222" r:id="rId5"/>
    <p:sldId id="259" r:id="rId6"/>
    <p:sldId id="4243" r:id="rId7"/>
    <p:sldId id="4223" r:id="rId8"/>
    <p:sldId id="257" r:id="rId9"/>
    <p:sldId id="258" r:id="rId10"/>
    <p:sldId id="4233" r:id="rId11"/>
    <p:sldId id="4226" r:id="rId12"/>
    <p:sldId id="4228" r:id="rId13"/>
    <p:sldId id="4238" r:id="rId14"/>
    <p:sldId id="4224" r:id="rId15"/>
    <p:sldId id="4230" r:id="rId16"/>
    <p:sldId id="4236" r:id="rId17"/>
    <p:sldId id="4227" r:id="rId18"/>
    <p:sldId id="4231" r:id="rId19"/>
    <p:sldId id="4242" r:id="rId20"/>
    <p:sldId id="4237" r:id="rId21"/>
    <p:sldId id="4239" r:id="rId22"/>
    <p:sldId id="4232" r:id="rId23"/>
    <p:sldId id="271" r:id="rId24"/>
    <p:sldId id="1723" r:id="rId25"/>
    <p:sldId id="172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9DF9"/>
    <a:srgbClr val="015DA2"/>
    <a:srgbClr val="207CD8"/>
    <a:srgbClr val="4A97E4"/>
    <a:srgbClr val="F5F9FD"/>
    <a:srgbClr val="7093D2"/>
    <a:srgbClr val="8DC5EF"/>
    <a:srgbClr val="B2D8F4"/>
    <a:srgbClr val="5C84CC"/>
    <a:srgbClr val="7C9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89" autoAdjust="0"/>
    <p:restoredTop sz="94660"/>
  </p:normalViewPr>
  <p:slideViewPr>
    <p:cSldViewPr snapToGrid="0" showGuides="1">
      <p:cViewPr varScale="1">
        <p:scale>
          <a:sx n="74" d="100"/>
          <a:sy n="74" d="100"/>
        </p:scale>
        <p:origin x="72" y="43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howGuides="1">
      <p:cViewPr varScale="1">
        <p:scale>
          <a:sx n="114" d="100"/>
          <a:sy n="114" d="100"/>
        </p:scale>
        <p:origin x="415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F762D-4C6F-4998-8941-65A96E2F2E06}"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204F8B-43C2-4233-915D-9E6A746701DC}" type="slidenum">
              <a:rPr lang="zh-CN" altLang="en-US" smtClean="0"/>
              <a:t>‹#›</a:t>
            </a:fld>
            <a:endParaRPr lang="zh-CN" altLang="en-US"/>
          </a:p>
        </p:txBody>
      </p:sp>
    </p:spTree>
    <p:extLst>
      <p:ext uri="{BB962C8B-B14F-4D97-AF65-F5344CB8AC3E}">
        <p14:creationId xmlns:p14="http://schemas.microsoft.com/office/powerpoint/2010/main" val="1177064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204F8B-43C2-4233-915D-9E6A746701DC}" type="slidenum">
              <a:rPr lang="zh-CN" altLang="en-US" smtClean="0"/>
              <a:t>3</a:t>
            </a:fld>
            <a:endParaRPr lang="zh-CN" altLang="en-US"/>
          </a:p>
        </p:txBody>
      </p:sp>
    </p:spTree>
    <p:extLst>
      <p:ext uri="{BB962C8B-B14F-4D97-AF65-F5344CB8AC3E}">
        <p14:creationId xmlns:p14="http://schemas.microsoft.com/office/powerpoint/2010/main" val="3172839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204F8B-43C2-4233-915D-9E6A746701DC}" type="slidenum">
              <a:rPr lang="zh-CN" altLang="en-US" smtClean="0"/>
              <a:t>9</a:t>
            </a:fld>
            <a:endParaRPr lang="zh-CN" altLang="en-US"/>
          </a:p>
        </p:txBody>
      </p:sp>
    </p:spTree>
    <p:extLst>
      <p:ext uri="{BB962C8B-B14F-4D97-AF65-F5344CB8AC3E}">
        <p14:creationId xmlns:p14="http://schemas.microsoft.com/office/powerpoint/2010/main" val="530020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204F8B-43C2-4233-915D-9E6A746701DC}" type="slidenum">
              <a:rPr lang="zh-CN" altLang="en-US" smtClean="0"/>
              <a:t>13</a:t>
            </a:fld>
            <a:endParaRPr lang="zh-CN" altLang="en-US"/>
          </a:p>
        </p:txBody>
      </p:sp>
    </p:spTree>
    <p:extLst>
      <p:ext uri="{BB962C8B-B14F-4D97-AF65-F5344CB8AC3E}">
        <p14:creationId xmlns:p14="http://schemas.microsoft.com/office/powerpoint/2010/main" val="2567455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204F8B-43C2-4233-915D-9E6A746701DC}" type="slidenum">
              <a:rPr lang="zh-CN" altLang="en-US" smtClean="0"/>
              <a:t>16</a:t>
            </a:fld>
            <a:endParaRPr lang="zh-CN" altLang="en-US"/>
          </a:p>
        </p:txBody>
      </p:sp>
    </p:spTree>
    <p:extLst>
      <p:ext uri="{BB962C8B-B14F-4D97-AF65-F5344CB8AC3E}">
        <p14:creationId xmlns:p14="http://schemas.microsoft.com/office/powerpoint/2010/main" val="11818068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CAE9E0-9E8A-4EA7-A899-FACA59F3CA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6454A09-3025-4F49-8BCD-1A2CF55AC2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grpSp>
        <p:nvGrpSpPr>
          <p:cNvPr id="374" name="组合 373" hidden="1">
            <a:extLst>
              <a:ext uri="{FF2B5EF4-FFF2-40B4-BE49-F238E27FC236}">
                <a16:creationId xmlns:a16="http://schemas.microsoft.com/office/drawing/2014/main" id="{0C1FBC27-DCE8-46F4-A250-7702A03B9615}"/>
              </a:ext>
            </a:extLst>
          </p:cNvPr>
          <p:cNvGrpSpPr/>
          <p:nvPr userDrawn="1"/>
        </p:nvGrpSpPr>
        <p:grpSpPr>
          <a:xfrm>
            <a:off x="-20286" y="7279086"/>
            <a:ext cx="9948160" cy="1034904"/>
            <a:chOff x="-20286" y="7279086"/>
            <a:chExt cx="9948160" cy="1034904"/>
          </a:xfrm>
        </p:grpSpPr>
        <p:grpSp>
          <p:nvGrpSpPr>
            <p:cNvPr id="7" name="组合 6">
              <a:extLst>
                <a:ext uri="{FF2B5EF4-FFF2-40B4-BE49-F238E27FC236}">
                  <a16:creationId xmlns:a16="http://schemas.microsoft.com/office/drawing/2014/main" id="{DDE3CF55-015F-4215-AA17-0C0D8927A27D}"/>
                </a:ext>
              </a:extLst>
            </p:cNvPr>
            <p:cNvGrpSpPr/>
            <p:nvPr userDrawn="1"/>
          </p:nvGrpSpPr>
          <p:grpSpPr>
            <a:xfrm>
              <a:off x="-20286" y="7669755"/>
              <a:ext cx="2985099" cy="644235"/>
              <a:chOff x="2479675" y="2590800"/>
              <a:chExt cx="4295775" cy="927100"/>
            </a:xfrm>
          </p:grpSpPr>
          <p:sp>
            <p:nvSpPr>
              <p:cNvPr id="8" name="任意多边形: 形状 7">
                <a:extLst>
                  <a:ext uri="{FF2B5EF4-FFF2-40B4-BE49-F238E27FC236}">
                    <a16:creationId xmlns:a16="http://schemas.microsoft.com/office/drawing/2014/main" id="{FD472340-A525-41A7-AE1A-8A7944D4F96F}"/>
                  </a:ext>
                </a:extLst>
              </p:cNvPr>
              <p:cNvSpPr/>
              <p:nvPr/>
            </p:nvSpPr>
            <p:spPr>
              <a:xfrm>
                <a:off x="2479675" y="2819400"/>
                <a:ext cx="4295775" cy="698500"/>
              </a:xfrm>
              <a:custGeom>
                <a:avLst/>
                <a:gdLst>
                  <a:gd name="connsiteX0" fmla="*/ 0 w 4295775"/>
                  <a:gd name="connsiteY0" fmla="*/ 0 h 698500"/>
                  <a:gd name="connsiteX1" fmla="*/ 57150 w 4295775"/>
                  <a:gd name="connsiteY1" fmla="*/ 0 h 698500"/>
                  <a:gd name="connsiteX2" fmla="*/ 85725 w 4295775"/>
                  <a:gd name="connsiteY2" fmla="*/ 149225 h 698500"/>
                  <a:gd name="connsiteX3" fmla="*/ 57150 w 4295775"/>
                  <a:gd name="connsiteY3" fmla="*/ 508000 h 698500"/>
                  <a:gd name="connsiteX4" fmla="*/ 88900 w 4295775"/>
                  <a:gd name="connsiteY4" fmla="*/ 527050 h 698500"/>
                  <a:gd name="connsiteX5" fmla="*/ 219075 w 4295775"/>
                  <a:gd name="connsiteY5" fmla="*/ 523875 h 698500"/>
                  <a:gd name="connsiteX6" fmla="*/ 257175 w 4295775"/>
                  <a:gd name="connsiteY6" fmla="*/ 155575 h 698500"/>
                  <a:gd name="connsiteX7" fmla="*/ 323850 w 4295775"/>
                  <a:gd name="connsiteY7" fmla="*/ 161925 h 698500"/>
                  <a:gd name="connsiteX8" fmla="*/ 298450 w 4295775"/>
                  <a:gd name="connsiteY8" fmla="*/ 523875 h 698500"/>
                  <a:gd name="connsiteX9" fmla="*/ 495300 w 4295775"/>
                  <a:gd name="connsiteY9" fmla="*/ 508000 h 698500"/>
                  <a:gd name="connsiteX10" fmla="*/ 514350 w 4295775"/>
                  <a:gd name="connsiteY10" fmla="*/ 698500 h 698500"/>
                  <a:gd name="connsiteX11" fmla="*/ 1092200 w 4295775"/>
                  <a:gd name="connsiteY11" fmla="*/ 685800 h 698500"/>
                  <a:gd name="connsiteX12" fmla="*/ 1479550 w 4295775"/>
                  <a:gd name="connsiteY12" fmla="*/ 688975 h 698500"/>
                  <a:gd name="connsiteX13" fmla="*/ 1809750 w 4295775"/>
                  <a:gd name="connsiteY13" fmla="*/ 685800 h 698500"/>
                  <a:gd name="connsiteX14" fmla="*/ 2346325 w 4295775"/>
                  <a:gd name="connsiteY14" fmla="*/ 682625 h 698500"/>
                  <a:gd name="connsiteX15" fmla="*/ 3028950 w 4295775"/>
                  <a:gd name="connsiteY15" fmla="*/ 660400 h 698500"/>
                  <a:gd name="connsiteX16" fmla="*/ 3232150 w 4295775"/>
                  <a:gd name="connsiteY16" fmla="*/ 644525 h 698500"/>
                  <a:gd name="connsiteX17" fmla="*/ 4117975 w 4295775"/>
                  <a:gd name="connsiteY17" fmla="*/ 676275 h 698500"/>
                  <a:gd name="connsiteX18" fmla="*/ 4295775 w 4295775"/>
                  <a:gd name="connsiteY18" fmla="*/ 692150 h 698500"/>
                  <a:gd name="connsiteX19" fmla="*/ 4295775 w 4295775"/>
                  <a:gd name="connsiteY19" fmla="*/ 69215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95775" h="698500">
                    <a:moveTo>
                      <a:pt x="0" y="0"/>
                    </a:moveTo>
                    <a:lnTo>
                      <a:pt x="57150" y="0"/>
                    </a:lnTo>
                    <a:lnTo>
                      <a:pt x="85725" y="149225"/>
                    </a:lnTo>
                    <a:lnTo>
                      <a:pt x="57150" y="508000"/>
                    </a:lnTo>
                    <a:lnTo>
                      <a:pt x="88900" y="527050"/>
                    </a:lnTo>
                    <a:lnTo>
                      <a:pt x="219075" y="523875"/>
                    </a:lnTo>
                    <a:lnTo>
                      <a:pt x="257175" y="155575"/>
                    </a:lnTo>
                    <a:lnTo>
                      <a:pt x="323850" y="161925"/>
                    </a:lnTo>
                    <a:lnTo>
                      <a:pt x="298450" y="523875"/>
                    </a:lnTo>
                    <a:lnTo>
                      <a:pt x="495300" y="508000"/>
                    </a:lnTo>
                    <a:lnTo>
                      <a:pt x="514350" y="698500"/>
                    </a:lnTo>
                    <a:lnTo>
                      <a:pt x="1092200" y="685800"/>
                    </a:lnTo>
                    <a:lnTo>
                      <a:pt x="1479550" y="688975"/>
                    </a:lnTo>
                    <a:lnTo>
                      <a:pt x="1809750" y="685800"/>
                    </a:lnTo>
                    <a:lnTo>
                      <a:pt x="2346325" y="682625"/>
                    </a:lnTo>
                    <a:lnTo>
                      <a:pt x="3028950" y="660400"/>
                    </a:lnTo>
                    <a:lnTo>
                      <a:pt x="3232150" y="644525"/>
                    </a:lnTo>
                    <a:lnTo>
                      <a:pt x="4117975" y="676275"/>
                    </a:lnTo>
                    <a:lnTo>
                      <a:pt x="4295775" y="692150"/>
                    </a:lnTo>
                    <a:lnTo>
                      <a:pt x="4295775" y="6921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FC55EFB8-944B-4252-9425-8F3354E4921D}"/>
                  </a:ext>
                </a:extLst>
              </p:cNvPr>
              <p:cNvSpPr/>
              <p:nvPr/>
            </p:nvSpPr>
            <p:spPr>
              <a:xfrm>
                <a:off x="2498725" y="2590800"/>
                <a:ext cx="4232275" cy="917575"/>
              </a:xfrm>
              <a:custGeom>
                <a:avLst/>
                <a:gdLst>
                  <a:gd name="connsiteX0" fmla="*/ 0 w 4232275"/>
                  <a:gd name="connsiteY0" fmla="*/ 196850 h 917575"/>
                  <a:gd name="connsiteX1" fmla="*/ 123825 w 4232275"/>
                  <a:gd name="connsiteY1" fmla="*/ 187325 h 917575"/>
                  <a:gd name="connsiteX2" fmla="*/ 130175 w 4232275"/>
                  <a:gd name="connsiteY2" fmla="*/ 155575 h 917575"/>
                  <a:gd name="connsiteX3" fmla="*/ 542925 w 4232275"/>
                  <a:gd name="connsiteY3" fmla="*/ 111125 h 917575"/>
                  <a:gd name="connsiteX4" fmla="*/ 631825 w 4232275"/>
                  <a:gd name="connsiteY4" fmla="*/ 73025 h 917575"/>
                  <a:gd name="connsiteX5" fmla="*/ 746125 w 4232275"/>
                  <a:gd name="connsiteY5" fmla="*/ 63500 h 917575"/>
                  <a:gd name="connsiteX6" fmla="*/ 742950 w 4232275"/>
                  <a:gd name="connsiteY6" fmla="*/ 12700 h 917575"/>
                  <a:gd name="connsiteX7" fmla="*/ 908050 w 4232275"/>
                  <a:gd name="connsiteY7" fmla="*/ 3175 h 917575"/>
                  <a:gd name="connsiteX8" fmla="*/ 901700 w 4232275"/>
                  <a:gd name="connsiteY8" fmla="*/ 38100 h 917575"/>
                  <a:gd name="connsiteX9" fmla="*/ 946150 w 4232275"/>
                  <a:gd name="connsiteY9" fmla="*/ 38100 h 917575"/>
                  <a:gd name="connsiteX10" fmla="*/ 1146175 w 4232275"/>
                  <a:gd name="connsiteY10" fmla="*/ 41275 h 917575"/>
                  <a:gd name="connsiteX11" fmla="*/ 1149350 w 4232275"/>
                  <a:gd name="connsiteY11" fmla="*/ 12700 h 917575"/>
                  <a:gd name="connsiteX12" fmla="*/ 1555750 w 4232275"/>
                  <a:gd name="connsiteY12" fmla="*/ 19050 h 917575"/>
                  <a:gd name="connsiteX13" fmla="*/ 2003425 w 4232275"/>
                  <a:gd name="connsiteY13" fmla="*/ 57150 h 917575"/>
                  <a:gd name="connsiteX14" fmla="*/ 2085975 w 4232275"/>
                  <a:gd name="connsiteY14" fmla="*/ 0 h 917575"/>
                  <a:gd name="connsiteX15" fmla="*/ 2682875 w 4232275"/>
                  <a:gd name="connsiteY15" fmla="*/ 53975 h 917575"/>
                  <a:gd name="connsiteX16" fmla="*/ 2927350 w 4232275"/>
                  <a:gd name="connsiteY16" fmla="*/ 177800 h 917575"/>
                  <a:gd name="connsiteX17" fmla="*/ 3025775 w 4232275"/>
                  <a:gd name="connsiteY17" fmla="*/ 171450 h 917575"/>
                  <a:gd name="connsiteX18" fmla="*/ 3048000 w 4232275"/>
                  <a:gd name="connsiteY18" fmla="*/ 273050 h 917575"/>
                  <a:gd name="connsiteX19" fmla="*/ 3184525 w 4232275"/>
                  <a:gd name="connsiteY19" fmla="*/ 228600 h 917575"/>
                  <a:gd name="connsiteX20" fmla="*/ 3355975 w 4232275"/>
                  <a:gd name="connsiteY20" fmla="*/ 298450 h 917575"/>
                  <a:gd name="connsiteX21" fmla="*/ 3603625 w 4232275"/>
                  <a:gd name="connsiteY21" fmla="*/ 149225 h 917575"/>
                  <a:gd name="connsiteX22" fmla="*/ 4057650 w 4232275"/>
                  <a:gd name="connsiteY22" fmla="*/ 177800 h 917575"/>
                  <a:gd name="connsiteX23" fmla="*/ 4210050 w 4232275"/>
                  <a:gd name="connsiteY23" fmla="*/ 263525 h 917575"/>
                  <a:gd name="connsiteX24" fmla="*/ 4232275 w 4232275"/>
                  <a:gd name="connsiteY24" fmla="*/ 917575 h 91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32275" h="917575">
                    <a:moveTo>
                      <a:pt x="0" y="196850"/>
                    </a:moveTo>
                    <a:lnTo>
                      <a:pt x="123825" y="187325"/>
                    </a:lnTo>
                    <a:lnTo>
                      <a:pt x="130175" y="155575"/>
                    </a:lnTo>
                    <a:lnTo>
                      <a:pt x="542925" y="111125"/>
                    </a:lnTo>
                    <a:lnTo>
                      <a:pt x="631825" y="73025"/>
                    </a:lnTo>
                    <a:lnTo>
                      <a:pt x="746125" y="63500"/>
                    </a:lnTo>
                    <a:lnTo>
                      <a:pt x="742950" y="12700"/>
                    </a:lnTo>
                    <a:lnTo>
                      <a:pt x="908050" y="3175"/>
                    </a:lnTo>
                    <a:lnTo>
                      <a:pt x="901700" y="38100"/>
                    </a:lnTo>
                    <a:lnTo>
                      <a:pt x="946150" y="38100"/>
                    </a:lnTo>
                    <a:lnTo>
                      <a:pt x="1146175" y="41275"/>
                    </a:lnTo>
                    <a:lnTo>
                      <a:pt x="1149350" y="12700"/>
                    </a:lnTo>
                    <a:lnTo>
                      <a:pt x="1555750" y="19050"/>
                    </a:lnTo>
                    <a:lnTo>
                      <a:pt x="2003425" y="57150"/>
                    </a:lnTo>
                    <a:lnTo>
                      <a:pt x="2085975" y="0"/>
                    </a:lnTo>
                    <a:lnTo>
                      <a:pt x="2682875" y="53975"/>
                    </a:lnTo>
                    <a:lnTo>
                      <a:pt x="2927350" y="177800"/>
                    </a:lnTo>
                    <a:lnTo>
                      <a:pt x="3025775" y="171450"/>
                    </a:lnTo>
                    <a:lnTo>
                      <a:pt x="3048000" y="273050"/>
                    </a:lnTo>
                    <a:lnTo>
                      <a:pt x="3184525" y="228600"/>
                    </a:lnTo>
                    <a:lnTo>
                      <a:pt x="3355975" y="298450"/>
                    </a:lnTo>
                    <a:lnTo>
                      <a:pt x="3603625" y="149225"/>
                    </a:lnTo>
                    <a:lnTo>
                      <a:pt x="4057650" y="177800"/>
                    </a:lnTo>
                    <a:lnTo>
                      <a:pt x="4210050" y="263525"/>
                    </a:lnTo>
                    <a:lnTo>
                      <a:pt x="4232275" y="9175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7CF34931-BD01-4C03-AFCA-62C4CF70A407}"/>
                  </a:ext>
                </a:extLst>
              </p:cNvPr>
              <p:cNvSpPr/>
              <p:nvPr/>
            </p:nvSpPr>
            <p:spPr>
              <a:xfrm>
                <a:off x="2619375" y="2632075"/>
                <a:ext cx="841375" cy="142875"/>
              </a:xfrm>
              <a:custGeom>
                <a:avLst/>
                <a:gdLst>
                  <a:gd name="connsiteX0" fmla="*/ 0 w 841375"/>
                  <a:gd name="connsiteY0" fmla="*/ 142875 h 142875"/>
                  <a:gd name="connsiteX1" fmla="*/ 425450 w 841375"/>
                  <a:gd name="connsiteY1" fmla="*/ 120650 h 142875"/>
                  <a:gd name="connsiteX2" fmla="*/ 809625 w 841375"/>
                  <a:gd name="connsiteY2" fmla="*/ 139700 h 142875"/>
                  <a:gd name="connsiteX3" fmla="*/ 841375 w 841375"/>
                  <a:gd name="connsiteY3" fmla="*/ 0 h 142875"/>
                </a:gdLst>
                <a:ahLst/>
                <a:cxnLst>
                  <a:cxn ang="0">
                    <a:pos x="connsiteX0" y="connsiteY0"/>
                  </a:cxn>
                  <a:cxn ang="0">
                    <a:pos x="connsiteX1" y="connsiteY1"/>
                  </a:cxn>
                  <a:cxn ang="0">
                    <a:pos x="connsiteX2" y="connsiteY2"/>
                  </a:cxn>
                  <a:cxn ang="0">
                    <a:pos x="connsiteX3" y="connsiteY3"/>
                  </a:cxn>
                </a:cxnLst>
                <a:rect l="l" t="t" r="r" b="b"/>
                <a:pathLst>
                  <a:path w="841375" h="142875">
                    <a:moveTo>
                      <a:pt x="0" y="142875"/>
                    </a:moveTo>
                    <a:lnTo>
                      <a:pt x="425450" y="120650"/>
                    </a:lnTo>
                    <a:lnTo>
                      <a:pt x="809625" y="139700"/>
                    </a:lnTo>
                    <a:lnTo>
                      <a:pt x="84137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5257D4A7-C4F3-481A-9B19-16AE25707A14}"/>
                  </a:ext>
                </a:extLst>
              </p:cNvPr>
              <p:cNvSpPr/>
              <p:nvPr/>
            </p:nvSpPr>
            <p:spPr>
              <a:xfrm>
                <a:off x="2974977" y="2755900"/>
                <a:ext cx="66675" cy="561975"/>
              </a:xfrm>
              <a:custGeom>
                <a:avLst/>
                <a:gdLst>
                  <a:gd name="connsiteX0" fmla="*/ 66675 w 66675"/>
                  <a:gd name="connsiteY0" fmla="*/ 0 h 561975"/>
                  <a:gd name="connsiteX1" fmla="*/ 0 w 66675"/>
                  <a:gd name="connsiteY1" fmla="*/ 561975 h 561975"/>
                </a:gdLst>
                <a:ahLst/>
                <a:cxnLst>
                  <a:cxn ang="0">
                    <a:pos x="connsiteX0" y="connsiteY0"/>
                  </a:cxn>
                  <a:cxn ang="0">
                    <a:pos x="connsiteX1" y="connsiteY1"/>
                  </a:cxn>
                </a:cxnLst>
                <a:rect l="l" t="t" r="r" b="b"/>
                <a:pathLst>
                  <a:path w="66675" h="561975">
                    <a:moveTo>
                      <a:pt x="66675" y="0"/>
                    </a:moveTo>
                    <a:lnTo>
                      <a:pt x="0" y="5619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D2281D61-6B5B-426E-87C2-D7C951BB6863}"/>
                  </a:ext>
                </a:extLst>
              </p:cNvPr>
              <p:cNvSpPr/>
              <p:nvPr/>
            </p:nvSpPr>
            <p:spPr>
              <a:xfrm>
                <a:off x="2978150" y="2771775"/>
                <a:ext cx="466725" cy="581025"/>
              </a:xfrm>
              <a:custGeom>
                <a:avLst/>
                <a:gdLst>
                  <a:gd name="connsiteX0" fmla="*/ 457200 w 466725"/>
                  <a:gd name="connsiteY0" fmla="*/ 0 h 581025"/>
                  <a:gd name="connsiteX1" fmla="*/ 466725 w 466725"/>
                  <a:gd name="connsiteY1" fmla="*/ 581025 h 581025"/>
                  <a:gd name="connsiteX2" fmla="*/ 0 w 466725"/>
                  <a:gd name="connsiteY2" fmla="*/ 549275 h 581025"/>
                </a:gdLst>
                <a:ahLst/>
                <a:cxnLst>
                  <a:cxn ang="0">
                    <a:pos x="connsiteX0" y="connsiteY0"/>
                  </a:cxn>
                  <a:cxn ang="0">
                    <a:pos x="connsiteX1" y="connsiteY1"/>
                  </a:cxn>
                  <a:cxn ang="0">
                    <a:pos x="connsiteX2" y="connsiteY2"/>
                  </a:cxn>
                </a:cxnLst>
                <a:rect l="l" t="t" r="r" b="b"/>
                <a:pathLst>
                  <a:path w="466725" h="581025">
                    <a:moveTo>
                      <a:pt x="457200" y="0"/>
                    </a:moveTo>
                    <a:lnTo>
                      <a:pt x="466725" y="581025"/>
                    </a:lnTo>
                    <a:lnTo>
                      <a:pt x="0" y="549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4D72C086-9876-4690-A22F-2958182C5C5A}"/>
                  </a:ext>
                </a:extLst>
              </p:cNvPr>
              <p:cNvSpPr/>
              <p:nvPr/>
            </p:nvSpPr>
            <p:spPr>
              <a:xfrm>
                <a:off x="3902075" y="2673350"/>
                <a:ext cx="53975" cy="835025"/>
              </a:xfrm>
              <a:custGeom>
                <a:avLst/>
                <a:gdLst>
                  <a:gd name="connsiteX0" fmla="*/ 53975 w 53975"/>
                  <a:gd name="connsiteY0" fmla="*/ 0 h 835025"/>
                  <a:gd name="connsiteX1" fmla="*/ 0 w 53975"/>
                  <a:gd name="connsiteY1" fmla="*/ 835025 h 835025"/>
                </a:gdLst>
                <a:ahLst/>
                <a:cxnLst>
                  <a:cxn ang="0">
                    <a:pos x="connsiteX0" y="connsiteY0"/>
                  </a:cxn>
                  <a:cxn ang="0">
                    <a:pos x="connsiteX1" y="connsiteY1"/>
                  </a:cxn>
                </a:cxnLst>
                <a:rect l="l" t="t" r="r" b="b"/>
                <a:pathLst>
                  <a:path w="53975" h="835025">
                    <a:moveTo>
                      <a:pt x="53975" y="0"/>
                    </a:moveTo>
                    <a:lnTo>
                      <a:pt x="0" y="835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86EC3E76-DB9D-4965-A351-F6E946ABCA81}"/>
                  </a:ext>
                </a:extLst>
              </p:cNvPr>
              <p:cNvSpPr/>
              <p:nvPr/>
            </p:nvSpPr>
            <p:spPr>
              <a:xfrm>
                <a:off x="4587875" y="2593975"/>
                <a:ext cx="854075" cy="177800"/>
              </a:xfrm>
              <a:custGeom>
                <a:avLst/>
                <a:gdLst>
                  <a:gd name="connsiteX0" fmla="*/ 0 w 854075"/>
                  <a:gd name="connsiteY0" fmla="*/ 0 h 177800"/>
                  <a:gd name="connsiteX1" fmla="*/ 247650 w 854075"/>
                  <a:gd name="connsiteY1" fmla="*/ 146050 h 177800"/>
                  <a:gd name="connsiteX2" fmla="*/ 854075 w 854075"/>
                  <a:gd name="connsiteY2" fmla="*/ 177800 h 177800"/>
                </a:gdLst>
                <a:ahLst/>
                <a:cxnLst>
                  <a:cxn ang="0">
                    <a:pos x="connsiteX0" y="connsiteY0"/>
                  </a:cxn>
                  <a:cxn ang="0">
                    <a:pos x="connsiteX1" y="connsiteY1"/>
                  </a:cxn>
                  <a:cxn ang="0">
                    <a:pos x="connsiteX2" y="connsiteY2"/>
                  </a:cxn>
                </a:cxnLst>
                <a:rect l="l" t="t" r="r" b="b"/>
                <a:pathLst>
                  <a:path w="854075" h="177800">
                    <a:moveTo>
                      <a:pt x="0" y="0"/>
                    </a:moveTo>
                    <a:lnTo>
                      <a:pt x="247650" y="146050"/>
                    </a:lnTo>
                    <a:lnTo>
                      <a:pt x="854075" y="1778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C07342CB-F905-4F0A-B146-C82C7445973B}"/>
                  </a:ext>
                </a:extLst>
              </p:cNvPr>
              <p:cNvSpPr/>
              <p:nvPr/>
            </p:nvSpPr>
            <p:spPr>
              <a:xfrm>
                <a:off x="3952875" y="2657475"/>
                <a:ext cx="1073150" cy="136525"/>
              </a:xfrm>
              <a:custGeom>
                <a:avLst/>
                <a:gdLst>
                  <a:gd name="connsiteX0" fmla="*/ 0 w 1073150"/>
                  <a:gd name="connsiteY0" fmla="*/ 12700 h 136525"/>
                  <a:gd name="connsiteX1" fmla="*/ 114300 w 1073150"/>
                  <a:gd name="connsiteY1" fmla="*/ 0 h 136525"/>
                  <a:gd name="connsiteX2" fmla="*/ 107950 w 1073150"/>
                  <a:gd name="connsiteY2" fmla="*/ 120650 h 136525"/>
                  <a:gd name="connsiteX3" fmla="*/ 377825 w 1073150"/>
                  <a:gd name="connsiteY3" fmla="*/ 98425 h 136525"/>
                  <a:gd name="connsiteX4" fmla="*/ 927100 w 1073150"/>
                  <a:gd name="connsiteY4" fmla="*/ 117475 h 136525"/>
                  <a:gd name="connsiteX5" fmla="*/ 1069975 w 1073150"/>
                  <a:gd name="connsiteY5" fmla="*/ 136525 h 136525"/>
                  <a:gd name="connsiteX6" fmla="*/ 1073150 w 1073150"/>
                  <a:gd name="connsiteY6" fmla="*/ 88900 h 13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3150" h="136525">
                    <a:moveTo>
                      <a:pt x="0" y="12700"/>
                    </a:moveTo>
                    <a:lnTo>
                      <a:pt x="114300" y="0"/>
                    </a:lnTo>
                    <a:lnTo>
                      <a:pt x="107950" y="120650"/>
                    </a:lnTo>
                    <a:lnTo>
                      <a:pt x="377825" y="98425"/>
                    </a:lnTo>
                    <a:lnTo>
                      <a:pt x="927100" y="117475"/>
                    </a:lnTo>
                    <a:lnTo>
                      <a:pt x="1069975" y="136525"/>
                    </a:lnTo>
                    <a:lnTo>
                      <a:pt x="1073150" y="889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2138E53-E1FE-42CE-909F-47FC2280E145}"/>
                  </a:ext>
                </a:extLst>
              </p:cNvPr>
              <p:cNvSpPr/>
              <p:nvPr/>
            </p:nvSpPr>
            <p:spPr>
              <a:xfrm>
                <a:off x="3971925" y="2781300"/>
                <a:ext cx="79375" cy="723900"/>
              </a:xfrm>
              <a:custGeom>
                <a:avLst/>
                <a:gdLst>
                  <a:gd name="connsiteX0" fmla="*/ 79375 w 79375"/>
                  <a:gd name="connsiteY0" fmla="*/ 0 h 723900"/>
                  <a:gd name="connsiteX1" fmla="*/ 0 w 79375"/>
                  <a:gd name="connsiteY1" fmla="*/ 19050 h 723900"/>
                  <a:gd name="connsiteX2" fmla="*/ 53975 w 79375"/>
                  <a:gd name="connsiteY2" fmla="*/ 190500 h 723900"/>
                  <a:gd name="connsiteX3" fmla="*/ 50800 w 79375"/>
                  <a:gd name="connsiteY3" fmla="*/ 330200 h 723900"/>
                  <a:gd name="connsiteX4" fmla="*/ 53975 w 79375"/>
                  <a:gd name="connsiteY4" fmla="*/ 533400 h 723900"/>
                  <a:gd name="connsiteX5" fmla="*/ 53975 w 79375"/>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375" h="723900">
                    <a:moveTo>
                      <a:pt x="79375" y="0"/>
                    </a:moveTo>
                    <a:lnTo>
                      <a:pt x="0" y="19050"/>
                    </a:lnTo>
                    <a:lnTo>
                      <a:pt x="53975" y="190500"/>
                    </a:lnTo>
                    <a:cubicBezTo>
                      <a:pt x="52917" y="237067"/>
                      <a:pt x="51858" y="283633"/>
                      <a:pt x="50800" y="330200"/>
                    </a:cubicBezTo>
                    <a:cubicBezTo>
                      <a:pt x="51858" y="397933"/>
                      <a:pt x="52917" y="465667"/>
                      <a:pt x="53975" y="533400"/>
                    </a:cubicBezTo>
                    <a:lnTo>
                      <a:pt x="53975" y="7239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1DC84B4-1C52-471E-9F66-DEA2B429DFD8}"/>
                  </a:ext>
                </a:extLst>
              </p:cNvPr>
              <p:cNvSpPr/>
              <p:nvPr/>
            </p:nvSpPr>
            <p:spPr>
              <a:xfrm>
                <a:off x="4289425" y="2762250"/>
                <a:ext cx="38100" cy="746125"/>
              </a:xfrm>
              <a:custGeom>
                <a:avLst/>
                <a:gdLst>
                  <a:gd name="connsiteX0" fmla="*/ 0 w 38100"/>
                  <a:gd name="connsiteY0" fmla="*/ 0 h 746125"/>
                  <a:gd name="connsiteX1" fmla="*/ 22225 w 38100"/>
                  <a:gd name="connsiteY1" fmla="*/ 203200 h 746125"/>
                  <a:gd name="connsiteX2" fmla="*/ 38100 w 38100"/>
                  <a:gd name="connsiteY2" fmla="*/ 381000 h 746125"/>
                  <a:gd name="connsiteX3" fmla="*/ 15875 w 38100"/>
                  <a:gd name="connsiteY3" fmla="*/ 577850 h 746125"/>
                  <a:gd name="connsiteX4" fmla="*/ 12700 w 38100"/>
                  <a:gd name="connsiteY4" fmla="*/ 746125 h 74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746125">
                    <a:moveTo>
                      <a:pt x="0" y="0"/>
                    </a:moveTo>
                    <a:lnTo>
                      <a:pt x="22225" y="203200"/>
                    </a:lnTo>
                    <a:lnTo>
                      <a:pt x="38100" y="381000"/>
                    </a:lnTo>
                    <a:lnTo>
                      <a:pt x="15875" y="577850"/>
                    </a:lnTo>
                    <a:cubicBezTo>
                      <a:pt x="14817" y="633942"/>
                      <a:pt x="13758" y="690033"/>
                      <a:pt x="12700" y="746125"/>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F397A19F-554E-4292-AF35-BC11A587C435}"/>
                  </a:ext>
                </a:extLst>
              </p:cNvPr>
              <p:cNvSpPr/>
              <p:nvPr/>
            </p:nvSpPr>
            <p:spPr>
              <a:xfrm>
                <a:off x="3908425" y="2857500"/>
                <a:ext cx="1635125" cy="498475"/>
              </a:xfrm>
              <a:custGeom>
                <a:avLst/>
                <a:gdLst>
                  <a:gd name="connsiteX0" fmla="*/ 0 w 1635125"/>
                  <a:gd name="connsiteY0" fmla="*/ 488950 h 498475"/>
                  <a:gd name="connsiteX1" fmla="*/ 130175 w 1635125"/>
                  <a:gd name="connsiteY1" fmla="*/ 498475 h 498475"/>
                  <a:gd name="connsiteX2" fmla="*/ 384175 w 1635125"/>
                  <a:gd name="connsiteY2" fmla="*/ 482600 h 498475"/>
                  <a:gd name="connsiteX3" fmla="*/ 1628775 w 1635125"/>
                  <a:gd name="connsiteY3" fmla="*/ 473075 h 498475"/>
                  <a:gd name="connsiteX4" fmla="*/ 1635125 w 1635125"/>
                  <a:gd name="connsiteY4" fmla="*/ 0 h 498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5" h="498475">
                    <a:moveTo>
                      <a:pt x="0" y="488950"/>
                    </a:moveTo>
                    <a:lnTo>
                      <a:pt x="130175" y="498475"/>
                    </a:lnTo>
                    <a:lnTo>
                      <a:pt x="384175" y="482600"/>
                    </a:lnTo>
                    <a:lnTo>
                      <a:pt x="1628775" y="473075"/>
                    </a:lnTo>
                    <a:cubicBezTo>
                      <a:pt x="1630892" y="315383"/>
                      <a:pt x="1633008" y="157692"/>
                      <a:pt x="1635125" y="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31399027-7F4F-4719-B1C5-0CB574E2EECF}"/>
                  </a:ext>
                </a:extLst>
              </p:cNvPr>
              <p:cNvSpPr/>
              <p:nvPr/>
            </p:nvSpPr>
            <p:spPr>
              <a:xfrm>
                <a:off x="5565775" y="2901950"/>
                <a:ext cx="1143000" cy="200025"/>
              </a:xfrm>
              <a:custGeom>
                <a:avLst/>
                <a:gdLst>
                  <a:gd name="connsiteX0" fmla="*/ 1143000 w 1143000"/>
                  <a:gd name="connsiteY0" fmla="*/ 0 h 200025"/>
                  <a:gd name="connsiteX1" fmla="*/ 311150 w 1143000"/>
                  <a:gd name="connsiteY1" fmla="*/ 38100 h 200025"/>
                  <a:gd name="connsiteX2" fmla="*/ 0 w 1143000"/>
                  <a:gd name="connsiteY2" fmla="*/ 200025 h 200025"/>
                  <a:gd name="connsiteX3" fmla="*/ 879475 w 1143000"/>
                  <a:gd name="connsiteY3" fmla="*/ 155575 h 200025"/>
                  <a:gd name="connsiteX4" fmla="*/ 1143000 w 1143000"/>
                  <a:gd name="connsiteY4" fmla="*/ 0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200025">
                    <a:moveTo>
                      <a:pt x="1143000" y="0"/>
                    </a:moveTo>
                    <a:lnTo>
                      <a:pt x="311150" y="38100"/>
                    </a:lnTo>
                    <a:lnTo>
                      <a:pt x="0" y="200025"/>
                    </a:lnTo>
                    <a:lnTo>
                      <a:pt x="879475" y="155575"/>
                    </a:lnTo>
                    <a:lnTo>
                      <a:pt x="1143000" y="0"/>
                    </a:ln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0C86753-F932-405A-B32C-50E499F37D6A}"/>
                  </a:ext>
                </a:extLst>
              </p:cNvPr>
              <p:cNvSpPr/>
              <p:nvPr/>
            </p:nvSpPr>
            <p:spPr>
              <a:xfrm>
                <a:off x="5534025" y="3060700"/>
                <a:ext cx="901700" cy="400050"/>
              </a:xfrm>
              <a:custGeom>
                <a:avLst/>
                <a:gdLst>
                  <a:gd name="connsiteX0" fmla="*/ 901700 w 901700"/>
                  <a:gd name="connsiteY0" fmla="*/ 0 h 400050"/>
                  <a:gd name="connsiteX1" fmla="*/ 895350 w 901700"/>
                  <a:gd name="connsiteY1" fmla="*/ 276225 h 400050"/>
                  <a:gd name="connsiteX2" fmla="*/ 0 w 901700"/>
                  <a:gd name="connsiteY2" fmla="*/ 273050 h 400050"/>
                  <a:gd name="connsiteX3" fmla="*/ 6350 w 901700"/>
                  <a:gd name="connsiteY3" fmla="*/ 400050 h 400050"/>
                </a:gdLst>
                <a:ahLst/>
                <a:cxnLst>
                  <a:cxn ang="0">
                    <a:pos x="connsiteX0" y="connsiteY0"/>
                  </a:cxn>
                  <a:cxn ang="0">
                    <a:pos x="connsiteX1" y="connsiteY1"/>
                  </a:cxn>
                  <a:cxn ang="0">
                    <a:pos x="connsiteX2" y="connsiteY2"/>
                  </a:cxn>
                  <a:cxn ang="0">
                    <a:pos x="connsiteX3" y="connsiteY3"/>
                  </a:cxn>
                </a:cxnLst>
                <a:rect l="l" t="t" r="r" b="b"/>
                <a:pathLst>
                  <a:path w="901700" h="400050">
                    <a:moveTo>
                      <a:pt x="901700" y="0"/>
                    </a:moveTo>
                    <a:lnTo>
                      <a:pt x="895350" y="276225"/>
                    </a:lnTo>
                    <a:lnTo>
                      <a:pt x="0" y="273050"/>
                    </a:lnTo>
                    <a:lnTo>
                      <a:pt x="6350" y="400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53DECF8C-D5CA-49D4-B2A4-F332AA7588EF}"/>
                  </a:ext>
                </a:extLst>
              </p:cNvPr>
              <p:cNvSpPr/>
              <p:nvPr/>
            </p:nvSpPr>
            <p:spPr>
              <a:xfrm>
                <a:off x="6423025" y="3336925"/>
                <a:ext cx="3175" cy="158750"/>
              </a:xfrm>
              <a:custGeom>
                <a:avLst/>
                <a:gdLst>
                  <a:gd name="connsiteX0" fmla="*/ 3175 w 3175"/>
                  <a:gd name="connsiteY0" fmla="*/ 0 h 158750"/>
                  <a:gd name="connsiteX1" fmla="*/ 0 w 3175"/>
                  <a:gd name="connsiteY1" fmla="*/ 158750 h 158750"/>
                </a:gdLst>
                <a:ahLst/>
                <a:cxnLst>
                  <a:cxn ang="0">
                    <a:pos x="connsiteX0" y="connsiteY0"/>
                  </a:cxn>
                  <a:cxn ang="0">
                    <a:pos x="connsiteX1" y="connsiteY1"/>
                  </a:cxn>
                </a:cxnLst>
                <a:rect l="l" t="t" r="r" b="b"/>
                <a:pathLst>
                  <a:path w="3175" h="158750">
                    <a:moveTo>
                      <a:pt x="3175" y="0"/>
                    </a:moveTo>
                    <a:cubicBezTo>
                      <a:pt x="2117" y="52917"/>
                      <a:pt x="1058" y="105833"/>
                      <a:pt x="0" y="15875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EFE7838-658B-4368-B603-AABEB5C89B7F}"/>
                  </a:ext>
                </a:extLst>
              </p:cNvPr>
              <p:cNvSpPr/>
              <p:nvPr/>
            </p:nvSpPr>
            <p:spPr>
              <a:xfrm>
                <a:off x="2574131" y="3352800"/>
                <a:ext cx="45719" cy="142875"/>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98EC66-D078-435A-81BB-56FCF785B977}"/>
                  </a:ext>
                </a:extLst>
              </p:cNvPr>
              <p:cNvSpPr/>
              <p:nvPr/>
            </p:nvSpPr>
            <p:spPr>
              <a:xfrm>
                <a:off x="2776140" y="3352800"/>
                <a:ext cx="45719" cy="142875"/>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C15DF03-A191-4B03-9513-7EB8F917A029}"/>
                  </a:ext>
                </a:extLst>
              </p:cNvPr>
              <p:cNvSpPr/>
              <p:nvPr/>
            </p:nvSpPr>
            <p:spPr>
              <a:xfrm>
                <a:off x="2660015" y="3352801"/>
                <a:ext cx="45719" cy="1079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4CD1634-418C-42CE-A466-D08692F419A5}"/>
                  </a:ext>
                </a:extLst>
              </p:cNvPr>
              <p:cNvSpPr/>
              <p:nvPr/>
            </p:nvSpPr>
            <p:spPr>
              <a:xfrm>
                <a:off x="2873930" y="3336133"/>
                <a:ext cx="45719" cy="1079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E1D491B2-7A5E-4281-85FB-6A60157AA274}"/>
                  </a:ext>
                </a:extLst>
              </p:cNvPr>
              <p:cNvSpPr/>
              <p:nvPr/>
            </p:nvSpPr>
            <p:spPr>
              <a:xfrm>
                <a:off x="4044950" y="27781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403FF4F8-DA1C-4985-8683-AFE57649D2CC}"/>
                  </a:ext>
                </a:extLst>
              </p:cNvPr>
              <p:cNvSpPr/>
              <p:nvPr/>
            </p:nvSpPr>
            <p:spPr>
              <a:xfrm>
                <a:off x="4104217" y="27781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48A4ACC4-739C-4E44-8E0B-21989E0E79D0}"/>
                  </a:ext>
                </a:extLst>
              </p:cNvPr>
              <p:cNvSpPr/>
              <p:nvPr/>
            </p:nvSpPr>
            <p:spPr>
              <a:xfrm>
                <a:off x="4163484" y="2768600"/>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D1728825-F425-4C2A-85A8-37FF9F0FD1E4}"/>
                  </a:ext>
                </a:extLst>
              </p:cNvPr>
              <p:cNvSpPr/>
              <p:nvPr/>
            </p:nvSpPr>
            <p:spPr>
              <a:xfrm>
                <a:off x="4222750" y="27654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71EC8C66-F469-416B-B99D-7BF6F8378B9D}"/>
                  </a:ext>
                </a:extLst>
              </p:cNvPr>
              <p:cNvSpPr/>
              <p:nvPr/>
            </p:nvSpPr>
            <p:spPr>
              <a:xfrm>
                <a:off x="3840955"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8CFF5B9-F902-4029-8792-B46F5B3E070A}"/>
                  </a:ext>
                </a:extLst>
              </p:cNvPr>
              <p:cNvSpPr/>
              <p:nvPr/>
            </p:nvSpPr>
            <p:spPr>
              <a:xfrm>
                <a:off x="3692127"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CF8D7B7F-EA81-4391-8302-3471C210064E}"/>
                  </a:ext>
                </a:extLst>
              </p:cNvPr>
              <p:cNvSpPr/>
              <p:nvPr/>
            </p:nvSpPr>
            <p:spPr>
              <a:xfrm>
                <a:off x="3761183"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89A5A2CF-265D-45A4-8F80-CE8F5D3B0761}"/>
                  </a:ext>
                </a:extLst>
              </p:cNvPr>
              <p:cNvSpPr/>
              <p:nvPr/>
            </p:nvSpPr>
            <p:spPr>
              <a:xfrm>
                <a:off x="3611250"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60B5167F-0696-4DE6-9283-8E009E5C7DE9}"/>
                  </a:ext>
                </a:extLst>
              </p:cNvPr>
              <p:cNvSpPr/>
              <p:nvPr/>
            </p:nvSpPr>
            <p:spPr>
              <a:xfrm>
                <a:off x="3535361" y="2632074"/>
                <a:ext cx="59532" cy="868363"/>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015C57C8-12B8-40C5-B212-9941A9B97B92}"/>
                  </a:ext>
                </a:extLst>
              </p:cNvPr>
              <p:cNvSpPr/>
              <p:nvPr/>
            </p:nvSpPr>
            <p:spPr>
              <a:xfrm>
                <a:off x="3488133" y="2632074"/>
                <a:ext cx="59532" cy="868363"/>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9B8D7197-D914-4913-B378-BE836575F105}"/>
                  </a:ext>
                </a:extLst>
              </p:cNvPr>
              <p:cNvSpPr/>
              <p:nvPr/>
            </p:nvSpPr>
            <p:spPr>
              <a:xfrm>
                <a:off x="2540794" y="2788444"/>
                <a:ext cx="490537" cy="35719"/>
              </a:xfrm>
              <a:custGeom>
                <a:avLst/>
                <a:gdLst>
                  <a:gd name="connsiteX0" fmla="*/ 0 w 490537"/>
                  <a:gd name="connsiteY0" fmla="*/ 35719 h 35719"/>
                  <a:gd name="connsiteX1" fmla="*/ 490537 w 490537"/>
                  <a:gd name="connsiteY1" fmla="*/ 0 h 35719"/>
                </a:gdLst>
                <a:ahLst/>
                <a:cxnLst>
                  <a:cxn ang="0">
                    <a:pos x="connsiteX0" y="connsiteY0"/>
                  </a:cxn>
                  <a:cxn ang="0">
                    <a:pos x="connsiteX1" y="connsiteY1"/>
                  </a:cxn>
                </a:cxnLst>
                <a:rect l="l" t="t" r="r" b="b"/>
                <a:pathLst>
                  <a:path w="490537" h="35719">
                    <a:moveTo>
                      <a:pt x="0" y="35719"/>
                    </a:moveTo>
                    <a:lnTo>
                      <a:pt x="490537"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D94D6C9-DCA5-45A4-8FAE-42356B60403E}"/>
                  </a:ext>
                </a:extLst>
              </p:cNvPr>
              <p:cNvSpPr/>
              <p:nvPr/>
            </p:nvSpPr>
            <p:spPr>
              <a:xfrm>
                <a:off x="2574131"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4456183A-92A4-4389-9447-F89987110973}"/>
                  </a:ext>
                </a:extLst>
              </p:cNvPr>
              <p:cNvSpPr/>
              <p:nvPr/>
            </p:nvSpPr>
            <p:spPr>
              <a:xfrm>
                <a:off x="2618024"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B0DAAEB1-6722-471D-83B4-2CD0E276F32E}"/>
                  </a:ext>
                </a:extLst>
              </p:cNvPr>
              <p:cNvSpPr/>
              <p:nvPr/>
            </p:nvSpPr>
            <p:spPr>
              <a:xfrm>
                <a:off x="2657683"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08E5D8F4-2B64-4E7C-A480-3545BB7AC39D}"/>
                  </a:ext>
                </a:extLst>
              </p:cNvPr>
              <p:cNvGrpSpPr/>
              <p:nvPr/>
            </p:nvGrpSpPr>
            <p:grpSpPr>
              <a:xfrm>
                <a:off x="2817970" y="2800350"/>
                <a:ext cx="138502" cy="533400"/>
                <a:chOff x="2817970" y="2831306"/>
                <a:chExt cx="138502" cy="502444"/>
              </a:xfrm>
            </p:grpSpPr>
            <p:sp>
              <p:nvSpPr>
                <p:cNvPr id="86" name="任意多边形: 形状 85">
                  <a:extLst>
                    <a:ext uri="{FF2B5EF4-FFF2-40B4-BE49-F238E27FC236}">
                      <a16:creationId xmlns:a16="http://schemas.microsoft.com/office/drawing/2014/main" id="{58B83EEA-33BB-4BE4-93E8-9C107FCDCE53}"/>
                    </a:ext>
                  </a:extLst>
                </p:cNvPr>
                <p:cNvSpPr/>
                <p:nvPr/>
              </p:nvSpPr>
              <p:spPr>
                <a:xfrm>
                  <a:off x="2851918"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4E88011C-0BA6-4807-96BF-587B9E58941E}"/>
                    </a:ext>
                  </a:extLst>
                </p:cNvPr>
                <p:cNvSpPr/>
                <p:nvPr/>
              </p:nvSpPr>
              <p:spPr>
                <a:xfrm>
                  <a:off x="2817970"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D4F0FC08-5392-4055-9CEE-2C8C054D940A}"/>
                    </a:ext>
                  </a:extLst>
                </p:cNvPr>
                <p:cNvSpPr/>
                <p:nvPr/>
              </p:nvSpPr>
              <p:spPr>
                <a:xfrm>
                  <a:off x="2925515"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任意多边形: 形状 40">
                <a:extLst>
                  <a:ext uri="{FF2B5EF4-FFF2-40B4-BE49-F238E27FC236}">
                    <a16:creationId xmlns:a16="http://schemas.microsoft.com/office/drawing/2014/main" id="{981AA7B0-76F9-4AD9-BA39-BAC9558BA8BF}"/>
                  </a:ext>
                </a:extLst>
              </p:cNvPr>
              <p:cNvSpPr/>
              <p:nvPr/>
            </p:nvSpPr>
            <p:spPr>
              <a:xfrm>
                <a:off x="2709863" y="2826544"/>
                <a:ext cx="19050" cy="145256"/>
              </a:xfrm>
              <a:custGeom>
                <a:avLst/>
                <a:gdLst>
                  <a:gd name="connsiteX0" fmla="*/ 0 w 19050"/>
                  <a:gd name="connsiteY0" fmla="*/ 0 h 145256"/>
                  <a:gd name="connsiteX1" fmla="*/ 19050 w 19050"/>
                  <a:gd name="connsiteY1" fmla="*/ 135731 h 145256"/>
                  <a:gd name="connsiteX2" fmla="*/ 19050 w 19050"/>
                  <a:gd name="connsiteY2" fmla="*/ 145256 h 145256"/>
                </a:gdLst>
                <a:ahLst/>
                <a:cxnLst>
                  <a:cxn ang="0">
                    <a:pos x="connsiteX0" y="connsiteY0"/>
                  </a:cxn>
                  <a:cxn ang="0">
                    <a:pos x="connsiteX1" y="connsiteY1"/>
                  </a:cxn>
                  <a:cxn ang="0">
                    <a:pos x="connsiteX2" y="connsiteY2"/>
                  </a:cxn>
                </a:cxnLst>
                <a:rect l="l" t="t" r="r" b="b"/>
                <a:pathLst>
                  <a:path w="19050" h="145256">
                    <a:moveTo>
                      <a:pt x="0" y="0"/>
                    </a:moveTo>
                    <a:lnTo>
                      <a:pt x="19050" y="135731"/>
                    </a:lnTo>
                    <a:lnTo>
                      <a:pt x="19050" y="145256"/>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2CDEB254-7870-47C3-9432-CEBC8DE47DC4}"/>
                  </a:ext>
                </a:extLst>
              </p:cNvPr>
              <p:cNvSpPr/>
              <p:nvPr/>
            </p:nvSpPr>
            <p:spPr>
              <a:xfrm>
                <a:off x="2776538" y="2814638"/>
                <a:ext cx="28575" cy="161925"/>
              </a:xfrm>
              <a:custGeom>
                <a:avLst/>
                <a:gdLst>
                  <a:gd name="connsiteX0" fmla="*/ 0 w 28575"/>
                  <a:gd name="connsiteY0" fmla="*/ 0 h 161925"/>
                  <a:gd name="connsiteX1" fmla="*/ 28575 w 28575"/>
                  <a:gd name="connsiteY1" fmla="*/ 95250 h 161925"/>
                  <a:gd name="connsiteX2" fmla="*/ 28575 w 28575"/>
                  <a:gd name="connsiteY2" fmla="*/ 161925 h 161925"/>
                </a:gdLst>
                <a:ahLst/>
                <a:cxnLst>
                  <a:cxn ang="0">
                    <a:pos x="connsiteX0" y="connsiteY0"/>
                  </a:cxn>
                  <a:cxn ang="0">
                    <a:pos x="connsiteX1" y="connsiteY1"/>
                  </a:cxn>
                  <a:cxn ang="0">
                    <a:pos x="connsiteX2" y="connsiteY2"/>
                  </a:cxn>
                </a:cxnLst>
                <a:rect l="l" t="t" r="r" b="b"/>
                <a:pathLst>
                  <a:path w="28575" h="161925">
                    <a:moveTo>
                      <a:pt x="0" y="0"/>
                    </a:moveTo>
                    <a:lnTo>
                      <a:pt x="28575" y="95250"/>
                    </a:lnTo>
                    <a:lnTo>
                      <a:pt x="28575" y="1619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4DB70579-F454-44D6-A819-DFA9DAAECAA0}"/>
                  </a:ext>
                </a:extLst>
              </p:cNvPr>
              <p:cNvSpPr/>
              <p:nvPr/>
            </p:nvSpPr>
            <p:spPr>
              <a:xfrm>
                <a:off x="3053317"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C2031165-8C50-4536-A4AB-261978DFDB34}"/>
                  </a:ext>
                </a:extLst>
              </p:cNvPr>
              <p:cNvSpPr/>
              <p:nvPr/>
            </p:nvSpPr>
            <p:spPr>
              <a:xfrm>
                <a:off x="3108481"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BDDD616A-F43C-4987-B3EC-66092485A523}"/>
                  </a:ext>
                </a:extLst>
              </p:cNvPr>
              <p:cNvSpPr/>
              <p:nvPr/>
            </p:nvSpPr>
            <p:spPr>
              <a:xfrm>
                <a:off x="3158489"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E2612FCF-569C-43A5-B546-55D6C0D25774}"/>
                  </a:ext>
                </a:extLst>
              </p:cNvPr>
              <p:cNvSpPr/>
              <p:nvPr/>
            </p:nvSpPr>
            <p:spPr>
              <a:xfrm>
                <a:off x="3210479" y="2764631"/>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BB48E031-2B8A-42E2-899D-56B398E2DFBB}"/>
                  </a:ext>
                </a:extLst>
              </p:cNvPr>
              <p:cNvSpPr/>
              <p:nvPr/>
            </p:nvSpPr>
            <p:spPr>
              <a:xfrm>
                <a:off x="3266042" y="2767012"/>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ABE50975-1CC6-4D00-9553-B1766B4ADE2A}"/>
                  </a:ext>
                </a:extLst>
              </p:cNvPr>
              <p:cNvSpPr/>
              <p:nvPr/>
            </p:nvSpPr>
            <p:spPr>
              <a:xfrm>
                <a:off x="3332718" y="2771775"/>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7607B8ED-CA6C-483A-881F-9D065EBFDD21}"/>
                  </a:ext>
                </a:extLst>
              </p:cNvPr>
              <p:cNvSpPr/>
              <p:nvPr/>
            </p:nvSpPr>
            <p:spPr>
              <a:xfrm>
                <a:off x="4421294"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18FA8553-EE1B-446A-AC94-717C3F9CF5D0}"/>
                  </a:ext>
                </a:extLst>
              </p:cNvPr>
              <p:cNvSpPr/>
              <p:nvPr/>
            </p:nvSpPr>
            <p:spPr>
              <a:xfrm>
                <a:off x="4515063"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1F76E71B-04B2-4802-8C65-2F44A59649DA}"/>
                  </a:ext>
                </a:extLst>
              </p:cNvPr>
              <p:cNvSpPr/>
              <p:nvPr/>
            </p:nvSpPr>
            <p:spPr>
              <a:xfrm>
                <a:off x="4608832"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041B71F-0F7D-4BA4-BBFB-41FA81A4CBA9}"/>
                  </a:ext>
                </a:extLst>
              </p:cNvPr>
              <p:cNvSpPr/>
              <p:nvPr/>
            </p:nvSpPr>
            <p:spPr>
              <a:xfrm>
                <a:off x="4702601"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097CB792-9686-4614-B8D3-D86EDFA3BAA3}"/>
                  </a:ext>
                </a:extLst>
              </p:cNvPr>
              <p:cNvSpPr/>
              <p:nvPr/>
            </p:nvSpPr>
            <p:spPr>
              <a:xfrm>
                <a:off x="4688681" y="2605087"/>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D9F82508-AA27-411B-AEC8-7C31A88F2BB1}"/>
                  </a:ext>
                </a:extLst>
              </p:cNvPr>
              <p:cNvSpPr/>
              <p:nvPr/>
            </p:nvSpPr>
            <p:spPr>
              <a:xfrm>
                <a:off x="4805362" y="2609849"/>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E4B1BDFB-2D56-486F-80EF-E44E88476297}"/>
                  </a:ext>
                </a:extLst>
              </p:cNvPr>
              <p:cNvSpPr/>
              <p:nvPr/>
            </p:nvSpPr>
            <p:spPr>
              <a:xfrm>
                <a:off x="4948694" y="2621687"/>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13DDC2D5-58CC-41E2-8D2C-7FDAFAE60084}"/>
                  </a:ext>
                </a:extLst>
              </p:cNvPr>
              <p:cNvSpPr/>
              <p:nvPr/>
            </p:nvSpPr>
            <p:spPr>
              <a:xfrm>
                <a:off x="5070957" y="2630351"/>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E6BEB0F0-D52E-43C8-B54E-A262449608B6}"/>
                  </a:ext>
                </a:extLst>
              </p:cNvPr>
              <p:cNvSpPr/>
              <p:nvPr/>
            </p:nvSpPr>
            <p:spPr>
              <a:xfrm>
                <a:off x="5872617" y="2752725"/>
                <a:ext cx="318634" cy="177800"/>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E5C71D9F-23A9-45B9-8033-E977820403C7}"/>
                  </a:ext>
                </a:extLst>
              </p:cNvPr>
              <p:cNvSpPr/>
              <p:nvPr/>
            </p:nvSpPr>
            <p:spPr>
              <a:xfrm>
                <a:off x="5974216" y="2752725"/>
                <a:ext cx="348947" cy="180206"/>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9AC08AC3-9FE0-45E6-8C1A-95E083A9A7E5}"/>
                  </a:ext>
                </a:extLst>
              </p:cNvPr>
              <p:cNvSpPr/>
              <p:nvPr/>
            </p:nvSpPr>
            <p:spPr>
              <a:xfrm>
                <a:off x="6115993" y="2763031"/>
                <a:ext cx="314325" cy="157163"/>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1A5857C1-E9F0-43B6-AE49-A22DA94FA3DB}"/>
                  </a:ext>
                </a:extLst>
              </p:cNvPr>
              <p:cNvSpPr/>
              <p:nvPr/>
            </p:nvSpPr>
            <p:spPr>
              <a:xfrm>
                <a:off x="6212756" y="2763031"/>
                <a:ext cx="314325" cy="157163"/>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id="{BFA98C75-1D79-485C-89DC-D3D78A99A3C6}"/>
                  </a:ext>
                </a:extLst>
              </p:cNvPr>
              <p:cNvCxnSpPr>
                <a:cxnSpLocks/>
              </p:cNvCxnSpPr>
              <p:nvPr/>
            </p:nvCxnSpPr>
            <p:spPr>
              <a:xfrm flipH="1">
                <a:off x="6516053" y="2773362"/>
                <a:ext cx="40322" cy="133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BC1293FC-7E93-4171-BDF2-66460BCE5C0D}"/>
                  </a:ext>
                </a:extLst>
              </p:cNvPr>
              <p:cNvGrpSpPr/>
              <p:nvPr/>
            </p:nvGrpSpPr>
            <p:grpSpPr>
              <a:xfrm>
                <a:off x="4796370" y="2769753"/>
                <a:ext cx="93769" cy="558926"/>
                <a:chOff x="4796370" y="2756357"/>
                <a:chExt cx="93769" cy="572322"/>
              </a:xfrm>
            </p:grpSpPr>
            <p:sp>
              <p:nvSpPr>
                <p:cNvPr id="84" name="任意多边形: 形状 83">
                  <a:extLst>
                    <a:ext uri="{FF2B5EF4-FFF2-40B4-BE49-F238E27FC236}">
                      <a16:creationId xmlns:a16="http://schemas.microsoft.com/office/drawing/2014/main" id="{B633DB2A-F387-439A-A00E-88C3AA2C68D0}"/>
                    </a:ext>
                  </a:extLst>
                </p:cNvPr>
                <p:cNvSpPr/>
                <p:nvPr/>
              </p:nvSpPr>
              <p:spPr>
                <a:xfrm>
                  <a:off x="4796370"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6C81FDE0-71A2-457A-B324-BFE353D0818D}"/>
                    </a:ext>
                  </a:extLst>
                </p:cNvPr>
                <p:cNvSpPr/>
                <p:nvPr/>
              </p:nvSpPr>
              <p:spPr>
                <a:xfrm>
                  <a:off x="4890139"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任意多边形: 形状 62">
                <a:extLst>
                  <a:ext uri="{FF2B5EF4-FFF2-40B4-BE49-F238E27FC236}">
                    <a16:creationId xmlns:a16="http://schemas.microsoft.com/office/drawing/2014/main" id="{B2474E1A-FB48-4D4F-86EA-7D496936589A}"/>
                  </a:ext>
                </a:extLst>
              </p:cNvPr>
              <p:cNvSpPr/>
              <p:nvPr/>
            </p:nvSpPr>
            <p:spPr>
              <a:xfrm>
                <a:off x="4983908"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a:extLst>
                  <a:ext uri="{FF2B5EF4-FFF2-40B4-BE49-F238E27FC236}">
                    <a16:creationId xmlns:a16="http://schemas.microsoft.com/office/drawing/2014/main" id="{24AE9B31-5F5F-432B-A926-9F5824204B31}"/>
                  </a:ext>
                </a:extLst>
              </p:cNvPr>
              <p:cNvSpPr/>
              <p:nvPr/>
            </p:nvSpPr>
            <p:spPr>
              <a:xfrm>
                <a:off x="5077677"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6A561DA6-B3AB-4B4B-BDC8-54368F122E2C}"/>
                  </a:ext>
                </a:extLst>
              </p:cNvPr>
              <p:cNvSpPr/>
              <p:nvPr/>
            </p:nvSpPr>
            <p:spPr>
              <a:xfrm>
                <a:off x="5171446"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id="{D9174333-0EEB-4F89-9E44-BADF28FE7412}"/>
                  </a:ext>
                </a:extLst>
              </p:cNvPr>
              <p:cNvSpPr/>
              <p:nvPr/>
            </p:nvSpPr>
            <p:spPr>
              <a:xfrm>
                <a:off x="5265215"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0962969F-6056-4D1D-8A2A-93B931745124}"/>
                  </a:ext>
                </a:extLst>
              </p:cNvPr>
              <p:cNvSpPr/>
              <p:nvPr/>
            </p:nvSpPr>
            <p:spPr>
              <a:xfrm>
                <a:off x="5358984"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id="{B3C43956-6AB8-4C89-9CF3-A82E0CB1FEEA}"/>
                  </a:ext>
                </a:extLst>
              </p:cNvPr>
              <p:cNvSpPr/>
              <p:nvPr/>
            </p:nvSpPr>
            <p:spPr>
              <a:xfrm>
                <a:off x="5452751"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id="{E91136C3-EB6C-4447-B995-134E8BE9DD42}"/>
                  </a:ext>
                </a:extLst>
              </p:cNvPr>
              <p:cNvCxnSpPr>
                <a:cxnSpLocks/>
                <a:stCxn id="17" idx="2"/>
              </p:cNvCxnSpPr>
              <p:nvPr/>
            </p:nvCxnSpPr>
            <p:spPr>
              <a:xfrm flipV="1">
                <a:off x="4327525" y="3137326"/>
                <a:ext cx="1206500" cy="59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45CE650-26E6-4782-84A5-4ACAB78C04EE}"/>
                  </a:ext>
                </a:extLst>
              </p:cNvPr>
              <p:cNvCxnSpPr>
                <a:cxnSpLocks/>
              </p:cNvCxnSpPr>
              <p:nvPr/>
            </p:nvCxnSpPr>
            <p:spPr>
              <a:xfrm flipV="1">
                <a:off x="4327525" y="3051594"/>
                <a:ext cx="1206500" cy="59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12E8DA8E-146E-4758-983B-4ACDA0AB17DC}"/>
                  </a:ext>
                </a:extLst>
              </p:cNvPr>
              <p:cNvSpPr/>
              <p:nvPr/>
            </p:nvSpPr>
            <p:spPr>
              <a:xfrm>
                <a:off x="2562225" y="2946400"/>
                <a:ext cx="1739900" cy="60325"/>
              </a:xfrm>
              <a:custGeom>
                <a:avLst/>
                <a:gdLst>
                  <a:gd name="connsiteX0" fmla="*/ 0 w 1739900"/>
                  <a:gd name="connsiteY0" fmla="*/ 25400 h 60325"/>
                  <a:gd name="connsiteX1" fmla="*/ 400050 w 1739900"/>
                  <a:gd name="connsiteY1" fmla="*/ 12700 h 60325"/>
                  <a:gd name="connsiteX2" fmla="*/ 869950 w 1739900"/>
                  <a:gd name="connsiteY2" fmla="*/ 60325 h 60325"/>
                  <a:gd name="connsiteX3" fmla="*/ 1374775 w 1739900"/>
                  <a:gd name="connsiteY3" fmla="*/ 22225 h 60325"/>
                  <a:gd name="connsiteX4" fmla="*/ 1739900 w 1739900"/>
                  <a:gd name="connsiteY4" fmla="*/ 0 h 6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900" h="60325">
                    <a:moveTo>
                      <a:pt x="0" y="25400"/>
                    </a:moveTo>
                    <a:lnTo>
                      <a:pt x="400050" y="12700"/>
                    </a:lnTo>
                    <a:lnTo>
                      <a:pt x="869950" y="60325"/>
                    </a:lnTo>
                    <a:lnTo>
                      <a:pt x="1374775" y="22225"/>
                    </a:lnTo>
                    <a:lnTo>
                      <a:pt x="173990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5372C0C6-5CEA-4269-A319-1812DF57ABE8}"/>
                  </a:ext>
                </a:extLst>
              </p:cNvPr>
              <p:cNvSpPr/>
              <p:nvPr/>
            </p:nvSpPr>
            <p:spPr>
              <a:xfrm>
                <a:off x="2562225" y="3022575"/>
                <a:ext cx="1739900" cy="60325"/>
              </a:xfrm>
              <a:custGeom>
                <a:avLst/>
                <a:gdLst>
                  <a:gd name="connsiteX0" fmla="*/ 0 w 1739900"/>
                  <a:gd name="connsiteY0" fmla="*/ 25400 h 60325"/>
                  <a:gd name="connsiteX1" fmla="*/ 400050 w 1739900"/>
                  <a:gd name="connsiteY1" fmla="*/ 12700 h 60325"/>
                  <a:gd name="connsiteX2" fmla="*/ 869950 w 1739900"/>
                  <a:gd name="connsiteY2" fmla="*/ 60325 h 60325"/>
                  <a:gd name="connsiteX3" fmla="*/ 1374775 w 1739900"/>
                  <a:gd name="connsiteY3" fmla="*/ 22225 h 60325"/>
                  <a:gd name="connsiteX4" fmla="*/ 1739900 w 1739900"/>
                  <a:gd name="connsiteY4" fmla="*/ 0 h 6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900" h="60325">
                    <a:moveTo>
                      <a:pt x="0" y="25400"/>
                    </a:moveTo>
                    <a:lnTo>
                      <a:pt x="400050" y="12700"/>
                    </a:lnTo>
                    <a:lnTo>
                      <a:pt x="869950" y="60325"/>
                    </a:lnTo>
                    <a:lnTo>
                      <a:pt x="1374775" y="22225"/>
                    </a:lnTo>
                    <a:lnTo>
                      <a:pt x="173990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338670BB-3DE3-4717-9847-EFB895DE8954}"/>
                  </a:ext>
                </a:extLst>
              </p:cNvPr>
              <p:cNvCxnSpPr>
                <a:cxnSpLocks/>
              </p:cNvCxnSpPr>
              <p:nvPr/>
            </p:nvCxnSpPr>
            <p:spPr>
              <a:xfrm>
                <a:off x="5620414"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68E7079D-ACC6-4AA4-9A61-9E6BD1C9E355}"/>
                  </a:ext>
                </a:extLst>
              </p:cNvPr>
              <p:cNvCxnSpPr>
                <a:cxnSpLocks/>
              </p:cNvCxnSpPr>
              <p:nvPr/>
            </p:nvCxnSpPr>
            <p:spPr>
              <a:xfrm>
                <a:off x="5700425"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39619A9B-AE1E-4227-98A9-9B272A50C51D}"/>
                  </a:ext>
                </a:extLst>
              </p:cNvPr>
              <p:cNvCxnSpPr>
                <a:cxnSpLocks/>
              </p:cNvCxnSpPr>
              <p:nvPr/>
            </p:nvCxnSpPr>
            <p:spPr>
              <a:xfrm>
                <a:off x="5852775"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60447764-A9C9-4C12-B5F9-0C60724E41AD}"/>
                  </a:ext>
                </a:extLst>
              </p:cNvPr>
              <p:cNvCxnSpPr>
                <a:cxnSpLocks/>
              </p:cNvCxnSpPr>
              <p:nvPr/>
            </p:nvCxnSpPr>
            <p:spPr>
              <a:xfrm>
                <a:off x="5989637" y="3078981"/>
                <a:ext cx="0" cy="25107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96F615FA-6C04-4817-B7E9-A97EF6ECCACC}"/>
                  </a:ext>
                </a:extLst>
              </p:cNvPr>
              <p:cNvCxnSpPr>
                <a:cxnSpLocks/>
              </p:cNvCxnSpPr>
              <p:nvPr/>
            </p:nvCxnSpPr>
            <p:spPr>
              <a:xfrm>
                <a:off x="6100086" y="3071031"/>
                <a:ext cx="6294" cy="2590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AC22B89-659D-45C7-8D76-5C27CE0CFC48}"/>
                  </a:ext>
                </a:extLst>
              </p:cNvPr>
              <p:cNvCxnSpPr>
                <a:cxnSpLocks/>
              </p:cNvCxnSpPr>
              <p:nvPr/>
            </p:nvCxnSpPr>
            <p:spPr>
              <a:xfrm>
                <a:off x="6201903" y="3071031"/>
                <a:ext cx="6294" cy="2590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C5FBD9CF-22AC-4C28-AE97-0B17D8168009}"/>
                  </a:ext>
                </a:extLst>
              </p:cNvPr>
              <p:cNvCxnSpPr>
                <a:cxnSpLocks/>
              </p:cNvCxnSpPr>
              <p:nvPr/>
            </p:nvCxnSpPr>
            <p:spPr>
              <a:xfrm>
                <a:off x="6301112" y="3060701"/>
                <a:ext cx="6294" cy="26935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任意多边形: 形状 79">
                <a:extLst>
                  <a:ext uri="{FF2B5EF4-FFF2-40B4-BE49-F238E27FC236}">
                    <a16:creationId xmlns:a16="http://schemas.microsoft.com/office/drawing/2014/main" id="{84AD1A1A-19CC-4870-A88E-8638F794C3C7}"/>
                  </a:ext>
                </a:extLst>
              </p:cNvPr>
              <p:cNvSpPr/>
              <p:nvPr/>
            </p:nvSpPr>
            <p:spPr>
              <a:xfrm>
                <a:off x="6660631" y="2930525"/>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id="{E4815134-D585-40E4-9CEB-BBB4DCE244B2}"/>
                  </a:ext>
                </a:extLst>
              </p:cNvPr>
              <p:cNvSpPr/>
              <p:nvPr/>
            </p:nvSpPr>
            <p:spPr>
              <a:xfrm>
                <a:off x="6611553" y="2960263"/>
                <a:ext cx="0" cy="542584"/>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682BF24C-F614-43BC-AFDF-2283116917A2}"/>
                  </a:ext>
                </a:extLst>
              </p:cNvPr>
              <p:cNvSpPr/>
              <p:nvPr/>
            </p:nvSpPr>
            <p:spPr>
              <a:xfrm>
                <a:off x="6556122" y="2982107"/>
                <a:ext cx="0" cy="515978"/>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4474844F-0DC6-41F3-88F9-765F40271834}"/>
                  </a:ext>
                </a:extLst>
              </p:cNvPr>
              <p:cNvSpPr/>
              <p:nvPr/>
            </p:nvSpPr>
            <p:spPr>
              <a:xfrm>
                <a:off x="6484144" y="3026569"/>
                <a:ext cx="7144" cy="459581"/>
              </a:xfrm>
              <a:custGeom>
                <a:avLst/>
                <a:gdLst>
                  <a:gd name="connsiteX0" fmla="*/ 7144 w 7144"/>
                  <a:gd name="connsiteY0" fmla="*/ 0 h 459581"/>
                  <a:gd name="connsiteX1" fmla="*/ 0 w 7144"/>
                  <a:gd name="connsiteY1" fmla="*/ 459581 h 459581"/>
                </a:gdLst>
                <a:ahLst/>
                <a:cxnLst>
                  <a:cxn ang="0">
                    <a:pos x="connsiteX0" y="connsiteY0"/>
                  </a:cxn>
                  <a:cxn ang="0">
                    <a:pos x="connsiteX1" y="connsiteY1"/>
                  </a:cxn>
                </a:cxnLst>
                <a:rect l="l" t="t" r="r" b="b"/>
                <a:pathLst>
                  <a:path w="7144" h="459581">
                    <a:moveTo>
                      <a:pt x="7144" y="0"/>
                    </a:moveTo>
                    <a:lnTo>
                      <a:pt x="0" y="45958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a:extLst>
                <a:ext uri="{FF2B5EF4-FFF2-40B4-BE49-F238E27FC236}">
                  <a16:creationId xmlns:a16="http://schemas.microsoft.com/office/drawing/2014/main" id="{3DE28BEB-3DF5-4B39-B9CD-F52FBA718E07}"/>
                </a:ext>
              </a:extLst>
            </p:cNvPr>
            <p:cNvGrpSpPr/>
            <p:nvPr userDrawn="1"/>
          </p:nvGrpSpPr>
          <p:grpSpPr>
            <a:xfrm>
              <a:off x="4484392" y="7279086"/>
              <a:ext cx="3035198" cy="781338"/>
              <a:chOff x="2981325" y="1690688"/>
              <a:chExt cx="7936706" cy="2043112"/>
            </a:xfrm>
          </p:grpSpPr>
          <p:grpSp>
            <p:nvGrpSpPr>
              <p:cNvPr id="178" name="组合 177">
                <a:extLst>
                  <a:ext uri="{FF2B5EF4-FFF2-40B4-BE49-F238E27FC236}">
                    <a16:creationId xmlns:a16="http://schemas.microsoft.com/office/drawing/2014/main" id="{A43BE2EF-69E1-4B1A-A7AB-91B41B793D8D}"/>
                  </a:ext>
                </a:extLst>
              </p:cNvPr>
              <p:cNvGrpSpPr/>
              <p:nvPr/>
            </p:nvGrpSpPr>
            <p:grpSpPr>
              <a:xfrm>
                <a:off x="2981325" y="1690688"/>
                <a:ext cx="4040981" cy="2043112"/>
                <a:chOff x="2981325" y="1690688"/>
                <a:chExt cx="4040981" cy="2043112"/>
              </a:xfrm>
            </p:grpSpPr>
            <p:sp>
              <p:nvSpPr>
                <p:cNvPr id="208" name="任意多边形: 形状 207">
                  <a:extLst>
                    <a:ext uri="{FF2B5EF4-FFF2-40B4-BE49-F238E27FC236}">
                      <a16:creationId xmlns:a16="http://schemas.microsoft.com/office/drawing/2014/main" id="{591621A2-4BF0-4301-9E4F-56BF3F0A8A55}"/>
                    </a:ext>
                  </a:extLst>
                </p:cNvPr>
                <p:cNvSpPr/>
                <p:nvPr/>
              </p:nvSpPr>
              <p:spPr>
                <a:xfrm>
                  <a:off x="2981325" y="1690688"/>
                  <a:ext cx="3971925" cy="1976437"/>
                </a:xfrm>
                <a:custGeom>
                  <a:avLst/>
                  <a:gdLst>
                    <a:gd name="connsiteX0" fmla="*/ 85725 w 3971925"/>
                    <a:gd name="connsiteY0" fmla="*/ 1976437 h 1976437"/>
                    <a:gd name="connsiteX1" fmla="*/ 176213 w 3971925"/>
                    <a:gd name="connsiteY1" fmla="*/ 1214437 h 1976437"/>
                    <a:gd name="connsiteX2" fmla="*/ 414338 w 3971925"/>
                    <a:gd name="connsiteY2" fmla="*/ 1204912 h 1976437"/>
                    <a:gd name="connsiteX3" fmla="*/ 447675 w 3971925"/>
                    <a:gd name="connsiteY3" fmla="*/ 1076325 h 1976437"/>
                    <a:gd name="connsiteX4" fmla="*/ 414338 w 3971925"/>
                    <a:gd name="connsiteY4" fmla="*/ 1071562 h 1976437"/>
                    <a:gd name="connsiteX5" fmla="*/ 423863 w 3971925"/>
                    <a:gd name="connsiteY5" fmla="*/ 942975 h 1976437"/>
                    <a:gd name="connsiteX6" fmla="*/ 223838 w 3971925"/>
                    <a:gd name="connsiteY6" fmla="*/ 923925 h 1976437"/>
                    <a:gd name="connsiteX7" fmla="*/ 228600 w 3971925"/>
                    <a:gd name="connsiteY7" fmla="*/ 876300 h 1976437"/>
                    <a:gd name="connsiteX8" fmla="*/ 0 w 3971925"/>
                    <a:gd name="connsiteY8" fmla="*/ 819150 h 1976437"/>
                    <a:gd name="connsiteX9" fmla="*/ 4763 w 3971925"/>
                    <a:gd name="connsiteY9" fmla="*/ 676275 h 1976437"/>
                    <a:gd name="connsiteX10" fmla="*/ 1981200 w 3971925"/>
                    <a:gd name="connsiteY10" fmla="*/ 661987 h 1976437"/>
                    <a:gd name="connsiteX11" fmla="*/ 2543175 w 3971925"/>
                    <a:gd name="connsiteY11" fmla="*/ 928687 h 1976437"/>
                    <a:gd name="connsiteX12" fmla="*/ 2533650 w 3971925"/>
                    <a:gd name="connsiteY12" fmla="*/ 1047750 h 1976437"/>
                    <a:gd name="connsiteX13" fmla="*/ 2376488 w 3971925"/>
                    <a:gd name="connsiteY13" fmla="*/ 1028700 h 1976437"/>
                    <a:gd name="connsiteX14" fmla="*/ 2362200 w 3971925"/>
                    <a:gd name="connsiteY14" fmla="*/ 1090612 h 1976437"/>
                    <a:gd name="connsiteX15" fmla="*/ 2224088 w 3971925"/>
                    <a:gd name="connsiteY15" fmla="*/ 1081087 h 1976437"/>
                    <a:gd name="connsiteX16" fmla="*/ 2233613 w 3971925"/>
                    <a:gd name="connsiteY16" fmla="*/ 1185862 h 1976437"/>
                    <a:gd name="connsiteX17" fmla="*/ 2166938 w 3971925"/>
                    <a:gd name="connsiteY17" fmla="*/ 1181100 h 1976437"/>
                    <a:gd name="connsiteX18" fmla="*/ 2195513 w 3971925"/>
                    <a:gd name="connsiteY18" fmla="*/ 1214437 h 1976437"/>
                    <a:gd name="connsiteX19" fmla="*/ 2195513 w 3971925"/>
                    <a:gd name="connsiteY19" fmla="*/ 1243012 h 1976437"/>
                    <a:gd name="connsiteX20" fmla="*/ 2447925 w 3971925"/>
                    <a:gd name="connsiteY20" fmla="*/ 1238250 h 1976437"/>
                    <a:gd name="connsiteX21" fmla="*/ 2466975 w 3971925"/>
                    <a:gd name="connsiteY21" fmla="*/ 1062037 h 1976437"/>
                    <a:gd name="connsiteX22" fmla="*/ 2619375 w 3971925"/>
                    <a:gd name="connsiteY22" fmla="*/ 1047750 h 1976437"/>
                    <a:gd name="connsiteX23" fmla="*/ 2638425 w 3971925"/>
                    <a:gd name="connsiteY23" fmla="*/ 819150 h 1976437"/>
                    <a:gd name="connsiteX24" fmla="*/ 2705100 w 3971925"/>
                    <a:gd name="connsiteY24" fmla="*/ 809625 h 1976437"/>
                    <a:gd name="connsiteX25" fmla="*/ 2624138 w 3971925"/>
                    <a:gd name="connsiteY25" fmla="*/ 757237 h 1976437"/>
                    <a:gd name="connsiteX26" fmla="*/ 2657475 w 3971925"/>
                    <a:gd name="connsiteY26" fmla="*/ 714375 h 1976437"/>
                    <a:gd name="connsiteX27" fmla="*/ 2662238 w 3971925"/>
                    <a:gd name="connsiteY27" fmla="*/ 590550 h 1976437"/>
                    <a:gd name="connsiteX28" fmla="*/ 2600325 w 3971925"/>
                    <a:gd name="connsiteY28" fmla="*/ 504825 h 1976437"/>
                    <a:gd name="connsiteX29" fmla="*/ 2543175 w 3971925"/>
                    <a:gd name="connsiteY29" fmla="*/ 471487 h 1976437"/>
                    <a:gd name="connsiteX30" fmla="*/ 2500313 w 3971925"/>
                    <a:gd name="connsiteY30" fmla="*/ 390525 h 1976437"/>
                    <a:gd name="connsiteX31" fmla="*/ 2200275 w 3971925"/>
                    <a:gd name="connsiteY31" fmla="*/ 209550 h 1976437"/>
                    <a:gd name="connsiteX32" fmla="*/ 2190750 w 3971925"/>
                    <a:gd name="connsiteY32" fmla="*/ 171450 h 1976437"/>
                    <a:gd name="connsiteX33" fmla="*/ 2133600 w 3971925"/>
                    <a:gd name="connsiteY33" fmla="*/ 171450 h 1976437"/>
                    <a:gd name="connsiteX34" fmla="*/ 2133600 w 3971925"/>
                    <a:gd name="connsiteY34" fmla="*/ 33337 h 1976437"/>
                    <a:gd name="connsiteX35" fmla="*/ 3971925 w 3971925"/>
                    <a:gd name="connsiteY35" fmla="*/ 0 h 197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1925" h="1976437">
                      <a:moveTo>
                        <a:pt x="85725" y="1976437"/>
                      </a:moveTo>
                      <a:lnTo>
                        <a:pt x="176213" y="1214437"/>
                      </a:lnTo>
                      <a:lnTo>
                        <a:pt x="414338" y="1204912"/>
                      </a:lnTo>
                      <a:lnTo>
                        <a:pt x="447675" y="1076325"/>
                      </a:lnTo>
                      <a:lnTo>
                        <a:pt x="414338" y="1071562"/>
                      </a:lnTo>
                      <a:lnTo>
                        <a:pt x="423863" y="942975"/>
                      </a:lnTo>
                      <a:lnTo>
                        <a:pt x="223838" y="923925"/>
                      </a:lnTo>
                      <a:lnTo>
                        <a:pt x="228600" y="876300"/>
                      </a:lnTo>
                      <a:lnTo>
                        <a:pt x="0" y="819150"/>
                      </a:lnTo>
                      <a:lnTo>
                        <a:pt x="4763" y="676275"/>
                      </a:lnTo>
                      <a:lnTo>
                        <a:pt x="1981200" y="661987"/>
                      </a:lnTo>
                      <a:lnTo>
                        <a:pt x="2543175" y="928687"/>
                      </a:lnTo>
                      <a:lnTo>
                        <a:pt x="2533650" y="1047750"/>
                      </a:lnTo>
                      <a:lnTo>
                        <a:pt x="2376488" y="1028700"/>
                      </a:lnTo>
                      <a:lnTo>
                        <a:pt x="2362200" y="1090612"/>
                      </a:lnTo>
                      <a:lnTo>
                        <a:pt x="2224088" y="1081087"/>
                      </a:lnTo>
                      <a:lnTo>
                        <a:pt x="2233613" y="1185862"/>
                      </a:lnTo>
                      <a:lnTo>
                        <a:pt x="2166938" y="1181100"/>
                      </a:lnTo>
                      <a:lnTo>
                        <a:pt x="2195513" y="1214437"/>
                      </a:lnTo>
                      <a:lnTo>
                        <a:pt x="2195513" y="1243012"/>
                      </a:lnTo>
                      <a:lnTo>
                        <a:pt x="2447925" y="1238250"/>
                      </a:lnTo>
                      <a:lnTo>
                        <a:pt x="2466975" y="1062037"/>
                      </a:lnTo>
                      <a:lnTo>
                        <a:pt x="2619375" y="1047750"/>
                      </a:lnTo>
                      <a:lnTo>
                        <a:pt x="2638425" y="819150"/>
                      </a:lnTo>
                      <a:lnTo>
                        <a:pt x="2705100" y="809625"/>
                      </a:lnTo>
                      <a:lnTo>
                        <a:pt x="2624138" y="757237"/>
                      </a:lnTo>
                      <a:lnTo>
                        <a:pt x="2657475" y="714375"/>
                      </a:lnTo>
                      <a:lnTo>
                        <a:pt x="2662238" y="590550"/>
                      </a:lnTo>
                      <a:lnTo>
                        <a:pt x="2600325" y="504825"/>
                      </a:lnTo>
                      <a:lnTo>
                        <a:pt x="2543175" y="471487"/>
                      </a:lnTo>
                      <a:lnTo>
                        <a:pt x="2500313" y="390525"/>
                      </a:lnTo>
                      <a:lnTo>
                        <a:pt x="2200275" y="209550"/>
                      </a:lnTo>
                      <a:lnTo>
                        <a:pt x="2190750" y="171450"/>
                      </a:lnTo>
                      <a:lnTo>
                        <a:pt x="2133600" y="171450"/>
                      </a:lnTo>
                      <a:lnTo>
                        <a:pt x="2133600" y="33337"/>
                      </a:lnTo>
                      <a:lnTo>
                        <a:pt x="3971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形状 208">
                  <a:extLst>
                    <a:ext uri="{FF2B5EF4-FFF2-40B4-BE49-F238E27FC236}">
                      <a16:creationId xmlns:a16="http://schemas.microsoft.com/office/drawing/2014/main" id="{1BCD2C5C-FCC3-4617-BFBC-C8459DA256E2}"/>
                    </a:ext>
                  </a:extLst>
                </p:cNvPr>
                <p:cNvSpPr/>
                <p:nvPr/>
              </p:nvSpPr>
              <p:spPr>
                <a:xfrm>
                  <a:off x="3600450" y="3048000"/>
                  <a:ext cx="3368675" cy="685800"/>
                </a:xfrm>
                <a:custGeom>
                  <a:avLst/>
                  <a:gdLst>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223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604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17750 w 3368675"/>
                    <a:gd name="connsiteY12" fmla="*/ 685800 h 685800"/>
                    <a:gd name="connsiteX13" fmla="*/ 3368675 w 3368675"/>
                    <a:gd name="connsiteY13" fmla="*/ 676275 h 6858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20925 w 3368675"/>
                    <a:gd name="connsiteY12" fmla="*/ 682625 h 685800"/>
                    <a:gd name="connsiteX13" fmla="*/ 3368675 w 3368675"/>
                    <a:gd name="connsiteY13" fmla="*/ 67627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68675" h="685800">
                      <a:moveTo>
                        <a:pt x="0" y="654050"/>
                      </a:moveTo>
                      <a:lnTo>
                        <a:pt x="0" y="654050"/>
                      </a:lnTo>
                      <a:lnTo>
                        <a:pt x="57150" y="12700"/>
                      </a:lnTo>
                      <a:lnTo>
                        <a:pt x="158750" y="19050"/>
                      </a:lnTo>
                      <a:cubicBezTo>
                        <a:pt x="152015" y="389463"/>
                        <a:pt x="152400" y="251864"/>
                        <a:pt x="152400" y="431800"/>
                      </a:cubicBezTo>
                      <a:lnTo>
                        <a:pt x="146050" y="660400"/>
                      </a:lnTo>
                      <a:lnTo>
                        <a:pt x="660400" y="673100"/>
                      </a:lnTo>
                      <a:lnTo>
                        <a:pt x="603250" y="6350"/>
                      </a:lnTo>
                      <a:lnTo>
                        <a:pt x="895350" y="0"/>
                      </a:lnTo>
                      <a:lnTo>
                        <a:pt x="800100" y="685800"/>
                      </a:lnTo>
                      <a:lnTo>
                        <a:pt x="1187450" y="685800"/>
                      </a:lnTo>
                      <a:lnTo>
                        <a:pt x="1301750" y="647700"/>
                      </a:lnTo>
                      <a:lnTo>
                        <a:pt x="2320925" y="682625"/>
                      </a:lnTo>
                      <a:lnTo>
                        <a:pt x="3368675" y="676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形状 209">
                  <a:extLst>
                    <a:ext uri="{FF2B5EF4-FFF2-40B4-BE49-F238E27FC236}">
                      <a16:creationId xmlns:a16="http://schemas.microsoft.com/office/drawing/2014/main" id="{A6813E01-EDD9-45DF-9129-A9DEE9937E68}"/>
                    </a:ext>
                  </a:extLst>
                </p:cNvPr>
                <p:cNvSpPr/>
                <p:nvPr/>
              </p:nvSpPr>
              <p:spPr>
                <a:xfrm>
                  <a:off x="3028950" y="2514600"/>
                  <a:ext cx="2471738" cy="209550"/>
                </a:xfrm>
                <a:custGeom>
                  <a:avLst/>
                  <a:gdLst>
                    <a:gd name="connsiteX0" fmla="*/ 0 w 2471738"/>
                    <a:gd name="connsiteY0" fmla="*/ 0 h 209550"/>
                    <a:gd name="connsiteX1" fmla="*/ 1938338 w 2471738"/>
                    <a:gd name="connsiteY1" fmla="*/ 0 h 209550"/>
                    <a:gd name="connsiteX2" fmla="*/ 2471738 w 2471738"/>
                    <a:gd name="connsiteY2" fmla="*/ 209550 h 209550"/>
                  </a:gdLst>
                  <a:ahLst/>
                  <a:cxnLst>
                    <a:cxn ang="0">
                      <a:pos x="connsiteX0" y="connsiteY0"/>
                    </a:cxn>
                    <a:cxn ang="0">
                      <a:pos x="connsiteX1" y="connsiteY1"/>
                    </a:cxn>
                    <a:cxn ang="0">
                      <a:pos x="connsiteX2" y="connsiteY2"/>
                    </a:cxn>
                  </a:cxnLst>
                  <a:rect l="l" t="t" r="r" b="b"/>
                  <a:pathLst>
                    <a:path w="2471738" h="209550">
                      <a:moveTo>
                        <a:pt x="0" y="0"/>
                      </a:moveTo>
                      <a:lnTo>
                        <a:pt x="1938338" y="0"/>
                      </a:lnTo>
                      <a:lnTo>
                        <a:pt x="2471738" y="2095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形状 210">
                  <a:extLst>
                    <a:ext uri="{FF2B5EF4-FFF2-40B4-BE49-F238E27FC236}">
                      <a16:creationId xmlns:a16="http://schemas.microsoft.com/office/drawing/2014/main" id="{D623001E-10C3-4912-B34E-F255D58EC3F4}"/>
                    </a:ext>
                  </a:extLst>
                </p:cNvPr>
                <p:cNvSpPr/>
                <p:nvPr/>
              </p:nvSpPr>
              <p:spPr>
                <a:xfrm>
                  <a:off x="4957763" y="2357438"/>
                  <a:ext cx="9525" cy="157162"/>
                </a:xfrm>
                <a:custGeom>
                  <a:avLst/>
                  <a:gdLst>
                    <a:gd name="connsiteX0" fmla="*/ 0 w 9525"/>
                    <a:gd name="connsiteY0" fmla="*/ 0 h 157162"/>
                    <a:gd name="connsiteX1" fmla="*/ 9525 w 9525"/>
                    <a:gd name="connsiteY1" fmla="*/ 157162 h 157162"/>
                    <a:gd name="connsiteX2" fmla="*/ 9525 w 9525"/>
                    <a:gd name="connsiteY2" fmla="*/ 157162 h 157162"/>
                  </a:gdLst>
                  <a:ahLst/>
                  <a:cxnLst>
                    <a:cxn ang="0">
                      <a:pos x="connsiteX0" y="connsiteY0"/>
                    </a:cxn>
                    <a:cxn ang="0">
                      <a:pos x="connsiteX1" y="connsiteY1"/>
                    </a:cxn>
                    <a:cxn ang="0">
                      <a:pos x="connsiteX2" y="connsiteY2"/>
                    </a:cxn>
                  </a:cxnLst>
                  <a:rect l="l" t="t" r="r" b="b"/>
                  <a:pathLst>
                    <a:path w="9525" h="157162">
                      <a:moveTo>
                        <a:pt x="0" y="0"/>
                      </a:moveTo>
                      <a:lnTo>
                        <a:pt x="9525" y="157162"/>
                      </a:lnTo>
                      <a:lnTo>
                        <a:pt x="9525" y="15716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形状 211">
                  <a:extLst>
                    <a:ext uri="{FF2B5EF4-FFF2-40B4-BE49-F238E27FC236}">
                      <a16:creationId xmlns:a16="http://schemas.microsoft.com/office/drawing/2014/main" id="{2B2189F2-2DF8-4D2E-A195-382929E5890F}"/>
                    </a:ext>
                  </a:extLst>
                </p:cNvPr>
                <p:cNvSpPr/>
                <p:nvPr/>
              </p:nvSpPr>
              <p:spPr>
                <a:xfrm>
                  <a:off x="3205163" y="2605088"/>
                  <a:ext cx="2119312" cy="166687"/>
                </a:xfrm>
                <a:custGeom>
                  <a:avLst/>
                  <a:gdLst>
                    <a:gd name="connsiteX0" fmla="*/ 0 w 2119312"/>
                    <a:gd name="connsiteY0" fmla="*/ 0 h 166687"/>
                    <a:gd name="connsiteX1" fmla="*/ 1657350 w 2119312"/>
                    <a:gd name="connsiteY1" fmla="*/ 23812 h 166687"/>
                    <a:gd name="connsiteX2" fmla="*/ 2119312 w 2119312"/>
                    <a:gd name="connsiteY2" fmla="*/ 166687 h 166687"/>
                  </a:gdLst>
                  <a:ahLst/>
                  <a:cxnLst>
                    <a:cxn ang="0">
                      <a:pos x="connsiteX0" y="connsiteY0"/>
                    </a:cxn>
                    <a:cxn ang="0">
                      <a:pos x="connsiteX1" y="connsiteY1"/>
                    </a:cxn>
                    <a:cxn ang="0">
                      <a:pos x="connsiteX2" y="connsiteY2"/>
                    </a:cxn>
                  </a:cxnLst>
                  <a:rect l="l" t="t" r="r" b="b"/>
                  <a:pathLst>
                    <a:path w="2119312" h="166687">
                      <a:moveTo>
                        <a:pt x="0" y="0"/>
                      </a:moveTo>
                      <a:lnTo>
                        <a:pt x="1657350" y="23812"/>
                      </a:lnTo>
                      <a:lnTo>
                        <a:pt x="2119312" y="16668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形状 212">
                  <a:extLst>
                    <a:ext uri="{FF2B5EF4-FFF2-40B4-BE49-F238E27FC236}">
                      <a16:creationId xmlns:a16="http://schemas.microsoft.com/office/drawing/2014/main" id="{35F31374-3732-4135-90DA-5A8CA084ECF7}"/>
                    </a:ext>
                  </a:extLst>
                </p:cNvPr>
                <p:cNvSpPr/>
                <p:nvPr/>
              </p:nvSpPr>
              <p:spPr>
                <a:xfrm>
                  <a:off x="3429000" y="2762250"/>
                  <a:ext cx="1762125" cy="109538"/>
                </a:xfrm>
                <a:custGeom>
                  <a:avLst/>
                  <a:gdLst>
                    <a:gd name="connsiteX0" fmla="*/ 0 w 1762125"/>
                    <a:gd name="connsiteY0" fmla="*/ 0 h 109538"/>
                    <a:gd name="connsiteX1" fmla="*/ 1366838 w 1762125"/>
                    <a:gd name="connsiteY1" fmla="*/ 0 h 109538"/>
                    <a:gd name="connsiteX2" fmla="*/ 1762125 w 1762125"/>
                    <a:gd name="connsiteY2" fmla="*/ 109538 h 109538"/>
                  </a:gdLst>
                  <a:ahLst/>
                  <a:cxnLst>
                    <a:cxn ang="0">
                      <a:pos x="connsiteX0" y="connsiteY0"/>
                    </a:cxn>
                    <a:cxn ang="0">
                      <a:pos x="connsiteX1" y="connsiteY1"/>
                    </a:cxn>
                    <a:cxn ang="0">
                      <a:pos x="connsiteX2" y="connsiteY2"/>
                    </a:cxn>
                  </a:cxnLst>
                  <a:rect l="l" t="t" r="r" b="b"/>
                  <a:pathLst>
                    <a:path w="1762125" h="109538">
                      <a:moveTo>
                        <a:pt x="0" y="0"/>
                      </a:moveTo>
                      <a:lnTo>
                        <a:pt x="1366838" y="0"/>
                      </a:lnTo>
                      <a:lnTo>
                        <a:pt x="1762125" y="10953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形状 213">
                  <a:extLst>
                    <a:ext uri="{FF2B5EF4-FFF2-40B4-BE49-F238E27FC236}">
                      <a16:creationId xmlns:a16="http://schemas.microsoft.com/office/drawing/2014/main" id="{03BC0533-39EE-4DD5-B3FF-FFD03740CF8D}"/>
                    </a:ext>
                  </a:extLst>
                </p:cNvPr>
                <p:cNvSpPr/>
                <p:nvPr/>
              </p:nvSpPr>
              <p:spPr>
                <a:xfrm>
                  <a:off x="3405188" y="2914651"/>
                  <a:ext cx="76200" cy="804863"/>
                </a:xfrm>
                <a:custGeom>
                  <a:avLst/>
                  <a:gdLst>
                    <a:gd name="connsiteX0" fmla="*/ 76200 w 76200"/>
                    <a:gd name="connsiteY0" fmla="*/ 0 h 804863"/>
                    <a:gd name="connsiteX1" fmla="*/ 0 w 76200"/>
                    <a:gd name="connsiteY1" fmla="*/ 804863 h 804863"/>
                  </a:gdLst>
                  <a:ahLst/>
                  <a:cxnLst>
                    <a:cxn ang="0">
                      <a:pos x="connsiteX0" y="connsiteY0"/>
                    </a:cxn>
                    <a:cxn ang="0">
                      <a:pos x="connsiteX1" y="connsiteY1"/>
                    </a:cxn>
                  </a:cxnLst>
                  <a:rect l="l" t="t" r="r" b="b"/>
                  <a:pathLst>
                    <a:path w="76200" h="804863">
                      <a:moveTo>
                        <a:pt x="76200" y="0"/>
                      </a:moveTo>
                      <a:lnTo>
                        <a:pt x="0" y="8048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形状 214">
                  <a:extLst>
                    <a:ext uri="{FF2B5EF4-FFF2-40B4-BE49-F238E27FC236}">
                      <a16:creationId xmlns:a16="http://schemas.microsoft.com/office/drawing/2014/main" id="{C6CDC8A3-EAD9-41B4-B01D-9D71C8C7C58F}"/>
                    </a:ext>
                  </a:extLst>
                </p:cNvPr>
                <p:cNvSpPr/>
                <p:nvPr/>
              </p:nvSpPr>
              <p:spPr>
                <a:xfrm>
                  <a:off x="3481388" y="2762250"/>
                  <a:ext cx="1304925" cy="157163"/>
                </a:xfrm>
                <a:custGeom>
                  <a:avLst/>
                  <a:gdLst>
                    <a:gd name="connsiteX0" fmla="*/ 0 w 1304925"/>
                    <a:gd name="connsiteY0" fmla="*/ 152400 h 157163"/>
                    <a:gd name="connsiteX1" fmla="*/ 1262062 w 1304925"/>
                    <a:gd name="connsiteY1" fmla="*/ 157163 h 157163"/>
                    <a:gd name="connsiteX2" fmla="*/ 1304925 w 1304925"/>
                    <a:gd name="connsiteY2" fmla="*/ 0 h 157163"/>
                    <a:gd name="connsiteX3" fmla="*/ 1304925 w 1304925"/>
                    <a:gd name="connsiteY3" fmla="*/ 0 h 157163"/>
                  </a:gdLst>
                  <a:ahLst/>
                  <a:cxnLst>
                    <a:cxn ang="0">
                      <a:pos x="connsiteX0" y="connsiteY0"/>
                    </a:cxn>
                    <a:cxn ang="0">
                      <a:pos x="connsiteX1" y="connsiteY1"/>
                    </a:cxn>
                    <a:cxn ang="0">
                      <a:pos x="connsiteX2" y="connsiteY2"/>
                    </a:cxn>
                    <a:cxn ang="0">
                      <a:pos x="connsiteX3" y="connsiteY3"/>
                    </a:cxn>
                  </a:cxnLst>
                  <a:rect l="l" t="t" r="r" b="b"/>
                  <a:pathLst>
                    <a:path w="1304925" h="157163">
                      <a:moveTo>
                        <a:pt x="0" y="152400"/>
                      </a:moveTo>
                      <a:lnTo>
                        <a:pt x="1262062" y="157163"/>
                      </a:lnTo>
                      <a:lnTo>
                        <a:pt x="1304925" y="0"/>
                      </a:ln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形状 215">
                  <a:extLst>
                    <a:ext uri="{FF2B5EF4-FFF2-40B4-BE49-F238E27FC236}">
                      <a16:creationId xmlns:a16="http://schemas.microsoft.com/office/drawing/2014/main" id="{27504D12-AF59-47A2-A83B-608A8CDC3F18}"/>
                    </a:ext>
                  </a:extLst>
                </p:cNvPr>
                <p:cNvSpPr/>
                <p:nvPr/>
              </p:nvSpPr>
              <p:spPr>
                <a:xfrm>
                  <a:off x="4776788" y="2938463"/>
                  <a:ext cx="61912" cy="771525"/>
                </a:xfrm>
                <a:custGeom>
                  <a:avLst/>
                  <a:gdLst>
                    <a:gd name="connsiteX0" fmla="*/ 61912 w 61912"/>
                    <a:gd name="connsiteY0" fmla="*/ 0 h 771525"/>
                    <a:gd name="connsiteX1" fmla="*/ 0 w 61912"/>
                    <a:gd name="connsiteY1" fmla="*/ 771525 h 771525"/>
                  </a:gdLst>
                  <a:ahLst/>
                  <a:cxnLst>
                    <a:cxn ang="0">
                      <a:pos x="connsiteX0" y="connsiteY0"/>
                    </a:cxn>
                    <a:cxn ang="0">
                      <a:pos x="connsiteX1" y="connsiteY1"/>
                    </a:cxn>
                  </a:cxnLst>
                  <a:rect l="l" t="t" r="r" b="b"/>
                  <a:pathLst>
                    <a:path w="61912" h="771525">
                      <a:moveTo>
                        <a:pt x="61912" y="0"/>
                      </a:moveTo>
                      <a:lnTo>
                        <a:pt x="0" y="7715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形状 216">
                  <a:extLst>
                    <a:ext uri="{FF2B5EF4-FFF2-40B4-BE49-F238E27FC236}">
                      <a16:creationId xmlns:a16="http://schemas.microsoft.com/office/drawing/2014/main" id="{E414314B-B7EE-4D2E-BEB9-312A784496F8}"/>
                    </a:ext>
                  </a:extLst>
                </p:cNvPr>
                <p:cNvSpPr/>
                <p:nvPr/>
              </p:nvSpPr>
              <p:spPr>
                <a:xfrm>
                  <a:off x="4905375" y="2943225"/>
                  <a:ext cx="285750" cy="747713"/>
                </a:xfrm>
                <a:custGeom>
                  <a:avLst/>
                  <a:gdLst>
                    <a:gd name="connsiteX0" fmla="*/ 0 w 285750"/>
                    <a:gd name="connsiteY0" fmla="*/ 747713 h 747713"/>
                    <a:gd name="connsiteX1" fmla="*/ 23813 w 285750"/>
                    <a:gd name="connsiteY1" fmla="*/ 4763 h 747713"/>
                    <a:gd name="connsiteX2" fmla="*/ 285750 w 285750"/>
                    <a:gd name="connsiteY2" fmla="*/ 0 h 747713"/>
                  </a:gdLst>
                  <a:ahLst/>
                  <a:cxnLst>
                    <a:cxn ang="0">
                      <a:pos x="connsiteX0" y="connsiteY0"/>
                    </a:cxn>
                    <a:cxn ang="0">
                      <a:pos x="connsiteX1" y="connsiteY1"/>
                    </a:cxn>
                    <a:cxn ang="0">
                      <a:pos x="connsiteX2" y="connsiteY2"/>
                    </a:cxn>
                  </a:cxnLst>
                  <a:rect l="l" t="t" r="r" b="b"/>
                  <a:pathLst>
                    <a:path w="285750" h="747713">
                      <a:moveTo>
                        <a:pt x="0" y="747713"/>
                      </a:moveTo>
                      <a:lnTo>
                        <a:pt x="23813" y="4763"/>
                      </a:lnTo>
                      <a:lnTo>
                        <a:pt x="28575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形状 217">
                  <a:extLst>
                    <a:ext uri="{FF2B5EF4-FFF2-40B4-BE49-F238E27FC236}">
                      <a16:creationId xmlns:a16="http://schemas.microsoft.com/office/drawing/2014/main" id="{35F2A8EF-B151-473A-ACDB-1F4D9DBAC30D}"/>
                    </a:ext>
                  </a:extLst>
                </p:cNvPr>
                <p:cNvSpPr/>
                <p:nvPr/>
              </p:nvSpPr>
              <p:spPr>
                <a:xfrm>
                  <a:off x="4733925" y="2919413"/>
                  <a:ext cx="200025" cy="33337"/>
                </a:xfrm>
                <a:custGeom>
                  <a:avLst/>
                  <a:gdLst>
                    <a:gd name="connsiteX0" fmla="*/ 0 w 200025"/>
                    <a:gd name="connsiteY0" fmla="*/ 0 h 33337"/>
                    <a:gd name="connsiteX1" fmla="*/ 200025 w 200025"/>
                    <a:gd name="connsiteY1" fmla="*/ 33337 h 33337"/>
                  </a:gdLst>
                  <a:ahLst/>
                  <a:cxnLst>
                    <a:cxn ang="0">
                      <a:pos x="connsiteX0" y="connsiteY0"/>
                    </a:cxn>
                    <a:cxn ang="0">
                      <a:pos x="connsiteX1" y="connsiteY1"/>
                    </a:cxn>
                  </a:cxnLst>
                  <a:rect l="l" t="t" r="r" b="b"/>
                  <a:pathLst>
                    <a:path w="200025" h="33337">
                      <a:moveTo>
                        <a:pt x="0" y="0"/>
                      </a:moveTo>
                      <a:lnTo>
                        <a:pt x="200025" y="333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形状 218">
                  <a:extLst>
                    <a:ext uri="{FF2B5EF4-FFF2-40B4-BE49-F238E27FC236}">
                      <a16:creationId xmlns:a16="http://schemas.microsoft.com/office/drawing/2014/main" id="{76EBDA7B-392D-4BAD-9288-DEDCDE0B13DF}"/>
                    </a:ext>
                  </a:extLst>
                </p:cNvPr>
                <p:cNvSpPr/>
                <p:nvPr/>
              </p:nvSpPr>
              <p:spPr>
                <a:xfrm>
                  <a:off x="6141243" y="2862263"/>
                  <a:ext cx="878681" cy="866775"/>
                </a:xfrm>
                <a:custGeom>
                  <a:avLst/>
                  <a:gdLst>
                    <a:gd name="connsiteX0" fmla="*/ 876300 w 876300"/>
                    <a:gd name="connsiteY0" fmla="*/ 0 h 847725"/>
                    <a:gd name="connsiteX1" fmla="*/ 128588 w 876300"/>
                    <a:gd name="connsiteY1" fmla="*/ 28575 h 847725"/>
                    <a:gd name="connsiteX2" fmla="*/ 0 w 876300"/>
                    <a:gd name="connsiteY2" fmla="*/ 847725 h 847725"/>
                    <a:gd name="connsiteX0" fmla="*/ 878681 w 878681"/>
                    <a:gd name="connsiteY0" fmla="*/ 0 h 866775"/>
                    <a:gd name="connsiteX1" fmla="*/ 130969 w 878681"/>
                    <a:gd name="connsiteY1" fmla="*/ 28575 h 866775"/>
                    <a:gd name="connsiteX2" fmla="*/ 0 w 878681"/>
                    <a:gd name="connsiteY2" fmla="*/ 866775 h 866775"/>
                  </a:gdLst>
                  <a:ahLst/>
                  <a:cxnLst>
                    <a:cxn ang="0">
                      <a:pos x="connsiteX0" y="connsiteY0"/>
                    </a:cxn>
                    <a:cxn ang="0">
                      <a:pos x="connsiteX1" y="connsiteY1"/>
                    </a:cxn>
                    <a:cxn ang="0">
                      <a:pos x="connsiteX2" y="connsiteY2"/>
                    </a:cxn>
                  </a:cxnLst>
                  <a:rect l="l" t="t" r="r" b="b"/>
                  <a:pathLst>
                    <a:path w="878681" h="866775">
                      <a:moveTo>
                        <a:pt x="878681" y="0"/>
                      </a:moveTo>
                      <a:lnTo>
                        <a:pt x="130969" y="28575"/>
                      </a:lnTo>
                      <a:lnTo>
                        <a:pt x="0" y="8667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形状 219">
                  <a:extLst>
                    <a:ext uri="{FF2B5EF4-FFF2-40B4-BE49-F238E27FC236}">
                      <a16:creationId xmlns:a16="http://schemas.microsoft.com/office/drawing/2014/main" id="{5233F990-61F3-4041-9233-CD6EC0449E6B}"/>
                    </a:ext>
                  </a:extLst>
                </p:cNvPr>
                <p:cNvSpPr/>
                <p:nvPr/>
              </p:nvSpPr>
              <p:spPr>
                <a:xfrm>
                  <a:off x="5891213" y="2724150"/>
                  <a:ext cx="1090612" cy="1009650"/>
                </a:xfrm>
                <a:custGeom>
                  <a:avLst/>
                  <a:gdLst>
                    <a:gd name="connsiteX0" fmla="*/ 1090612 w 1090612"/>
                    <a:gd name="connsiteY0" fmla="*/ 0 h 1009650"/>
                    <a:gd name="connsiteX1" fmla="*/ 142875 w 1090612"/>
                    <a:gd name="connsiteY1" fmla="*/ 33338 h 1009650"/>
                    <a:gd name="connsiteX2" fmla="*/ 0 w 1090612"/>
                    <a:gd name="connsiteY2" fmla="*/ 1009650 h 1009650"/>
                  </a:gdLst>
                  <a:ahLst/>
                  <a:cxnLst>
                    <a:cxn ang="0">
                      <a:pos x="connsiteX0" y="connsiteY0"/>
                    </a:cxn>
                    <a:cxn ang="0">
                      <a:pos x="connsiteX1" y="connsiteY1"/>
                    </a:cxn>
                    <a:cxn ang="0">
                      <a:pos x="connsiteX2" y="connsiteY2"/>
                    </a:cxn>
                  </a:cxnLst>
                  <a:rect l="l" t="t" r="r" b="b"/>
                  <a:pathLst>
                    <a:path w="1090612" h="1009650">
                      <a:moveTo>
                        <a:pt x="1090612" y="0"/>
                      </a:moveTo>
                      <a:lnTo>
                        <a:pt x="142875" y="33338"/>
                      </a:lnTo>
                      <a:lnTo>
                        <a:pt x="0" y="10096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形状 220">
                  <a:extLst>
                    <a:ext uri="{FF2B5EF4-FFF2-40B4-BE49-F238E27FC236}">
                      <a16:creationId xmlns:a16="http://schemas.microsoft.com/office/drawing/2014/main" id="{EF854E44-78E4-4F53-B61A-AD31C415B78F}"/>
                    </a:ext>
                  </a:extLst>
                </p:cNvPr>
                <p:cNvSpPr/>
                <p:nvPr/>
              </p:nvSpPr>
              <p:spPr>
                <a:xfrm>
                  <a:off x="5762625" y="2752726"/>
                  <a:ext cx="19050" cy="962025"/>
                </a:xfrm>
                <a:custGeom>
                  <a:avLst/>
                  <a:gdLst>
                    <a:gd name="connsiteX0" fmla="*/ 19050 w 19050"/>
                    <a:gd name="connsiteY0" fmla="*/ 0 h 962025"/>
                    <a:gd name="connsiteX1" fmla="*/ 0 w 19050"/>
                    <a:gd name="connsiteY1" fmla="*/ 962025 h 962025"/>
                  </a:gdLst>
                  <a:ahLst/>
                  <a:cxnLst>
                    <a:cxn ang="0">
                      <a:pos x="connsiteX0" y="connsiteY0"/>
                    </a:cxn>
                    <a:cxn ang="0">
                      <a:pos x="connsiteX1" y="connsiteY1"/>
                    </a:cxn>
                  </a:cxnLst>
                  <a:rect l="l" t="t" r="r" b="b"/>
                  <a:pathLst>
                    <a:path w="19050" h="962025">
                      <a:moveTo>
                        <a:pt x="19050" y="0"/>
                      </a:moveTo>
                      <a:lnTo>
                        <a:pt x="0" y="962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任意多边形: 形状 221">
                  <a:extLst>
                    <a:ext uri="{FF2B5EF4-FFF2-40B4-BE49-F238E27FC236}">
                      <a16:creationId xmlns:a16="http://schemas.microsoft.com/office/drawing/2014/main" id="{9C400C6F-5DA3-4EFB-9BB5-2F2489836620}"/>
                    </a:ext>
                  </a:extLst>
                </p:cNvPr>
                <p:cNvSpPr/>
                <p:nvPr/>
              </p:nvSpPr>
              <p:spPr>
                <a:xfrm>
                  <a:off x="5600700" y="2738438"/>
                  <a:ext cx="447675" cy="19050"/>
                </a:xfrm>
                <a:custGeom>
                  <a:avLst/>
                  <a:gdLst>
                    <a:gd name="connsiteX0" fmla="*/ 0 w 447675"/>
                    <a:gd name="connsiteY0" fmla="*/ 0 h 19050"/>
                    <a:gd name="connsiteX1" fmla="*/ 447675 w 447675"/>
                    <a:gd name="connsiteY1" fmla="*/ 19050 h 19050"/>
                  </a:gdLst>
                  <a:ahLst/>
                  <a:cxnLst>
                    <a:cxn ang="0">
                      <a:pos x="connsiteX0" y="connsiteY0"/>
                    </a:cxn>
                    <a:cxn ang="0">
                      <a:pos x="connsiteX1" y="connsiteY1"/>
                    </a:cxn>
                  </a:cxnLst>
                  <a:rect l="l" t="t" r="r" b="b"/>
                  <a:pathLst>
                    <a:path w="447675" h="19050">
                      <a:moveTo>
                        <a:pt x="0" y="0"/>
                      </a:moveTo>
                      <a:lnTo>
                        <a:pt x="447675" y="19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任意多边形: 形状 222">
                  <a:extLst>
                    <a:ext uri="{FF2B5EF4-FFF2-40B4-BE49-F238E27FC236}">
                      <a16:creationId xmlns:a16="http://schemas.microsoft.com/office/drawing/2014/main" id="{F34B50DB-B096-4981-894D-EF905630CB71}"/>
                    </a:ext>
                  </a:extLst>
                </p:cNvPr>
                <p:cNvSpPr/>
                <p:nvPr/>
              </p:nvSpPr>
              <p:spPr>
                <a:xfrm>
                  <a:off x="5691188" y="2495551"/>
                  <a:ext cx="1304925" cy="4762"/>
                </a:xfrm>
                <a:custGeom>
                  <a:avLst/>
                  <a:gdLst>
                    <a:gd name="connsiteX0" fmla="*/ 0 w 1304925"/>
                    <a:gd name="connsiteY0" fmla="*/ 4762 h 4762"/>
                    <a:gd name="connsiteX1" fmla="*/ 1304925 w 1304925"/>
                    <a:gd name="connsiteY1" fmla="*/ 0 h 4762"/>
                  </a:gdLst>
                  <a:ahLst/>
                  <a:cxnLst>
                    <a:cxn ang="0">
                      <a:pos x="connsiteX0" y="connsiteY0"/>
                    </a:cxn>
                    <a:cxn ang="0">
                      <a:pos x="connsiteX1" y="connsiteY1"/>
                    </a:cxn>
                  </a:cxnLst>
                  <a:rect l="l" t="t" r="r" b="b"/>
                  <a:pathLst>
                    <a:path w="1304925" h="4762">
                      <a:moveTo>
                        <a:pt x="0" y="4762"/>
                      </a:move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4" name="直接连接符 223">
                  <a:extLst>
                    <a:ext uri="{FF2B5EF4-FFF2-40B4-BE49-F238E27FC236}">
                      <a16:creationId xmlns:a16="http://schemas.microsoft.com/office/drawing/2014/main" id="{2C0B5CD1-5942-464E-89FA-4FAE6F1AA89A}"/>
                    </a:ext>
                  </a:extLst>
                </p:cNvPr>
                <p:cNvCxnSpPr>
                  <a:cxnSpLocks/>
                  <a:stCxn id="208" idx="25"/>
                </p:cNvCxnSpPr>
                <p:nvPr/>
              </p:nvCxnSpPr>
              <p:spPr>
                <a:xfrm flipV="1">
                  <a:off x="5605463" y="2426494"/>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E1A51FFD-D0CB-4A61-8081-5E45B9FADD37}"/>
                    </a:ext>
                  </a:extLst>
                </p:cNvPr>
                <p:cNvCxnSpPr>
                  <a:cxnSpLocks/>
                </p:cNvCxnSpPr>
                <p:nvPr/>
              </p:nvCxnSpPr>
              <p:spPr>
                <a:xfrm flipV="1">
                  <a:off x="5620546" y="2225488"/>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8028F241-827E-4291-9462-4E2A2F71B69F}"/>
                    </a:ext>
                  </a:extLst>
                </p:cNvPr>
                <p:cNvCxnSpPr>
                  <a:cxnSpLocks/>
                </p:cNvCxnSpPr>
                <p:nvPr/>
              </p:nvCxnSpPr>
              <p:spPr>
                <a:xfrm flipV="1">
                  <a:off x="5355740" y="1989744"/>
                  <a:ext cx="1666566" cy="2143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CACFE503-CC5E-4618-B848-BCE0816FC88B}"/>
                    </a:ext>
                  </a:extLst>
                </p:cNvPr>
                <p:cNvCxnSpPr/>
                <p:nvPr/>
              </p:nvCxnSpPr>
              <p:spPr>
                <a:xfrm>
                  <a:off x="581739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0E54CFF7-85D9-4AB1-ABA6-FCB61470B2B9}"/>
                    </a:ext>
                  </a:extLst>
                </p:cNvPr>
                <p:cNvCxnSpPr/>
                <p:nvPr/>
              </p:nvCxnSpPr>
              <p:spPr>
                <a:xfrm>
                  <a:off x="597047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FF0419DD-A250-460F-A981-8EDD2461F4E7}"/>
                    </a:ext>
                  </a:extLst>
                </p:cNvPr>
                <p:cNvCxnSpPr/>
                <p:nvPr/>
              </p:nvCxnSpPr>
              <p:spPr>
                <a:xfrm>
                  <a:off x="612355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8294918D-6916-44B7-842F-F522CB21DF5E}"/>
                    </a:ext>
                  </a:extLst>
                </p:cNvPr>
                <p:cNvCxnSpPr/>
                <p:nvPr/>
              </p:nvCxnSpPr>
              <p:spPr>
                <a:xfrm>
                  <a:off x="6276634" y="2243347"/>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00BFC907-E265-4B4E-97B0-A12B5A381CD3}"/>
                    </a:ext>
                  </a:extLst>
                </p:cNvPr>
                <p:cNvCxnSpPr/>
                <p:nvPr/>
              </p:nvCxnSpPr>
              <p:spPr>
                <a:xfrm>
                  <a:off x="6429714" y="2240966"/>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A632F8E-D46A-4BEA-820B-E019C62D0B37}"/>
                    </a:ext>
                  </a:extLst>
                </p:cNvPr>
                <p:cNvCxnSpPr/>
                <p:nvPr/>
              </p:nvCxnSpPr>
              <p:spPr>
                <a:xfrm>
                  <a:off x="6582794" y="2238585"/>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76E0B72E-5786-42AF-930C-364C810BF438}"/>
                    </a:ext>
                  </a:extLst>
                </p:cNvPr>
                <p:cNvCxnSpPr/>
                <p:nvPr/>
              </p:nvCxnSpPr>
              <p:spPr>
                <a:xfrm>
                  <a:off x="6735874" y="2236204"/>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DC0F558-44C9-4D40-8345-2B0B2174BBF3}"/>
                    </a:ext>
                  </a:extLst>
                </p:cNvPr>
                <p:cNvCxnSpPr/>
                <p:nvPr/>
              </p:nvCxnSpPr>
              <p:spPr>
                <a:xfrm>
                  <a:off x="6888957" y="2229059"/>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9" name="任意多边形: 形状 178">
                <a:extLst>
                  <a:ext uri="{FF2B5EF4-FFF2-40B4-BE49-F238E27FC236}">
                    <a16:creationId xmlns:a16="http://schemas.microsoft.com/office/drawing/2014/main" id="{7A48DB43-57BD-4E82-8066-8A81132CB79F}"/>
                  </a:ext>
                </a:extLst>
              </p:cNvPr>
              <p:cNvSpPr/>
              <p:nvPr/>
            </p:nvSpPr>
            <p:spPr>
              <a:xfrm flipH="1">
                <a:off x="6946106" y="1690688"/>
                <a:ext cx="3971925" cy="1976437"/>
              </a:xfrm>
              <a:custGeom>
                <a:avLst/>
                <a:gdLst>
                  <a:gd name="connsiteX0" fmla="*/ 85725 w 3971925"/>
                  <a:gd name="connsiteY0" fmla="*/ 1976437 h 1976437"/>
                  <a:gd name="connsiteX1" fmla="*/ 176213 w 3971925"/>
                  <a:gd name="connsiteY1" fmla="*/ 1214437 h 1976437"/>
                  <a:gd name="connsiteX2" fmla="*/ 414338 w 3971925"/>
                  <a:gd name="connsiteY2" fmla="*/ 1204912 h 1976437"/>
                  <a:gd name="connsiteX3" fmla="*/ 447675 w 3971925"/>
                  <a:gd name="connsiteY3" fmla="*/ 1076325 h 1976437"/>
                  <a:gd name="connsiteX4" fmla="*/ 414338 w 3971925"/>
                  <a:gd name="connsiteY4" fmla="*/ 1071562 h 1976437"/>
                  <a:gd name="connsiteX5" fmla="*/ 423863 w 3971925"/>
                  <a:gd name="connsiteY5" fmla="*/ 942975 h 1976437"/>
                  <a:gd name="connsiteX6" fmla="*/ 223838 w 3971925"/>
                  <a:gd name="connsiteY6" fmla="*/ 923925 h 1976437"/>
                  <a:gd name="connsiteX7" fmla="*/ 228600 w 3971925"/>
                  <a:gd name="connsiteY7" fmla="*/ 876300 h 1976437"/>
                  <a:gd name="connsiteX8" fmla="*/ 0 w 3971925"/>
                  <a:gd name="connsiteY8" fmla="*/ 819150 h 1976437"/>
                  <a:gd name="connsiteX9" fmla="*/ 4763 w 3971925"/>
                  <a:gd name="connsiteY9" fmla="*/ 676275 h 1976437"/>
                  <a:gd name="connsiteX10" fmla="*/ 1981200 w 3971925"/>
                  <a:gd name="connsiteY10" fmla="*/ 661987 h 1976437"/>
                  <a:gd name="connsiteX11" fmla="*/ 2543175 w 3971925"/>
                  <a:gd name="connsiteY11" fmla="*/ 928687 h 1976437"/>
                  <a:gd name="connsiteX12" fmla="*/ 2533650 w 3971925"/>
                  <a:gd name="connsiteY12" fmla="*/ 1047750 h 1976437"/>
                  <a:gd name="connsiteX13" fmla="*/ 2376488 w 3971925"/>
                  <a:gd name="connsiteY13" fmla="*/ 1028700 h 1976437"/>
                  <a:gd name="connsiteX14" fmla="*/ 2362200 w 3971925"/>
                  <a:gd name="connsiteY14" fmla="*/ 1090612 h 1976437"/>
                  <a:gd name="connsiteX15" fmla="*/ 2224088 w 3971925"/>
                  <a:gd name="connsiteY15" fmla="*/ 1081087 h 1976437"/>
                  <a:gd name="connsiteX16" fmla="*/ 2233613 w 3971925"/>
                  <a:gd name="connsiteY16" fmla="*/ 1185862 h 1976437"/>
                  <a:gd name="connsiteX17" fmla="*/ 2166938 w 3971925"/>
                  <a:gd name="connsiteY17" fmla="*/ 1181100 h 1976437"/>
                  <a:gd name="connsiteX18" fmla="*/ 2195513 w 3971925"/>
                  <a:gd name="connsiteY18" fmla="*/ 1214437 h 1976437"/>
                  <a:gd name="connsiteX19" fmla="*/ 2195513 w 3971925"/>
                  <a:gd name="connsiteY19" fmla="*/ 1243012 h 1976437"/>
                  <a:gd name="connsiteX20" fmla="*/ 2447925 w 3971925"/>
                  <a:gd name="connsiteY20" fmla="*/ 1238250 h 1976437"/>
                  <a:gd name="connsiteX21" fmla="*/ 2466975 w 3971925"/>
                  <a:gd name="connsiteY21" fmla="*/ 1062037 h 1976437"/>
                  <a:gd name="connsiteX22" fmla="*/ 2619375 w 3971925"/>
                  <a:gd name="connsiteY22" fmla="*/ 1047750 h 1976437"/>
                  <a:gd name="connsiteX23" fmla="*/ 2638425 w 3971925"/>
                  <a:gd name="connsiteY23" fmla="*/ 819150 h 1976437"/>
                  <a:gd name="connsiteX24" fmla="*/ 2705100 w 3971925"/>
                  <a:gd name="connsiteY24" fmla="*/ 809625 h 1976437"/>
                  <a:gd name="connsiteX25" fmla="*/ 2624138 w 3971925"/>
                  <a:gd name="connsiteY25" fmla="*/ 757237 h 1976437"/>
                  <a:gd name="connsiteX26" fmla="*/ 2657475 w 3971925"/>
                  <a:gd name="connsiteY26" fmla="*/ 714375 h 1976437"/>
                  <a:gd name="connsiteX27" fmla="*/ 2662238 w 3971925"/>
                  <a:gd name="connsiteY27" fmla="*/ 590550 h 1976437"/>
                  <a:gd name="connsiteX28" fmla="*/ 2600325 w 3971925"/>
                  <a:gd name="connsiteY28" fmla="*/ 504825 h 1976437"/>
                  <a:gd name="connsiteX29" fmla="*/ 2543175 w 3971925"/>
                  <a:gd name="connsiteY29" fmla="*/ 471487 h 1976437"/>
                  <a:gd name="connsiteX30" fmla="*/ 2500313 w 3971925"/>
                  <a:gd name="connsiteY30" fmla="*/ 390525 h 1976437"/>
                  <a:gd name="connsiteX31" fmla="*/ 2200275 w 3971925"/>
                  <a:gd name="connsiteY31" fmla="*/ 209550 h 1976437"/>
                  <a:gd name="connsiteX32" fmla="*/ 2190750 w 3971925"/>
                  <a:gd name="connsiteY32" fmla="*/ 171450 h 1976437"/>
                  <a:gd name="connsiteX33" fmla="*/ 2133600 w 3971925"/>
                  <a:gd name="connsiteY33" fmla="*/ 171450 h 1976437"/>
                  <a:gd name="connsiteX34" fmla="*/ 2133600 w 3971925"/>
                  <a:gd name="connsiteY34" fmla="*/ 33337 h 1976437"/>
                  <a:gd name="connsiteX35" fmla="*/ 3971925 w 3971925"/>
                  <a:gd name="connsiteY35" fmla="*/ 0 h 197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1925" h="1976437">
                    <a:moveTo>
                      <a:pt x="85725" y="1976437"/>
                    </a:moveTo>
                    <a:lnTo>
                      <a:pt x="176213" y="1214437"/>
                    </a:lnTo>
                    <a:lnTo>
                      <a:pt x="414338" y="1204912"/>
                    </a:lnTo>
                    <a:lnTo>
                      <a:pt x="447675" y="1076325"/>
                    </a:lnTo>
                    <a:lnTo>
                      <a:pt x="414338" y="1071562"/>
                    </a:lnTo>
                    <a:lnTo>
                      <a:pt x="423863" y="942975"/>
                    </a:lnTo>
                    <a:lnTo>
                      <a:pt x="223838" y="923925"/>
                    </a:lnTo>
                    <a:lnTo>
                      <a:pt x="228600" y="876300"/>
                    </a:lnTo>
                    <a:lnTo>
                      <a:pt x="0" y="819150"/>
                    </a:lnTo>
                    <a:lnTo>
                      <a:pt x="4763" y="676275"/>
                    </a:lnTo>
                    <a:lnTo>
                      <a:pt x="1981200" y="661987"/>
                    </a:lnTo>
                    <a:lnTo>
                      <a:pt x="2543175" y="928687"/>
                    </a:lnTo>
                    <a:lnTo>
                      <a:pt x="2533650" y="1047750"/>
                    </a:lnTo>
                    <a:lnTo>
                      <a:pt x="2376488" y="1028700"/>
                    </a:lnTo>
                    <a:lnTo>
                      <a:pt x="2362200" y="1090612"/>
                    </a:lnTo>
                    <a:lnTo>
                      <a:pt x="2224088" y="1081087"/>
                    </a:lnTo>
                    <a:lnTo>
                      <a:pt x="2233613" y="1185862"/>
                    </a:lnTo>
                    <a:lnTo>
                      <a:pt x="2166938" y="1181100"/>
                    </a:lnTo>
                    <a:lnTo>
                      <a:pt x="2195513" y="1214437"/>
                    </a:lnTo>
                    <a:lnTo>
                      <a:pt x="2195513" y="1243012"/>
                    </a:lnTo>
                    <a:lnTo>
                      <a:pt x="2447925" y="1238250"/>
                    </a:lnTo>
                    <a:lnTo>
                      <a:pt x="2466975" y="1062037"/>
                    </a:lnTo>
                    <a:lnTo>
                      <a:pt x="2619375" y="1047750"/>
                    </a:lnTo>
                    <a:lnTo>
                      <a:pt x="2638425" y="819150"/>
                    </a:lnTo>
                    <a:lnTo>
                      <a:pt x="2705100" y="809625"/>
                    </a:lnTo>
                    <a:lnTo>
                      <a:pt x="2624138" y="757237"/>
                    </a:lnTo>
                    <a:lnTo>
                      <a:pt x="2657475" y="714375"/>
                    </a:lnTo>
                    <a:lnTo>
                      <a:pt x="2662238" y="590550"/>
                    </a:lnTo>
                    <a:lnTo>
                      <a:pt x="2600325" y="504825"/>
                    </a:lnTo>
                    <a:lnTo>
                      <a:pt x="2543175" y="471487"/>
                    </a:lnTo>
                    <a:lnTo>
                      <a:pt x="2500313" y="390525"/>
                    </a:lnTo>
                    <a:lnTo>
                      <a:pt x="2200275" y="209550"/>
                    </a:lnTo>
                    <a:lnTo>
                      <a:pt x="2190750" y="171450"/>
                    </a:lnTo>
                    <a:lnTo>
                      <a:pt x="2133600" y="171450"/>
                    </a:lnTo>
                    <a:lnTo>
                      <a:pt x="2133600" y="33337"/>
                    </a:lnTo>
                    <a:lnTo>
                      <a:pt x="3971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形状 179">
                <a:extLst>
                  <a:ext uri="{FF2B5EF4-FFF2-40B4-BE49-F238E27FC236}">
                    <a16:creationId xmlns:a16="http://schemas.microsoft.com/office/drawing/2014/main" id="{47543161-D381-47E8-A179-E06BD0FF496A}"/>
                  </a:ext>
                </a:extLst>
              </p:cNvPr>
              <p:cNvSpPr/>
              <p:nvPr/>
            </p:nvSpPr>
            <p:spPr>
              <a:xfrm flipH="1">
                <a:off x="6930231" y="3048000"/>
                <a:ext cx="3368675" cy="685800"/>
              </a:xfrm>
              <a:custGeom>
                <a:avLst/>
                <a:gdLst>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223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604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17750 w 3368675"/>
                  <a:gd name="connsiteY12" fmla="*/ 685800 h 685800"/>
                  <a:gd name="connsiteX13" fmla="*/ 3368675 w 3368675"/>
                  <a:gd name="connsiteY13" fmla="*/ 676275 h 6858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20925 w 3368675"/>
                  <a:gd name="connsiteY12" fmla="*/ 682625 h 685800"/>
                  <a:gd name="connsiteX13" fmla="*/ 3368675 w 3368675"/>
                  <a:gd name="connsiteY13" fmla="*/ 67627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68675" h="685800">
                    <a:moveTo>
                      <a:pt x="0" y="654050"/>
                    </a:moveTo>
                    <a:lnTo>
                      <a:pt x="0" y="654050"/>
                    </a:lnTo>
                    <a:lnTo>
                      <a:pt x="57150" y="12700"/>
                    </a:lnTo>
                    <a:lnTo>
                      <a:pt x="158750" y="19050"/>
                    </a:lnTo>
                    <a:cubicBezTo>
                      <a:pt x="152015" y="389463"/>
                      <a:pt x="152400" y="251864"/>
                      <a:pt x="152400" y="431800"/>
                    </a:cubicBezTo>
                    <a:lnTo>
                      <a:pt x="146050" y="660400"/>
                    </a:lnTo>
                    <a:lnTo>
                      <a:pt x="660400" y="673100"/>
                    </a:lnTo>
                    <a:lnTo>
                      <a:pt x="603250" y="6350"/>
                    </a:lnTo>
                    <a:lnTo>
                      <a:pt x="895350" y="0"/>
                    </a:lnTo>
                    <a:lnTo>
                      <a:pt x="800100" y="685800"/>
                    </a:lnTo>
                    <a:lnTo>
                      <a:pt x="1187450" y="685800"/>
                    </a:lnTo>
                    <a:lnTo>
                      <a:pt x="1301750" y="647700"/>
                    </a:lnTo>
                    <a:lnTo>
                      <a:pt x="2320925" y="682625"/>
                    </a:lnTo>
                    <a:lnTo>
                      <a:pt x="3368675" y="676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形状 180">
                <a:extLst>
                  <a:ext uri="{FF2B5EF4-FFF2-40B4-BE49-F238E27FC236}">
                    <a16:creationId xmlns:a16="http://schemas.microsoft.com/office/drawing/2014/main" id="{0B0111B4-8646-4BD9-85F8-F254FA2B24EC}"/>
                  </a:ext>
                </a:extLst>
              </p:cNvPr>
              <p:cNvSpPr/>
              <p:nvPr/>
            </p:nvSpPr>
            <p:spPr>
              <a:xfrm flipH="1">
                <a:off x="8398668" y="2514600"/>
                <a:ext cx="2471738" cy="209550"/>
              </a:xfrm>
              <a:custGeom>
                <a:avLst/>
                <a:gdLst>
                  <a:gd name="connsiteX0" fmla="*/ 0 w 2471738"/>
                  <a:gd name="connsiteY0" fmla="*/ 0 h 209550"/>
                  <a:gd name="connsiteX1" fmla="*/ 1938338 w 2471738"/>
                  <a:gd name="connsiteY1" fmla="*/ 0 h 209550"/>
                  <a:gd name="connsiteX2" fmla="*/ 2471738 w 2471738"/>
                  <a:gd name="connsiteY2" fmla="*/ 209550 h 209550"/>
                </a:gdLst>
                <a:ahLst/>
                <a:cxnLst>
                  <a:cxn ang="0">
                    <a:pos x="connsiteX0" y="connsiteY0"/>
                  </a:cxn>
                  <a:cxn ang="0">
                    <a:pos x="connsiteX1" y="connsiteY1"/>
                  </a:cxn>
                  <a:cxn ang="0">
                    <a:pos x="connsiteX2" y="connsiteY2"/>
                  </a:cxn>
                </a:cxnLst>
                <a:rect l="l" t="t" r="r" b="b"/>
                <a:pathLst>
                  <a:path w="2471738" h="209550">
                    <a:moveTo>
                      <a:pt x="0" y="0"/>
                    </a:moveTo>
                    <a:lnTo>
                      <a:pt x="1938338" y="0"/>
                    </a:lnTo>
                    <a:lnTo>
                      <a:pt x="2471738" y="2095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形状 181">
                <a:extLst>
                  <a:ext uri="{FF2B5EF4-FFF2-40B4-BE49-F238E27FC236}">
                    <a16:creationId xmlns:a16="http://schemas.microsoft.com/office/drawing/2014/main" id="{DF5AE61E-E9CC-41F8-B9C5-62A6C8DB4A0C}"/>
                  </a:ext>
                </a:extLst>
              </p:cNvPr>
              <p:cNvSpPr/>
              <p:nvPr/>
            </p:nvSpPr>
            <p:spPr>
              <a:xfrm flipH="1">
                <a:off x="8932068" y="2357438"/>
                <a:ext cx="9525" cy="157162"/>
              </a:xfrm>
              <a:custGeom>
                <a:avLst/>
                <a:gdLst>
                  <a:gd name="connsiteX0" fmla="*/ 0 w 9525"/>
                  <a:gd name="connsiteY0" fmla="*/ 0 h 157162"/>
                  <a:gd name="connsiteX1" fmla="*/ 9525 w 9525"/>
                  <a:gd name="connsiteY1" fmla="*/ 157162 h 157162"/>
                  <a:gd name="connsiteX2" fmla="*/ 9525 w 9525"/>
                  <a:gd name="connsiteY2" fmla="*/ 157162 h 157162"/>
                </a:gdLst>
                <a:ahLst/>
                <a:cxnLst>
                  <a:cxn ang="0">
                    <a:pos x="connsiteX0" y="connsiteY0"/>
                  </a:cxn>
                  <a:cxn ang="0">
                    <a:pos x="connsiteX1" y="connsiteY1"/>
                  </a:cxn>
                  <a:cxn ang="0">
                    <a:pos x="connsiteX2" y="connsiteY2"/>
                  </a:cxn>
                </a:cxnLst>
                <a:rect l="l" t="t" r="r" b="b"/>
                <a:pathLst>
                  <a:path w="9525" h="157162">
                    <a:moveTo>
                      <a:pt x="0" y="0"/>
                    </a:moveTo>
                    <a:lnTo>
                      <a:pt x="9525" y="157162"/>
                    </a:lnTo>
                    <a:lnTo>
                      <a:pt x="9525" y="15716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形状 182">
                <a:extLst>
                  <a:ext uri="{FF2B5EF4-FFF2-40B4-BE49-F238E27FC236}">
                    <a16:creationId xmlns:a16="http://schemas.microsoft.com/office/drawing/2014/main" id="{14CB5405-CE45-444D-8CDA-50D765D1EC0B}"/>
                  </a:ext>
                </a:extLst>
              </p:cNvPr>
              <p:cNvSpPr/>
              <p:nvPr/>
            </p:nvSpPr>
            <p:spPr>
              <a:xfrm flipH="1">
                <a:off x="8574881" y="2605088"/>
                <a:ext cx="2119312" cy="166687"/>
              </a:xfrm>
              <a:custGeom>
                <a:avLst/>
                <a:gdLst>
                  <a:gd name="connsiteX0" fmla="*/ 0 w 2119312"/>
                  <a:gd name="connsiteY0" fmla="*/ 0 h 166687"/>
                  <a:gd name="connsiteX1" fmla="*/ 1657350 w 2119312"/>
                  <a:gd name="connsiteY1" fmla="*/ 23812 h 166687"/>
                  <a:gd name="connsiteX2" fmla="*/ 2119312 w 2119312"/>
                  <a:gd name="connsiteY2" fmla="*/ 166687 h 166687"/>
                </a:gdLst>
                <a:ahLst/>
                <a:cxnLst>
                  <a:cxn ang="0">
                    <a:pos x="connsiteX0" y="connsiteY0"/>
                  </a:cxn>
                  <a:cxn ang="0">
                    <a:pos x="connsiteX1" y="connsiteY1"/>
                  </a:cxn>
                  <a:cxn ang="0">
                    <a:pos x="connsiteX2" y="connsiteY2"/>
                  </a:cxn>
                </a:cxnLst>
                <a:rect l="l" t="t" r="r" b="b"/>
                <a:pathLst>
                  <a:path w="2119312" h="166687">
                    <a:moveTo>
                      <a:pt x="0" y="0"/>
                    </a:moveTo>
                    <a:lnTo>
                      <a:pt x="1657350" y="23812"/>
                    </a:lnTo>
                    <a:lnTo>
                      <a:pt x="2119312" y="16668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形状 183">
                <a:extLst>
                  <a:ext uri="{FF2B5EF4-FFF2-40B4-BE49-F238E27FC236}">
                    <a16:creationId xmlns:a16="http://schemas.microsoft.com/office/drawing/2014/main" id="{0C97B58F-4EA8-41E4-9CB9-48AAD9A18F8F}"/>
                  </a:ext>
                </a:extLst>
              </p:cNvPr>
              <p:cNvSpPr/>
              <p:nvPr/>
            </p:nvSpPr>
            <p:spPr>
              <a:xfrm flipH="1">
                <a:off x="8708231" y="2762250"/>
                <a:ext cx="1762125" cy="109538"/>
              </a:xfrm>
              <a:custGeom>
                <a:avLst/>
                <a:gdLst>
                  <a:gd name="connsiteX0" fmla="*/ 0 w 1762125"/>
                  <a:gd name="connsiteY0" fmla="*/ 0 h 109538"/>
                  <a:gd name="connsiteX1" fmla="*/ 1366838 w 1762125"/>
                  <a:gd name="connsiteY1" fmla="*/ 0 h 109538"/>
                  <a:gd name="connsiteX2" fmla="*/ 1762125 w 1762125"/>
                  <a:gd name="connsiteY2" fmla="*/ 109538 h 109538"/>
                </a:gdLst>
                <a:ahLst/>
                <a:cxnLst>
                  <a:cxn ang="0">
                    <a:pos x="connsiteX0" y="connsiteY0"/>
                  </a:cxn>
                  <a:cxn ang="0">
                    <a:pos x="connsiteX1" y="connsiteY1"/>
                  </a:cxn>
                  <a:cxn ang="0">
                    <a:pos x="connsiteX2" y="connsiteY2"/>
                  </a:cxn>
                </a:cxnLst>
                <a:rect l="l" t="t" r="r" b="b"/>
                <a:pathLst>
                  <a:path w="1762125" h="109538">
                    <a:moveTo>
                      <a:pt x="0" y="0"/>
                    </a:moveTo>
                    <a:lnTo>
                      <a:pt x="1366838" y="0"/>
                    </a:lnTo>
                    <a:lnTo>
                      <a:pt x="1762125" y="10953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形状 184">
                <a:extLst>
                  <a:ext uri="{FF2B5EF4-FFF2-40B4-BE49-F238E27FC236}">
                    <a16:creationId xmlns:a16="http://schemas.microsoft.com/office/drawing/2014/main" id="{23A50843-DB62-4BA0-8681-DFFAC9444B12}"/>
                  </a:ext>
                </a:extLst>
              </p:cNvPr>
              <p:cNvSpPr/>
              <p:nvPr/>
            </p:nvSpPr>
            <p:spPr>
              <a:xfrm flipH="1">
                <a:off x="10417968" y="2914651"/>
                <a:ext cx="76200" cy="804863"/>
              </a:xfrm>
              <a:custGeom>
                <a:avLst/>
                <a:gdLst>
                  <a:gd name="connsiteX0" fmla="*/ 76200 w 76200"/>
                  <a:gd name="connsiteY0" fmla="*/ 0 h 804863"/>
                  <a:gd name="connsiteX1" fmla="*/ 0 w 76200"/>
                  <a:gd name="connsiteY1" fmla="*/ 804863 h 804863"/>
                </a:gdLst>
                <a:ahLst/>
                <a:cxnLst>
                  <a:cxn ang="0">
                    <a:pos x="connsiteX0" y="connsiteY0"/>
                  </a:cxn>
                  <a:cxn ang="0">
                    <a:pos x="connsiteX1" y="connsiteY1"/>
                  </a:cxn>
                </a:cxnLst>
                <a:rect l="l" t="t" r="r" b="b"/>
                <a:pathLst>
                  <a:path w="76200" h="804863">
                    <a:moveTo>
                      <a:pt x="76200" y="0"/>
                    </a:moveTo>
                    <a:lnTo>
                      <a:pt x="0" y="8048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形状 185">
                <a:extLst>
                  <a:ext uri="{FF2B5EF4-FFF2-40B4-BE49-F238E27FC236}">
                    <a16:creationId xmlns:a16="http://schemas.microsoft.com/office/drawing/2014/main" id="{EC59B29B-51A3-4727-A870-0C403CE4155B}"/>
                  </a:ext>
                </a:extLst>
              </p:cNvPr>
              <p:cNvSpPr/>
              <p:nvPr/>
            </p:nvSpPr>
            <p:spPr>
              <a:xfrm flipH="1">
                <a:off x="9113043" y="2762250"/>
                <a:ext cx="1304925" cy="157163"/>
              </a:xfrm>
              <a:custGeom>
                <a:avLst/>
                <a:gdLst>
                  <a:gd name="connsiteX0" fmla="*/ 0 w 1304925"/>
                  <a:gd name="connsiteY0" fmla="*/ 152400 h 157163"/>
                  <a:gd name="connsiteX1" fmla="*/ 1262062 w 1304925"/>
                  <a:gd name="connsiteY1" fmla="*/ 157163 h 157163"/>
                  <a:gd name="connsiteX2" fmla="*/ 1304925 w 1304925"/>
                  <a:gd name="connsiteY2" fmla="*/ 0 h 157163"/>
                  <a:gd name="connsiteX3" fmla="*/ 1304925 w 1304925"/>
                  <a:gd name="connsiteY3" fmla="*/ 0 h 157163"/>
                </a:gdLst>
                <a:ahLst/>
                <a:cxnLst>
                  <a:cxn ang="0">
                    <a:pos x="connsiteX0" y="connsiteY0"/>
                  </a:cxn>
                  <a:cxn ang="0">
                    <a:pos x="connsiteX1" y="connsiteY1"/>
                  </a:cxn>
                  <a:cxn ang="0">
                    <a:pos x="connsiteX2" y="connsiteY2"/>
                  </a:cxn>
                  <a:cxn ang="0">
                    <a:pos x="connsiteX3" y="connsiteY3"/>
                  </a:cxn>
                </a:cxnLst>
                <a:rect l="l" t="t" r="r" b="b"/>
                <a:pathLst>
                  <a:path w="1304925" h="157163">
                    <a:moveTo>
                      <a:pt x="0" y="152400"/>
                    </a:moveTo>
                    <a:lnTo>
                      <a:pt x="1262062" y="157163"/>
                    </a:lnTo>
                    <a:lnTo>
                      <a:pt x="1304925" y="0"/>
                    </a:ln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id="{F9CD1035-986B-4B5A-AC36-B56750776DD1}"/>
                  </a:ext>
                </a:extLst>
              </p:cNvPr>
              <p:cNvSpPr/>
              <p:nvPr/>
            </p:nvSpPr>
            <p:spPr>
              <a:xfrm flipH="1">
                <a:off x="9060656" y="2938463"/>
                <a:ext cx="61912" cy="771525"/>
              </a:xfrm>
              <a:custGeom>
                <a:avLst/>
                <a:gdLst>
                  <a:gd name="connsiteX0" fmla="*/ 61912 w 61912"/>
                  <a:gd name="connsiteY0" fmla="*/ 0 h 771525"/>
                  <a:gd name="connsiteX1" fmla="*/ 0 w 61912"/>
                  <a:gd name="connsiteY1" fmla="*/ 771525 h 771525"/>
                </a:gdLst>
                <a:ahLst/>
                <a:cxnLst>
                  <a:cxn ang="0">
                    <a:pos x="connsiteX0" y="connsiteY0"/>
                  </a:cxn>
                  <a:cxn ang="0">
                    <a:pos x="connsiteX1" y="connsiteY1"/>
                  </a:cxn>
                </a:cxnLst>
                <a:rect l="l" t="t" r="r" b="b"/>
                <a:pathLst>
                  <a:path w="61912" h="771525">
                    <a:moveTo>
                      <a:pt x="61912" y="0"/>
                    </a:moveTo>
                    <a:lnTo>
                      <a:pt x="0" y="7715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形状 187">
                <a:extLst>
                  <a:ext uri="{FF2B5EF4-FFF2-40B4-BE49-F238E27FC236}">
                    <a16:creationId xmlns:a16="http://schemas.microsoft.com/office/drawing/2014/main" id="{5743FBFD-0D77-4585-8842-995A5C5FF52C}"/>
                  </a:ext>
                </a:extLst>
              </p:cNvPr>
              <p:cNvSpPr/>
              <p:nvPr/>
            </p:nvSpPr>
            <p:spPr>
              <a:xfrm flipH="1">
                <a:off x="8708231" y="2943225"/>
                <a:ext cx="285750" cy="747713"/>
              </a:xfrm>
              <a:custGeom>
                <a:avLst/>
                <a:gdLst>
                  <a:gd name="connsiteX0" fmla="*/ 0 w 285750"/>
                  <a:gd name="connsiteY0" fmla="*/ 747713 h 747713"/>
                  <a:gd name="connsiteX1" fmla="*/ 23813 w 285750"/>
                  <a:gd name="connsiteY1" fmla="*/ 4763 h 747713"/>
                  <a:gd name="connsiteX2" fmla="*/ 285750 w 285750"/>
                  <a:gd name="connsiteY2" fmla="*/ 0 h 747713"/>
                </a:gdLst>
                <a:ahLst/>
                <a:cxnLst>
                  <a:cxn ang="0">
                    <a:pos x="connsiteX0" y="connsiteY0"/>
                  </a:cxn>
                  <a:cxn ang="0">
                    <a:pos x="connsiteX1" y="connsiteY1"/>
                  </a:cxn>
                  <a:cxn ang="0">
                    <a:pos x="connsiteX2" y="connsiteY2"/>
                  </a:cxn>
                </a:cxnLst>
                <a:rect l="l" t="t" r="r" b="b"/>
                <a:pathLst>
                  <a:path w="285750" h="747713">
                    <a:moveTo>
                      <a:pt x="0" y="747713"/>
                    </a:moveTo>
                    <a:lnTo>
                      <a:pt x="23813" y="4763"/>
                    </a:lnTo>
                    <a:lnTo>
                      <a:pt x="28575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形状 188">
                <a:extLst>
                  <a:ext uri="{FF2B5EF4-FFF2-40B4-BE49-F238E27FC236}">
                    <a16:creationId xmlns:a16="http://schemas.microsoft.com/office/drawing/2014/main" id="{A37BE33E-2787-4A08-B2DB-ED5CF94E6409}"/>
                  </a:ext>
                </a:extLst>
              </p:cNvPr>
              <p:cNvSpPr/>
              <p:nvPr/>
            </p:nvSpPr>
            <p:spPr>
              <a:xfrm flipH="1">
                <a:off x="8965406" y="2919413"/>
                <a:ext cx="200025" cy="33337"/>
              </a:xfrm>
              <a:custGeom>
                <a:avLst/>
                <a:gdLst>
                  <a:gd name="connsiteX0" fmla="*/ 0 w 200025"/>
                  <a:gd name="connsiteY0" fmla="*/ 0 h 33337"/>
                  <a:gd name="connsiteX1" fmla="*/ 200025 w 200025"/>
                  <a:gd name="connsiteY1" fmla="*/ 33337 h 33337"/>
                </a:gdLst>
                <a:ahLst/>
                <a:cxnLst>
                  <a:cxn ang="0">
                    <a:pos x="connsiteX0" y="connsiteY0"/>
                  </a:cxn>
                  <a:cxn ang="0">
                    <a:pos x="connsiteX1" y="connsiteY1"/>
                  </a:cxn>
                </a:cxnLst>
                <a:rect l="l" t="t" r="r" b="b"/>
                <a:pathLst>
                  <a:path w="200025" h="33337">
                    <a:moveTo>
                      <a:pt x="0" y="0"/>
                    </a:moveTo>
                    <a:lnTo>
                      <a:pt x="200025" y="333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形状 189">
                <a:extLst>
                  <a:ext uri="{FF2B5EF4-FFF2-40B4-BE49-F238E27FC236}">
                    <a16:creationId xmlns:a16="http://schemas.microsoft.com/office/drawing/2014/main" id="{CA89EC0F-98B0-4C2F-8E05-9629951EE9BA}"/>
                  </a:ext>
                </a:extLst>
              </p:cNvPr>
              <p:cNvSpPr/>
              <p:nvPr/>
            </p:nvSpPr>
            <p:spPr>
              <a:xfrm flipH="1">
                <a:off x="7010402" y="2862264"/>
                <a:ext cx="747712" cy="862012"/>
              </a:xfrm>
              <a:custGeom>
                <a:avLst/>
                <a:gdLst>
                  <a:gd name="connsiteX0" fmla="*/ 876300 w 876300"/>
                  <a:gd name="connsiteY0" fmla="*/ 0 h 847725"/>
                  <a:gd name="connsiteX1" fmla="*/ 128588 w 876300"/>
                  <a:gd name="connsiteY1" fmla="*/ 28575 h 847725"/>
                  <a:gd name="connsiteX2" fmla="*/ 0 w 876300"/>
                  <a:gd name="connsiteY2" fmla="*/ 847725 h 847725"/>
                  <a:gd name="connsiteX0" fmla="*/ 878681 w 878681"/>
                  <a:gd name="connsiteY0" fmla="*/ 0 h 866775"/>
                  <a:gd name="connsiteX1" fmla="*/ 130969 w 878681"/>
                  <a:gd name="connsiteY1" fmla="*/ 28575 h 866775"/>
                  <a:gd name="connsiteX2" fmla="*/ 0 w 878681"/>
                  <a:gd name="connsiteY2" fmla="*/ 866775 h 866775"/>
                  <a:gd name="connsiteX0" fmla="*/ 747712 w 747712"/>
                  <a:gd name="connsiteY0" fmla="*/ 0 h 869156"/>
                  <a:gd name="connsiteX1" fmla="*/ 130969 w 747712"/>
                  <a:gd name="connsiteY1" fmla="*/ 30956 h 869156"/>
                  <a:gd name="connsiteX2" fmla="*/ 0 w 747712"/>
                  <a:gd name="connsiteY2" fmla="*/ 869156 h 869156"/>
                  <a:gd name="connsiteX0" fmla="*/ 747712 w 747712"/>
                  <a:gd name="connsiteY0" fmla="*/ 0 h 862012"/>
                  <a:gd name="connsiteX1" fmla="*/ 130969 w 747712"/>
                  <a:gd name="connsiteY1" fmla="*/ 23812 h 862012"/>
                  <a:gd name="connsiteX2" fmla="*/ 0 w 747712"/>
                  <a:gd name="connsiteY2" fmla="*/ 862012 h 862012"/>
                </a:gdLst>
                <a:ahLst/>
                <a:cxnLst>
                  <a:cxn ang="0">
                    <a:pos x="connsiteX0" y="connsiteY0"/>
                  </a:cxn>
                  <a:cxn ang="0">
                    <a:pos x="connsiteX1" y="connsiteY1"/>
                  </a:cxn>
                  <a:cxn ang="0">
                    <a:pos x="connsiteX2" y="connsiteY2"/>
                  </a:cxn>
                </a:cxnLst>
                <a:rect l="l" t="t" r="r" b="b"/>
                <a:pathLst>
                  <a:path w="747712" h="862012">
                    <a:moveTo>
                      <a:pt x="747712" y="0"/>
                    </a:moveTo>
                    <a:lnTo>
                      <a:pt x="130969" y="23812"/>
                    </a:lnTo>
                    <a:lnTo>
                      <a:pt x="0" y="86201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任意多边形: 形状 190">
                <a:extLst>
                  <a:ext uri="{FF2B5EF4-FFF2-40B4-BE49-F238E27FC236}">
                    <a16:creationId xmlns:a16="http://schemas.microsoft.com/office/drawing/2014/main" id="{4ADA6AD8-24C8-41A4-AA18-4685F194C232}"/>
                  </a:ext>
                </a:extLst>
              </p:cNvPr>
              <p:cNvSpPr/>
              <p:nvPr/>
            </p:nvSpPr>
            <p:spPr>
              <a:xfrm flipH="1">
                <a:off x="6965156" y="2724150"/>
                <a:ext cx="1042987" cy="1004888"/>
              </a:xfrm>
              <a:custGeom>
                <a:avLst/>
                <a:gdLst>
                  <a:gd name="connsiteX0" fmla="*/ 1090612 w 1090612"/>
                  <a:gd name="connsiteY0" fmla="*/ 0 h 1009650"/>
                  <a:gd name="connsiteX1" fmla="*/ 142875 w 1090612"/>
                  <a:gd name="connsiteY1" fmla="*/ 33338 h 1009650"/>
                  <a:gd name="connsiteX2" fmla="*/ 0 w 1090612"/>
                  <a:gd name="connsiteY2" fmla="*/ 1009650 h 1009650"/>
                  <a:gd name="connsiteX0" fmla="*/ 1042987 w 1042987"/>
                  <a:gd name="connsiteY0" fmla="*/ 0 h 1004888"/>
                  <a:gd name="connsiteX1" fmla="*/ 142875 w 1042987"/>
                  <a:gd name="connsiteY1" fmla="*/ 28576 h 1004888"/>
                  <a:gd name="connsiteX2" fmla="*/ 0 w 1042987"/>
                  <a:gd name="connsiteY2" fmla="*/ 1004888 h 1004888"/>
                </a:gdLst>
                <a:ahLst/>
                <a:cxnLst>
                  <a:cxn ang="0">
                    <a:pos x="connsiteX0" y="connsiteY0"/>
                  </a:cxn>
                  <a:cxn ang="0">
                    <a:pos x="connsiteX1" y="connsiteY1"/>
                  </a:cxn>
                  <a:cxn ang="0">
                    <a:pos x="connsiteX2" y="connsiteY2"/>
                  </a:cxn>
                </a:cxnLst>
                <a:rect l="l" t="t" r="r" b="b"/>
                <a:pathLst>
                  <a:path w="1042987" h="1004888">
                    <a:moveTo>
                      <a:pt x="1042987" y="0"/>
                    </a:moveTo>
                    <a:lnTo>
                      <a:pt x="142875" y="28576"/>
                    </a:lnTo>
                    <a:lnTo>
                      <a:pt x="0" y="10048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2" name="任意多边形: 形状 191">
                <a:extLst>
                  <a:ext uri="{FF2B5EF4-FFF2-40B4-BE49-F238E27FC236}">
                    <a16:creationId xmlns:a16="http://schemas.microsoft.com/office/drawing/2014/main" id="{4BB4060E-7920-477B-91EB-6F22D0378EB8}"/>
                  </a:ext>
                </a:extLst>
              </p:cNvPr>
              <p:cNvSpPr/>
              <p:nvPr/>
            </p:nvSpPr>
            <p:spPr>
              <a:xfrm flipH="1">
                <a:off x="8117681" y="2752726"/>
                <a:ext cx="19050" cy="962025"/>
              </a:xfrm>
              <a:custGeom>
                <a:avLst/>
                <a:gdLst>
                  <a:gd name="connsiteX0" fmla="*/ 19050 w 19050"/>
                  <a:gd name="connsiteY0" fmla="*/ 0 h 962025"/>
                  <a:gd name="connsiteX1" fmla="*/ 0 w 19050"/>
                  <a:gd name="connsiteY1" fmla="*/ 962025 h 962025"/>
                </a:gdLst>
                <a:ahLst/>
                <a:cxnLst>
                  <a:cxn ang="0">
                    <a:pos x="connsiteX0" y="connsiteY0"/>
                  </a:cxn>
                  <a:cxn ang="0">
                    <a:pos x="connsiteX1" y="connsiteY1"/>
                  </a:cxn>
                </a:cxnLst>
                <a:rect l="l" t="t" r="r" b="b"/>
                <a:pathLst>
                  <a:path w="19050" h="962025">
                    <a:moveTo>
                      <a:pt x="19050" y="0"/>
                    </a:moveTo>
                    <a:lnTo>
                      <a:pt x="0" y="962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形状 192">
                <a:extLst>
                  <a:ext uri="{FF2B5EF4-FFF2-40B4-BE49-F238E27FC236}">
                    <a16:creationId xmlns:a16="http://schemas.microsoft.com/office/drawing/2014/main" id="{57BEA9C7-3A4C-47D2-A3CA-4453B0DA0CEB}"/>
                  </a:ext>
                </a:extLst>
              </p:cNvPr>
              <p:cNvSpPr/>
              <p:nvPr/>
            </p:nvSpPr>
            <p:spPr>
              <a:xfrm flipH="1">
                <a:off x="7850981" y="2738438"/>
                <a:ext cx="447675" cy="19050"/>
              </a:xfrm>
              <a:custGeom>
                <a:avLst/>
                <a:gdLst>
                  <a:gd name="connsiteX0" fmla="*/ 0 w 447675"/>
                  <a:gd name="connsiteY0" fmla="*/ 0 h 19050"/>
                  <a:gd name="connsiteX1" fmla="*/ 447675 w 447675"/>
                  <a:gd name="connsiteY1" fmla="*/ 19050 h 19050"/>
                </a:gdLst>
                <a:ahLst/>
                <a:cxnLst>
                  <a:cxn ang="0">
                    <a:pos x="connsiteX0" y="connsiteY0"/>
                  </a:cxn>
                  <a:cxn ang="0">
                    <a:pos x="connsiteX1" y="connsiteY1"/>
                  </a:cxn>
                </a:cxnLst>
                <a:rect l="l" t="t" r="r" b="b"/>
                <a:pathLst>
                  <a:path w="447675" h="19050">
                    <a:moveTo>
                      <a:pt x="0" y="0"/>
                    </a:moveTo>
                    <a:lnTo>
                      <a:pt x="447675" y="19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形状 193">
                <a:extLst>
                  <a:ext uri="{FF2B5EF4-FFF2-40B4-BE49-F238E27FC236}">
                    <a16:creationId xmlns:a16="http://schemas.microsoft.com/office/drawing/2014/main" id="{AA421F6C-DF73-46D7-9B6E-DB21A44B3081}"/>
                  </a:ext>
                </a:extLst>
              </p:cNvPr>
              <p:cNvSpPr/>
              <p:nvPr/>
            </p:nvSpPr>
            <p:spPr>
              <a:xfrm flipH="1">
                <a:off x="6903243" y="2495551"/>
                <a:ext cx="1304925" cy="4762"/>
              </a:xfrm>
              <a:custGeom>
                <a:avLst/>
                <a:gdLst>
                  <a:gd name="connsiteX0" fmla="*/ 0 w 1304925"/>
                  <a:gd name="connsiteY0" fmla="*/ 4762 h 4762"/>
                  <a:gd name="connsiteX1" fmla="*/ 1304925 w 1304925"/>
                  <a:gd name="connsiteY1" fmla="*/ 0 h 4762"/>
                </a:gdLst>
                <a:ahLst/>
                <a:cxnLst>
                  <a:cxn ang="0">
                    <a:pos x="connsiteX0" y="connsiteY0"/>
                  </a:cxn>
                  <a:cxn ang="0">
                    <a:pos x="connsiteX1" y="connsiteY1"/>
                  </a:cxn>
                </a:cxnLst>
                <a:rect l="l" t="t" r="r" b="b"/>
                <a:pathLst>
                  <a:path w="1304925" h="4762">
                    <a:moveTo>
                      <a:pt x="0" y="4762"/>
                    </a:move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a:extLst>
                  <a:ext uri="{FF2B5EF4-FFF2-40B4-BE49-F238E27FC236}">
                    <a16:creationId xmlns:a16="http://schemas.microsoft.com/office/drawing/2014/main" id="{5E3743C8-A13C-4A70-B65D-A218D896B06D}"/>
                  </a:ext>
                </a:extLst>
              </p:cNvPr>
              <p:cNvCxnSpPr>
                <a:cxnSpLocks/>
                <a:stCxn id="179" idx="25"/>
              </p:cNvCxnSpPr>
              <p:nvPr/>
            </p:nvCxnSpPr>
            <p:spPr>
              <a:xfrm flipH="1" flipV="1">
                <a:off x="6917531" y="2426494"/>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11C1BF63-37D9-4A56-B0C0-7985DF56346E}"/>
                  </a:ext>
                </a:extLst>
              </p:cNvPr>
              <p:cNvCxnSpPr>
                <a:cxnSpLocks/>
              </p:cNvCxnSpPr>
              <p:nvPr/>
            </p:nvCxnSpPr>
            <p:spPr>
              <a:xfrm flipH="1" flipV="1">
                <a:off x="6902448" y="2225488"/>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8B1216FB-7FB1-429F-9A87-72B201DD556D}"/>
                  </a:ext>
                </a:extLst>
              </p:cNvPr>
              <p:cNvCxnSpPr>
                <a:cxnSpLocks/>
              </p:cNvCxnSpPr>
              <p:nvPr/>
            </p:nvCxnSpPr>
            <p:spPr>
              <a:xfrm flipH="1" flipV="1">
                <a:off x="6877050" y="1989744"/>
                <a:ext cx="1666566" cy="2143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EDA43B4C-7A42-456C-83F6-4DD9D26AECE5}"/>
                  </a:ext>
                </a:extLst>
              </p:cNvPr>
              <p:cNvCxnSpPr/>
              <p:nvPr/>
            </p:nvCxnSpPr>
            <p:spPr>
              <a:xfrm flipH="1">
                <a:off x="808196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E772A5C8-DBAC-4F68-98CB-C0ED3CEB7FAB}"/>
                  </a:ext>
                </a:extLst>
              </p:cNvPr>
              <p:cNvCxnSpPr/>
              <p:nvPr/>
            </p:nvCxnSpPr>
            <p:spPr>
              <a:xfrm flipH="1">
                <a:off x="792888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D6B92C0E-5927-44EB-B34D-304599B02D3C}"/>
                  </a:ext>
                </a:extLst>
              </p:cNvPr>
              <p:cNvCxnSpPr/>
              <p:nvPr/>
            </p:nvCxnSpPr>
            <p:spPr>
              <a:xfrm flipH="1">
                <a:off x="777580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C4E04F27-318D-4ABA-87DE-883F90B8F79B}"/>
                  </a:ext>
                </a:extLst>
              </p:cNvPr>
              <p:cNvCxnSpPr/>
              <p:nvPr/>
            </p:nvCxnSpPr>
            <p:spPr>
              <a:xfrm flipH="1">
                <a:off x="7622722" y="2243347"/>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B4B0AB97-A32B-4D42-8933-6A8CB17AA5FA}"/>
                  </a:ext>
                </a:extLst>
              </p:cNvPr>
              <p:cNvCxnSpPr/>
              <p:nvPr/>
            </p:nvCxnSpPr>
            <p:spPr>
              <a:xfrm flipH="1">
                <a:off x="7469642" y="2240966"/>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5E0B3802-97DA-4534-9D95-BCE98F6CEBC3}"/>
                  </a:ext>
                </a:extLst>
              </p:cNvPr>
              <p:cNvCxnSpPr/>
              <p:nvPr/>
            </p:nvCxnSpPr>
            <p:spPr>
              <a:xfrm flipH="1">
                <a:off x="7316562" y="2238585"/>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1ABAC3EC-1A9B-4E6D-B519-C9A4392307AC}"/>
                  </a:ext>
                </a:extLst>
              </p:cNvPr>
              <p:cNvCxnSpPr/>
              <p:nvPr/>
            </p:nvCxnSpPr>
            <p:spPr>
              <a:xfrm flipH="1">
                <a:off x="7163482" y="2236204"/>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6BAFA53-5300-4793-996A-9B19DB3DFFF6}"/>
                  </a:ext>
                </a:extLst>
              </p:cNvPr>
              <p:cNvCxnSpPr/>
              <p:nvPr/>
            </p:nvCxnSpPr>
            <p:spPr>
              <a:xfrm flipH="1">
                <a:off x="7010399" y="2229059"/>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06" name="任意多边形: 形状 205">
                <a:extLst>
                  <a:ext uri="{FF2B5EF4-FFF2-40B4-BE49-F238E27FC236}">
                    <a16:creationId xmlns:a16="http://schemas.microsoft.com/office/drawing/2014/main" id="{5B77F751-C986-4C20-BC35-5230A0BC621E}"/>
                  </a:ext>
                </a:extLst>
              </p:cNvPr>
              <p:cNvSpPr/>
              <p:nvPr/>
            </p:nvSpPr>
            <p:spPr>
              <a:xfrm>
                <a:off x="3060700" y="3657600"/>
                <a:ext cx="533400" cy="57150"/>
              </a:xfrm>
              <a:custGeom>
                <a:avLst/>
                <a:gdLst>
                  <a:gd name="connsiteX0" fmla="*/ 0 w 533400"/>
                  <a:gd name="connsiteY0" fmla="*/ 0 h 57150"/>
                  <a:gd name="connsiteX1" fmla="*/ 342900 w 533400"/>
                  <a:gd name="connsiteY1" fmla="*/ 57150 h 57150"/>
                  <a:gd name="connsiteX2" fmla="*/ 533400 w 533400"/>
                  <a:gd name="connsiteY2" fmla="*/ 31750 h 57150"/>
                </a:gdLst>
                <a:ahLst/>
                <a:cxnLst>
                  <a:cxn ang="0">
                    <a:pos x="connsiteX0" y="connsiteY0"/>
                  </a:cxn>
                  <a:cxn ang="0">
                    <a:pos x="connsiteX1" y="connsiteY1"/>
                  </a:cxn>
                  <a:cxn ang="0">
                    <a:pos x="connsiteX2" y="connsiteY2"/>
                  </a:cxn>
                </a:cxnLst>
                <a:rect l="l" t="t" r="r" b="b"/>
                <a:pathLst>
                  <a:path w="533400" h="57150">
                    <a:moveTo>
                      <a:pt x="0" y="0"/>
                    </a:moveTo>
                    <a:lnTo>
                      <a:pt x="342900" y="57150"/>
                    </a:lnTo>
                    <a:lnTo>
                      <a:pt x="533400" y="317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形状 206">
                <a:extLst>
                  <a:ext uri="{FF2B5EF4-FFF2-40B4-BE49-F238E27FC236}">
                    <a16:creationId xmlns:a16="http://schemas.microsoft.com/office/drawing/2014/main" id="{B33F45EE-B0A5-4B99-BB16-EBD0CB017B36}"/>
                  </a:ext>
                </a:extLst>
              </p:cNvPr>
              <p:cNvSpPr/>
              <p:nvPr/>
            </p:nvSpPr>
            <p:spPr>
              <a:xfrm flipH="1">
                <a:off x="10296523" y="3657600"/>
                <a:ext cx="533400" cy="57150"/>
              </a:xfrm>
              <a:custGeom>
                <a:avLst/>
                <a:gdLst>
                  <a:gd name="connsiteX0" fmla="*/ 0 w 533400"/>
                  <a:gd name="connsiteY0" fmla="*/ 0 h 57150"/>
                  <a:gd name="connsiteX1" fmla="*/ 342900 w 533400"/>
                  <a:gd name="connsiteY1" fmla="*/ 57150 h 57150"/>
                  <a:gd name="connsiteX2" fmla="*/ 533400 w 533400"/>
                  <a:gd name="connsiteY2" fmla="*/ 31750 h 57150"/>
                </a:gdLst>
                <a:ahLst/>
                <a:cxnLst>
                  <a:cxn ang="0">
                    <a:pos x="connsiteX0" y="connsiteY0"/>
                  </a:cxn>
                  <a:cxn ang="0">
                    <a:pos x="connsiteX1" y="connsiteY1"/>
                  </a:cxn>
                  <a:cxn ang="0">
                    <a:pos x="connsiteX2" y="connsiteY2"/>
                  </a:cxn>
                </a:cxnLst>
                <a:rect l="l" t="t" r="r" b="b"/>
                <a:pathLst>
                  <a:path w="533400" h="57150">
                    <a:moveTo>
                      <a:pt x="0" y="0"/>
                    </a:moveTo>
                    <a:lnTo>
                      <a:pt x="342900" y="57150"/>
                    </a:lnTo>
                    <a:lnTo>
                      <a:pt x="533400" y="317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0" name="组合 369">
              <a:extLst>
                <a:ext uri="{FF2B5EF4-FFF2-40B4-BE49-F238E27FC236}">
                  <a16:creationId xmlns:a16="http://schemas.microsoft.com/office/drawing/2014/main" id="{AEA4CDC8-915A-4F1C-B805-C409C63EBD8D}"/>
                </a:ext>
              </a:extLst>
            </p:cNvPr>
            <p:cNvGrpSpPr/>
            <p:nvPr userDrawn="1"/>
          </p:nvGrpSpPr>
          <p:grpSpPr>
            <a:xfrm>
              <a:off x="7433989" y="7284073"/>
              <a:ext cx="2493885" cy="738104"/>
              <a:chOff x="7087942" y="6252551"/>
              <a:chExt cx="2493885" cy="738104"/>
            </a:xfrm>
          </p:grpSpPr>
          <p:pic>
            <p:nvPicPr>
              <p:cNvPr id="235" name="图片 234">
                <a:extLst>
                  <a:ext uri="{FF2B5EF4-FFF2-40B4-BE49-F238E27FC236}">
                    <a16:creationId xmlns:a16="http://schemas.microsoft.com/office/drawing/2014/main" id="{5A21579A-B5E6-49A6-A3A8-67120F180C59}"/>
                  </a:ext>
                </a:extLst>
              </p:cNvPr>
              <p:cNvPicPr>
                <a:picLocks noChangeAspect="1"/>
              </p:cNvPicPr>
              <p:nvPr userDrawn="1"/>
            </p:nvPicPr>
            <p:blipFill rotWithShape="1">
              <a:blip r:embed="rId2"/>
              <a:srcRect b="32851"/>
              <a:stretch/>
            </p:blipFill>
            <p:spPr>
              <a:xfrm>
                <a:off x="7616768" y="6252551"/>
                <a:ext cx="1436234" cy="228448"/>
              </a:xfrm>
              <a:prstGeom prst="rect">
                <a:avLst/>
              </a:prstGeom>
            </p:spPr>
          </p:pic>
          <p:pic>
            <p:nvPicPr>
              <p:cNvPr id="236" name="图片 235">
                <a:extLst>
                  <a:ext uri="{FF2B5EF4-FFF2-40B4-BE49-F238E27FC236}">
                    <a16:creationId xmlns:a16="http://schemas.microsoft.com/office/drawing/2014/main" id="{04739A4D-CF0A-469B-BB69-40A560164B2B}"/>
                  </a:ext>
                </a:extLst>
              </p:cNvPr>
              <p:cNvPicPr>
                <a:picLocks noChangeAspect="1"/>
              </p:cNvPicPr>
              <p:nvPr userDrawn="1"/>
            </p:nvPicPr>
            <p:blipFill rotWithShape="1">
              <a:blip r:embed="rId2"/>
              <a:srcRect b="32851"/>
              <a:stretch/>
            </p:blipFill>
            <p:spPr>
              <a:xfrm>
                <a:off x="7641864" y="6279141"/>
                <a:ext cx="1386041" cy="188929"/>
              </a:xfrm>
              <a:prstGeom prst="rect">
                <a:avLst/>
              </a:prstGeom>
            </p:spPr>
          </p:pic>
          <p:grpSp>
            <p:nvGrpSpPr>
              <p:cNvPr id="237" name="组合 236">
                <a:extLst>
                  <a:ext uri="{FF2B5EF4-FFF2-40B4-BE49-F238E27FC236}">
                    <a16:creationId xmlns:a16="http://schemas.microsoft.com/office/drawing/2014/main" id="{A85EF715-1153-4CFF-810F-6A3451FCDC57}"/>
                  </a:ext>
                </a:extLst>
              </p:cNvPr>
              <p:cNvGrpSpPr/>
              <p:nvPr userDrawn="1"/>
            </p:nvGrpSpPr>
            <p:grpSpPr>
              <a:xfrm>
                <a:off x="7660843" y="6291372"/>
                <a:ext cx="695834" cy="533144"/>
                <a:chOff x="3842372" y="890589"/>
                <a:chExt cx="2306824" cy="1767476"/>
              </a:xfrm>
            </p:grpSpPr>
            <p:sp>
              <p:nvSpPr>
                <p:cNvPr id="238" name="圆柱体 237">
                  <a:extLst>
                    <a:ext uri="{FF2B5EF4-FFF2-40B4-BE49-F238E27FC236}">
                      <a16:creationId xmlns:a16="http://schemas.microsoft.com/office/drawing/2014/main" id="{49D1E7AF-079A-41A8-B1F0-89B93216C025}"/>
                    </a:ext>
                  </a:extLst>
                </p:cNvPr>
                <p:cNvSpPr/>
                <p:nvPr/>
              </p:nvSpPr>
              <p:spPr>
                <a:xfrm>
                  <a:off x="3842372" y="1507124"/>
                  <a:ext cx="102783" cy="11509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圆柱体 238">
                  <a:extLst>
                    <a:ext uri="{FF2B5EF4-FFF2-40B4-BE49-F238E27FC236}">
                      <a16:creationId xmlns:a16="http://schemas.microsoft.com/office/drawing/2014/main" id="{9C2B6B01-DB0C-48F3-9CA1-26B53AFCB1CD}"/>
                    </a:ext>
                  </a:extLst>
                </p:cNvPr>
                <p:cNvSpPr/>
                <p:nvPr/>
              </p:nvSpPr>
              <p:spPr>
                <a:xfrm>
                  <a:off x="3986098" y="1376363"/>
                  <a:ext cx="102783" cy="1281702"/>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圆柱体 239">
                  <a:extLst>
                    <a:ext uri="{FF2B5EF4-FFF2-40B4-BE49-F238E27FC236}">
                      <a16:creationId xmlns:a16="http://schemas.microsoft.com/office/drawing/2014/main" id="{34680F8A-DEB0-40F4-B40F-9A4E6C101B7A}"/>
                    </a:ext>
                  </a:extLst>
                </p:cNvPr>
                <p:cNvSpPr/>
                <p:nvPr/>
              </p:nvSpPr>
              <p:spPr>
                <a:xfrm>
                  <a:off x="4149567" y="1254919"/>
                  <a:ext cx="102783" cy="137532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柱体 240">
                  <a:extLst>
                    <a:ext uri="{FF2B5EF4-FFF2-40B4-BE49-F238E27FC236}">
                      <a16:creationId xmlns:a16="http://schemas.microsoft.com/office/drawing/2014/main" id="{7C8412E2-D26A-4572-8FB8-362E545A1DC3}"/>
                    </a:ext>
                  </a:extLst>
                </p:cNvPr>
                <p:cNvSpPr/>
                <p:nvPr/>
              </p:nvSpPr>
              <p:spPr>
                <a:xfrm>
                  <a:off x="4329844" y="1166813"/>
                  <a:ext cx="93320" cy="145617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柱体 241">
                  <a:extLst>
                    <a:ext uri="{FF2B5EF4-FFF2-40B4-BE49-F238E27FC236}">
                      <a16:creationId xmlns:a16="http://schemas.microsoft.com/office/drawing/2014/main" id="{D88974F1-4271-4D5B-88FA-6750B346801B}"/>
                    </a:ext>
                  </a:extLst>
                </p:cNvPr>
                <p:cNvSpPr/>
                <p:nvPr/>
              </p:nvSpPr>
              <p:spPr>
                <a:xfrm>
                  <a:off x="4529145" y="1100138"/>
                  <a:ext cx="93320" cy="1522853"/>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柱体 242">
                  <a:extLst>
                    <a:ext uri="{FF2B5EF4-FFF2-40B4-BE49-F238E27FC236}">
                      <a16:creationId xmlns:a16="http://schemas.microsoft.com/office/drawing/2014/main" id="{E22F8C8C-59C1-48A2-A960-68C8F708EBD0}"/>
                    </a:ext>
                  </a:extLst>
                </p:cNvPr>
                <p:cNvSpPr/>
                <p:nvPr/>
              </p:nvSpPr>
              <p:spPr>
                <a:xfrm>
                  <a:off x="4743020" y="1047750"/>
                  <a:ext cx="93320" cy="15752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柱体 243">
                  <a:extLst>
                    <a:ext uri="{FF2B5EF4-FFF2-40B4-BE49-F238E27FC236}">
                      <a16:creationId xmlns:a16="http://schemas.microsoft.com/office/drawing/2014/main" id="{0AF4B605-B06F-407C-91A5-D50E308B840B}"/>
                    </a:ext>
                  </a:extLst>
                </p:cNvPr>
                <p:cNvSpPr/>
                <p:nvPr/>
              </p:nvSpPr>
              <p:spPr>
                <a:xfrm>
                  <a:off x="4977692" y="990600"/>
                  <a:ext cx="85037" cy="160972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柱体 244">
                  <a:extLst>
                    <a:ext uri="{FF2B5EF4-FFF2-40B4-BE49-F238E27FC236}">
                      <a16:creationId xmlns:a16="http://schemas.microsoft.com/office/drawing/2014/main" id="{AE8543BF-2CAA-467D-A2E8-0B4A60BEA25E}"/>
                    </a:ext>
                  </a:extLst>
                </p:cNvPr>
                <p:cNvSpPr/>
                <p:nvPr/>
              </p:nvSpPr>
              <p:spPr>
                <a:xfrm>
                  <a:off x="5235167" y="950119"/>
                  <a:ext cx="85038" cy="165020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柱体 245">
                  <a:extLst>
                    <a:ext uri="{FF2B5EF4-FFF2-40B4-BE49-F238E27FC236}">
                      <a16:creationId xmlns:a16="http://schemas.microsoft.com/office/drawing/2014/main" id="{ABE13A66-7F4D-4523-A7E5-F0DBE307527B}"/>
                    </a:ext>
                  </a:extLst>
                </p:cNvPr>
                <p:cNvSpPr/>
                <p:nvPr/>
              </p:nvSpPr>
              <p:spPr>
                <a:xfrm>
                  <a:off x="5495542" y="916781"/>
                  <a:ext cx="92621" cy="1666547"/>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柱体 246">
                  <a:extLst>
                    <a:ext uri="{FF2B5EF4-FFF2-40B4-BE49-F238E27FC236}">
                      <a16:creationId xmlns:a16="http://schemas.microsoft.com/office/drawing/2014/main" id="{9CEE52C8-ECD8-4841-8031-F804457B6177}"/>
                    </a:ext>
                  </a:extLst>
                </p:cNvPr>
                <p:cNvSpPr/>
                <p:nvPr/>
              </p:nvSpPr>
              <p:spPr>
                <a:xfrm>
                  <a:off x="5792403"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柱体 247">
                  <a:extLst>
                    <a:ext uri="{FF2B5EF4-FFF2-40B4-BE49-F238E27FC236}">
                      <a16:creationId xmlns:a16="http://schemas.microsoft.com/office/drawing/2014/main" id="{ADBD8A1B-BDF5-441B-80DD-38085D360345}"/>
                    </a:ext>
                  </a:extLst>
                </p:cNvPr>
                <p:cNvSpPr/>
                <p:nvPr/>
              </p:nvSpPr>
              <p:spPr>
                <a:xfrm>
                  <a:off x="6059408"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9" name="图片 248">
                <a:extLst>
                  <a:ext uri="{FF2B5EF4-FFF2-40B4-BE49-F238E27FC236}">
                    <a16:creationId xmlns:a16="http://schemas.microsoft.com/office/drawing/2014/main" id="{6E4EDE14-E7A5-4C1C-8107-7BEFDEA43864}"/>
                  </a:ext>
                </a:extLst>
              </p:cNvPr>
              <p:cNvPicPr>
                <a:picLocks noChangeAspect="1"/>
              </p:cNvPicPr>
              <p:nvPr userDrawn="1"/>
            </p:nvPicPr>
            <p:blipFill rotWithShape="1">
              <a:blip r:embed="rId2"/>
              <a:srcRect b="32851"/>
              <a:stretch/>
            </p:blipFill>
            <p:spPr>
              <a:xfrm>
                <a:off x="7087942" y="6801726"/>
                <a:ext cx="2493885" cy="188929"/>
              </a:xfrm>
              <a:prstGeom prst="rect">
                <a:avLst/>
              </a:prstGeom>
            </p:spPr>
          </p:pic>
          <p:grpSp>
            <p:nvGrpSpPr>
              <p:cNvPr id="250" name="组合 249">
                <a:extLst>
                  <a:ext uri="{FF2B5EF4-FFF2-40B4-BE49-F238E27FC236}">
                    <a16:creationId xmlns:a16="http://schemas.microsoft.com/office/drawing/2014/main" id="{265BA2D4-DFDB-47F9-A1D5-F75C7A8BF669}"/>
                  </a:ext>
                </a:extLst>
              </p:cNvPr>
              <p:cNvGrpSpPr/>
              <p:nvPr userDrawn="1"/>
            </p:nvGrpSpPr>
            <p:grpSpPr>
              <a:xfrm flipH="1">
                <a:off x="8397894" y="6291372"/>
                <a:ext cx="615294" cy="533144"/>
                <a:chOff x="3842372" y="890589"/>
                <a:chExt cx="2039819" cy="1767476"/>
              </a:xfrm>
            </p:grpSpPr>
            <p:sp>
              <p:nvSpPr>
                <p:cNvPr id="251" name="圆柱体 250">
                  <a:extLst>
                    <a:ext uri="{FF2B5EF4-FFF2-40B4-BE49-F238E27FC236}">
                      <a16:creationId xmlns:a16="http://schemas.microsoft.com/office/drawing/2014/main" id="{666126D8-1D57-43AC-9F02-D37A6D70AC5E}"/>
                    </a:ext>
                  </a:extLst>
                </p:cNvPr>
                <p:cNvSpPr/>
                <p:nvPr/>
              </p:nvSpPr>
              <p:spPr>
                <a:xfrm>
                  <a:off x="3842372" y="1507124"/>
                  <a:ext cx="102783" cy="11509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2" name="圆柱体 251">
                  <a:extLst>
                    <a:ext uri="{FF2B5EF4-FFF2-40B4-BE49-F238E27FC236}">
                      <a16:creationId xmlns:a16="http://schemas.microsoft.com/office/drawing/2014/main" id="{B493F1F7-8AE4-41BB-9CAF-C403434698AF}"/>
                    </a:ext>
                  </a:extLst>
                </p:cNvPr>
                <p:cNvSpPr/>
                <p:nvPr/>
              </p:nvSpPr>
              <p:spPr>
                <a:xfrm>
                  <a:off x="3986098" y="1376363"/>
                  <a:ext cx="102783" cy="1281702"/>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柱体 252">
                  <a:extLst>
                    <a:ext uri="{FF2B5EF4-FFF2-40B4-BE49-F238E27FC236}">
                      <a16:creationId xmlns:a16="http://schemas.microsoft.com/office/drawing/2014/main" id="{F727ABED-F2F5-4520-8B0E-FFCCD83EF54B}"/>
                    </a:ext>
                  </a:extLst>
                </p:cNvPr>
                <p:cNvSpPr/>
                <p:nvPr/>
              </p:nvSpPr>
              <p:spPr>
                <a:xfrm>
                  <a:off x="4149567" y="1254919"/>
                  <a:ext cx="102783" cy="137532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柱体 253">
                  <a:extLst>
                    <a:ext uri="{FF2B5EF4-FFF2-40B4-BE49-F238E27FC236}">
                      <a16:creationId xmlns:a16="http://schemas.microsoft.com/office/drawing/2014/main" id="{CAB8595A-606E-4FA8-BE02-CECD959278B9}"/>
                    </a:ext>
                  </a:extLst>
                </p:cNvPr>
                <p:cNvSpPr/>
                <p:nvPr/>
              </p:nvSpPr>
              <p:spPr>
                <a:xfrm>
                  <a:off x="4329844" y="1166813"/>
                  <a:ext cx="93320" cy="145617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柱体 254">
                  <a:extLst>
                    <a:ext uri="{FF2B5EF4-FFF2-40B4-BE49-F238E27FC236}">
                      <a16:creationId xmlns:a16="http://schemas.microsoft.com/office/drawing/2014/main" id="{CAAC9BAE-0791-4EE1-BE92-8C1F44AD4733}"/>
                    </a:ext>
                  </a:extLst>
                </p:cNvPr>
                <p:cNvSpPr/>
                <p:nvPr/>
              </p:nvSpPr>
              <p:spPr>
                <a:xfrm>
                  <a:off x="4529145" y="1100138"/>
                  <a:ext cx="93320" cy="1522853"/>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柱体 255">
                  <a:extLst>
                    <a:ext uri="{FF2B5EF4-FFF2-40B4-BE49-F238E27FC236}">
                      <a16:creationId xmlns:a16="http://schemas.microsoft.com/office/drawing/2014/main" id="{551AF812-C855-4787-9CC7-C53B88CC05FF}"/>
                    </a:ext>
                  </a:extLst>
                </p:cNvPr>
                <p:cNvSpPr/>
                <p:nvPr/>
              </p:nvSpPr>
              <p:spPr>
                <a:xfrm>
                  <a:off x="4743020" y="1047750"/>
                  <a:ext cx="93320" cy="15752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柱体 256">
                  <a:extLst>
                    <a:ext uri="{FF2B5EF4-FFF2-40B4-BE49-F238E27FC236}">
                      <a16:creationId xmlns:a16="http://schemas.microsoft.com/office/drawing/2014/main" id="{0AA07412-2DF7-434A-8523-0D8AB3C2F706}"/>
                    </a:ext>
                  </a:extLst>
                </p:cNvPr>
                <p:cNvSpPr/>
                <p:nvPr/>
              </p:nvSpPr>
              <p:spPr>
                <a:xfrm>
                  <a:off x="4977692" y="990600"/>
                  <a:ext cx="85037" cy="160972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圆柱体 257">
                  <a:extLst>
                    <a:ext uri="{FF2B5EF4-FFF2-40B4-BE49-F238E27FC236}">
                      <a16:creationId xmlns:a16="http://schemas.microsoft.com/office/drawing/2014/main" id="{76BD3D2B-7E11-46A9-ADAA-DC3A96212D3A}"/>
                    </a:ext>
                  </a:extLst>
                </p:cNvPr>
                <p:cNvSpPr/>
                <p:nvPr/>
              </p:nvSpPr>
              <p:spPr>
                <a:xfrm>
                  <a:off x="5235167" y="950119"/>
                  <a:ext cx="85038" cy="165020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柱体 258">
                  <a:extLst>
                    <a:ext uri="{FF2B5EF4-FFF2-40B4-BE49-F238E27FC236}">
                      <a16:creationId xmlns:a16="http://schemas.microsoft.com/office/drawing/2014/main" id="{2EECC37E-C8B7-46CD-9231-2E09B7C8AF90}"/>
                    </a:ext>
                  </a:extLst>
                </p:cNvPr>
                <p:cNvSpPr/>
                <p:nvPr/>
              </p:nvSpPr>
              <p:spPr>
                <a:xfrm>
                  <a:off x="5495542" y="916781"/>
                  <a:ext cx="92621" cy="1666547"/>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柱体 259">
                  <a:extLst>
                    <a:ext uri="{FF2B5EF4-FFF2-40B4-BE49-F238E27FC236}">
                      <a16:creationId xmlns:a16="http://schemas.microsoft.com/office/drawing/2014/main" id="{3963C2C6-1EE4-41FF-B8E2-67196DAA2846}"/>
                    </a:ext>
                  </a:extLst>
                </p:cNvPr>
                <p:cNvSpPr/>
                <p:nvPr/>
              </p:nvSpPr>
              <p:spPr>
                <a:xfrm>
                  <a:off x="5792403"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6" name="文本框 265">
              <a:extLst>
                <a:ext uri="{FF2B5EF4-FFF2-40B4-BE49-F238E27FC236}">
                  <a16:creationId xmlns:a16="http://schemas.microsoft.com/office/drawing/2014/main" id="{77941F10-F3D3-4EAE-AF2C-A3DAD1BF431A}"/>
                </a:ext>
              </a:extLst>
            </p:cNvPr>
            <p:cNvSpPr txBox="1"/>
            <p:nvPr userDrawn="1"/>
          </p:nvSpPr>
          <p:spPr>
            <a:xfrm>
              <a:off x="6179998"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中</a:t>
              </a:r>
            </a:p>
          </p:txBody>
        </p:sp>
        <p:sp>
          <p:nvSpPr>
            <p:cNvPr id="267" name="文本框 266">
              <a:extLst>
                <a:ext uri="{FF2B5EF4-FFF2-40B4-BE49-F238E27FC236}">
                  <a16:creationId xmlns:a16="http://schemas.microsoft.com/office/drawing/2014/main" id="{7299E34C-0EA4-42BB-9BB6-F7CECBE0F56C}"/>
                </a:ext>
              </a:extLst>
            </p:cNvPr>
            <p:cNvSpPr txBox="1"/>
            <p:nvPr userDrawn="1"/>
          </p:nvSpPr>
          <p:spPr>
            <a:xfrm>
              <a:off x="6097356"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原</a:t>
              </a:r>
            </a:p>
          </p:txBody>
        </p:sp>
        <p:sp>
          <p:nvSpPr>
            <p:cNvPr id="268" name="文本框 267">
              <a:extLst>
                <a:ext uri="{FF2B5EF4-FFF2-40B4-BE49-F238E27FC236}">
                  <a16:creationId xmlns:a16="http://schemas.microsoft.com/office/drawing/2014/main" id="{63BFAD36-6EEA-422D-B1CF-C8AF0CEE3A6C}"/>
                </a:ext>
              </a:extLst>
            </p:cNvPr>
            <p:cNvSpPr txBox="1"/>
            <p:nvPr userDrawn="1"/>
          </p:nvSpPr>
          <p:spPr>
            <a:xfrm>
              <a:off x="5932078"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化</a:t>
              </a:r>
            </a:p>
          </p:txBody>
        </p:sp>
        <p:sp>
          <p:nvSpPr>
            <p:cNvPr id="269" name="文本框 268">
              <a:extLst>
                <a:ext uri="{FF2B5EF4-FFF2-40B4-BE49-F238E27FC236}">
                  <a16:creationId xmlns:a16="http://schemas.microsoft.com/office/drawing/2014/main" id="{262CC84A-E199-41BD-8B2D-6CA5EA6A6146}"/>
                </a:ext>
              </a:extLst>
            </p:cNvPr>
            <p:cNvSpPr txBox="1"/>
            <p:nvPr userDrawn="1"/>
          </p:nvSpPr>
          <p:spPr>
            <a:xfrm>
              <a:off x="6014717"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文</a:t>
              </a:r>
            </a:p>
          </p:txBody>
        </p:sp>
        <p:sp>
          <p:nvSpPr>
            <p:cNvPr id="270" name="文本框 269">
              <a:extLst>
                <a:ext uri="{FF2B5EF4-FFF2-40B4-BE49-F238E27FC236}">
                  <a16:creationId xmlns:a16="http://schemas.microsoft.com/office/drawing/2014/main" id="{5062F035-9199-42D3-B560-18519CAE03DF}"/>
                </a:ext>
              </a:extLst>
            </p:cNvPr>
            <p:cNvSpPr txBox="1"/>
            <p:nvPr userDrawn="1"/>
          </p:nvSpPr>
          <p:spPr>
            <a:xfrm>
              <a:off x="5849439"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艺</a:t>
              </a:r>
            </a:p>
          </p:txBody>
        </p:sp>
        <p:sp>
          <p:nvSpPr>
            <p:cNvPr id="271" name="文本框 270">
              <a:extLst>
                <a:ext uri="{FF2B5EF4-FFF2-40B4-BE49-F238E27FC236}">
                  <a16:creationId xmlns:a16="http://schemas.microsoft.com/office/drawing/2014/main" id="{CBC92DE5-C094-4AD8-BB44-747051A08B89}"/>
                </a:ext>
              </a:extLst>
            </p:cNvPr>
            <p:cNvSpPr txBox="1"/>
            <p:nvPr userDrawn="1"/>
          </p:nvSpPr>
          <p:spPr>
            <a:xfrm>
              <a:off x="5684161"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学</a:t>
              </a:r>
            </a:p>
          </p:txBody>
        </p:sp>
        <p:sp>
          <p:nvSpPr>
            <p:cNvPr id="272" name="文本框 271">
              <a:extLst>
                <a:ext uri="{FF2B5EF4-FFF2-40B4-BE49-F238E27FC236}">
                  <a16:creationId xmlns:a16="http://schemas.microsoft.com/office/drawing/2014/main" id="{1AA2985E-DA28-458C-9834-13EAEC50C3F1}"/>
                </a:ext>
              </a:extLst>
            </p:cNvPr>
            <p:cNvSpPr txBox="1"/>
            <p:nvPr userDrawn="1"/>
          </p:nvSpPr>
          <p:spPr>
            <a:xfrm>
              <a:off x="5766800"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术</a:t>
              </a:r>
            </a:p>
          </p:txBody>
        </p:sp>
        <p:sp>
          <p:nvSpPr>
            <p:cNvPr id="273" name="文本框 272">
              <a:extLst>
                <a:ext uri="{FF2B5EF4-FFF2-40B4-BE49-F238E27FC236}">
                  <a16:creationId xmlns:a16="http://schemas.microsoft.com/office/drawing/2014/main" id="{E5D6D60F-A9D7-4F48-AF40-97DDA1CF0343}"/>
                </a:ext>
              </a:extLst>
            </p:cNvPr>
            <p:cNvSpPr txBox="1"/>
            <p:nvPr userDrawn="1"/>
          </p:nvSpPr>
          <p:spPr>
            <a:xfrm>
              <a:off x="5601522"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院</a:t>
              </a:r>
            </a:p>
          </p:txBody>
        </p:sp>
      </p:grpSp>
      <p:sp>
        <p:nvSpPr>
          <p:cNvPr id="381" name="矩形 380">
            <a:extLst>
              <a:ext uri="{FF2B5EF4-FFF2-40B4-BE49-F238E27FC236}">
                <a16:creationId xmlns:a16="http://schemas.microsoft.com/office/drawing/2014/main" id="{EDF3BDD4-D7BE-4D48-A567-2FB3088D2625}"/>
              </a:ext>
            </a:extLst>
          </p:cNvPr>
          <p:cNvSpPr/>
          <p:nvPr userDrawn="1"/>
        </p:nvSpPr>
        <p:spPr>
          <a:xfrm>
            <a:off x="-5538" y="0"/>
            <a:ext cx="12192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361">
            <a:extLst>
              <a:ext uri="{FF2B5EF4-FFF2-40B4-BE49-F238E27FC236}">
                <a16:creationId xmlns:a16="http://schemas.microsoft.com/office/drawing/2014/main" id="{298A6AA8-ABFA-43D5-A520-A1B7DA7FEB88}"/>
              </a:ext>
            </a:extLst>
          </p:cNvPr>
          <p:cNvGrpSpPr/>
          <p:nvPr userDrawn="1"/>
        </p:nvGrpSpPr>
        <p:grpSpPr>
          <a:xfrm>
            <a:off x="-15875" y="-2716774"/>
            <a:ext cx="12234701" cy="4686300"/>
            <a:chOff x="0" y="0"/>
            <a:chExt cx="12192000" cy="4686300"/>
          </a:xfrm>
        </p:grpSpPr>
        <p:sp>
          <p:nvSpPr>
            <p:cNvPr id="363" name="任意多边形: 形状 362">
              <a:extLst>
                <a:ext uri="{FF2B5EF4-FFF2-40B4-BE49-F238E27FC236}">
                  <a16:creationId xmlns:a16="http://schemas.microsoft.com/office/drawing/2014/main" id="{CBC909E3-B994-4643-8076-37D9B362B718}"/>
                </a:ext>
              </a:extLst>
            </p:cNvPr>
            <p:cNvSpPr/>
            <p:nvPr/>
          </p:nvSpPr>
          <p:spPr>
            <a:xfrm>
              <a:off x="0" y="0"/>
              <a:ext cx="12192000" cy="4686300"/>
            </a:xfrm>
            <a:custGeom>
              <a:avLst/>
              <a:gdLst>
                <a:gd name="connsiteX0" fmla="*/ 0 w 12192000"/>
                <a:gd name="connsiteY0" fmla="*/ 0 h 4686300"/>
                <a:gd name="connsiteX1" fmla="*/ 12192000 w 12192000"/>
                <a:gd name="connsiteY1" fmla="*/ 0 h 4686300"/>
                <a:gd name="connsiteX2" fmla="*/ 12192000 w 12192000"/>
                <a:gd name="connsiteY2" fmla="*/ 2751418 h 4686300"/>
                <a:gd name="connsiteX3" fmla="*/ 12091481 w 12192000"/>
                <a:gd name="connsiteY3" fmla="*/ 2846699 h 4686300"/>
                <a:gd name="connsiteX4" fmla="*/ 6096000 w 12192000"/>
                <a:gd name="connsiteY4" fmla="*/ 4686300 h 4686300"/>
                <a:gd name="connsiteX5" fmla="*/ 100519 w 12192000"/>
                <a:gd name="connsiteY5" fmla="*/ 2846699 h 4686300"/>
                <a:gd name="connsiteX6" fmla="*/ 0 w 12192000"/>
                <a:gd name="connsiteY6" fmla="*/ 2751418 h 4686300"/>
                <a:gd name="connsiteX7" fmla="*/ 0 w 12192000"/>
                <a:gd name="connsiteY7" fmla="*/ 0 h 468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686300">
                  <a:moveTo>
                    <a:pt x="0" y="0"/>
                  </a:moveTo>
                  <a:lnTo>
                    <a:pt x="12192000" y="0"/>
                  </a:lnTo>
                  <a:lnTo>
                    <a:pt x="12192000" y="2751418"/>
                  </a:lnTo>
                  <a:lnTo>
                    <a:pt x="12091481" y="2846699"/>
                  </a:lnTo>
                  <a:cubicBezTo>
                    <a:pt x="10861946" y="3949584"/>
                    <a:pt x="8636827" y="4686300"/>
                    <a:pt x="6096000" y="4686300"/>
                  </a:cubicBezTo>
                  <a:cubicBezTo>
                    <a:pt x="3555173" y="4686300"/>
                    <a:pt x="1330054" y="3949584"/>
                    <a:pt x="100519" y="2846699"/>
                  </a:cubicBezTo>
                  <a:lnTo>
                    <a:pt x="0" y="2751418"/>
                  </a:lnTo>
                  <a:lnTo>
                    <a:pt x="0" y="0"/>
                  </a:lnTo>
                  <a:close/>
                </a:path>
              </a:pathLst>
            </a:cu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64" name="任意多边形: 形状 363">
              <a:extLst>
                <a:ext uri="{FF2B5EF4-FFF2-40B4-BE49-F238E27FC236}">
                  <a16:creationId xmlns:a16="http://schemas.microsoft.com/office/drawing/2014/main" id="{1385E034-CE87-4DAB-BDF3-0EE27EBF6BAD}"/>
                </a:ext>
              </a:extLst>
            </p:cNvPr>
            <p:cNvSpPr/>
            <p:nvPr/>
          </p:nvSpPr>
          <p:spPr>
            <a:xfrm>
              <a:off x="0" y="0"/>
              <a:ext cx="12192000" cy="4404675"/>
            </a:xfrm>
            <a:custGeom>
              <a:avLst/>
              <a:gdLst>
                <a:gd name="connsiteX0" fmla="*/ 0 w 12192000"/>
                <a:gd name="connsiteY0" fmla="*/ 0 h 4404675"/>
                <a:gd name="connsiteX1" fmla="*/ 12192000 w 12192000"/>
                <a:gd name="connsiteY1" fmla="*/ 0 h 4404675"/>
                <a:gd name="connsiteX2" fmla="*/ 12192000 w 12192000"/>
                <a:gd name="connsiteY2" fmla="*/ 2700012 h 4404675"/>
                <a:gd name="connsiteX3" fmla="*/ 12156380 w 12192000"/>
                <a:gd name="connsiteY3" fmla="*/ 2727664 h 4404675"/>
                <a:gd name="connsiteX4" fmla="*/ 6096000 w 12192000"/>
                <a:gd name="connsiteY4" fmla="*/ 4404675 h 4404675"/>
                <a:gd name="connsiteX5" fmla="*/ 35620 w 12192000"/>
                <a:gd name="connsiteY5" fmla="*/ 2727664 h 4404675"/>
                <a:gd name="connsiteX6" fmla="*/ 0 w 12192000"/>
                <a:gd name="connsiteY6" fmla="*/ 2700012 h 4404675"/>
                <a:gd name="connsiteX7" fmla="*/ 0 w 12192000"/>
                <a:gd name="connsiteY7" fmla="*/ 0 h 440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404675">
                  <a:moveTo>
                    <a:pt x="0" y="0"/>
                  </a:moveTo>
                  <a:lnTo>
                    <a:pt x="12192000" y="0"/>
                  </a:lnTo>
                  <a:lnTo>
                    <a:pt x="12192000" y="2700012"/>
                  </a:lnTo>
                  <a:lnTo>
                    <a:pt x="12156380" y="2727664"/>
                  </a:lnTo>
                  <a:cubicBezTo>
                    <a:pt x="10777202" y="3745712"/>
                    <a:pt x="8576003" y="4404675"/>
                    <a:pt x="6096000" y="4404675"/>
                  </a:cubicBezTo>
                  <a:cubicBezTo>
                    <a:pt x="3615997" y="4404675"/>
                    <a:pt x="1414798" y="3745712"/>
                    <a:pt x="35620" y="2727664"/>
                  </a:cubicBezTo>
                  <a:lnTo>
                    <a:pt x="0" y="270001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pic>
        <p:nvPicPr>
          <p:cNvPr id="365" name="图片 364">
            <a:extLst>
              <a:ext uri="{FF2B5EF4-FFF2-40B4-BE49-F238E27FC236}">
                <a16:creationId xmlns:a16="http://schemas.microsoft.com/office/drawing/2014/main" id="{55E00841-F61A-4970-8E74-19C656CACDD8}"/>
              </a:ext>
            </a:extLst>
          </p:cNvPr>
          <p:cNvPicPr>
            <a:picLocks noChangeAspect="1"/>
          </p:cNvPicPr>
          <p:nvPr userDrawn="1"/>
        </p:nvPicPr>
        <p:blipFill>
          <a:blip r:embed="rId3"/>
          <a:stretch>
            <a:fillRect/>
          </a:stretch>
        </p:blipFill>
        <p:spPr>
          <a:xfrm>
            <a:off x="5640447" y="713312"/>
            <a:ext cx="961905" cy="790476"/>
          </a:xfrm>
          <a:prstGeom prst="rect">
            <a:avLst/>
          </a:prstGeom>
        </p:spPr>
      </p:pic>
      <p:sp>
        <p:nvSpPr>
          <p:cNvPr id="375" name="椭圆 374">
            <a:extLst>
              <a:ext uri="{FF2B5EF4-FFF2-40B4-BE49-F238E27FC236}">
                <a16:creationId xmlns:a16="http://schemas.microsoft.com/office/drawing/2014/main" id="{42EA2292-A851-453D-A5DC-A0B5EB7CD3AB}"/>
              </a:ext>
            </a:extLst>
          </p:cNvPr>
          <p:cNvSpPr/>
          <p:nvPr userDrawn="1"/>
        </p:nvSpPr>
        <p:spPr>
          <a:xfrm>
            <a:off x="5738356" y="734032"/>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a:extLst>
              <a:ext uri="{FF2B5EF4-FFF2-40B4-BE49-F238E27FC236}">
                <a16:creationId xmlns:a16="http://schemas.microsoft.com/office/drawing/2014/main" id="{52A2366B-D757-4673-B732-969EE37F0246}"/>
              </a:ext>
            </a:extLst>
          </p:cNvPr>
          <p:cNvSpPr/>
          <p:nvPr userDrawn="1"/>
        </p:nvSpPr>
        <p:spPr>
          <a:xfrm>
            <a:off x="5706124" y="697706"/>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形状 377">
            <a:extLst>
              <a:ext uri="{FF2B5EF4-FFF2-40B4-BE49-F238E27FC236}">
                <a16:creationId xmlns:a16="http://schemas.microsoft.com/office/drawing/2014/main" id="{878F0402-8838-4756-A68C-F9C2BDDCFFBE}"/>
              </a:ext>
            </a:extLst>
          </p:cNvPr>
          <p:cNvSpPr/>
          <p:nvPr userDrawn="1"/>
        </p:nvSpPr>
        <p:spPr>
          <a:xfrm flipV="1">
            <a:off x="0" y="5172074"/>
            <a:ext cx="12192000" cy="1685925"/>
          </a:xfrm>
          <a:custGeom>
            <a:avLst/>
            <a:gdLst>
              <a:gd name="connsiteX0" fmla="*/ 0 w 12192000"/>
              <a:gd name="connsiteY0" fmla="*/ 0 h 4686300"/>
              <a:gd name="connsiteX1" fmla="*/ 12192000 w 12192000"/>
              <a:gd name="connsiteY1" fmla="*/ 0 h 4686300"/>
              <a:gd name="connsiteX2" fmla="*/ 12192000 w 12192000"/>
              <a:gd name="connsiteY2" fmla="*/ 2751418 h 4686300"/>
              <a:gd name="connsiteX3" fmla="*/ 12091481 w 12192000"/>
              <a:gd name="connsiteY3" fmla="*/ 2846699 h 4686300"/>
              <a:gd name="connsiteX4" fmla="*/ 6096000 w 12192000"/>
              <a:gd name="connsiteY4" fmla="*/ 4686300 h 4686300"/>
              <a:gd name="connsiteX5" fmla="*/ 100519 w 12192000"/>
              <a:gd name="connsiteY5" fmla="*/ 2846699 h 4686300"/>
              <a:gd name="connsiteX6" fmla="*/ 0 w 12192000"/>
              <a:gd name="connsiteY6" fmla="*/ 2751418 h 4686300"/>
              <a:gd name="connsiteX7" fmla="*/ 0 w 12192000"/>
              <a:gd name="connsiteY7" fmla="*/ 0 h 468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686300">
                <a:moveTo>
                  <a:pt x="0" y="0"/>
                </a:moveTo>
                <a:lnTo>
                  <a:pt x="12192000" y="0"/>
                </a:lnTo>
                <a:lnTo>
                  <a:pt x="12192000" y="2751418"/>
                </a:lnTo>
                <a:lnTo>
                  <a:pt x="12091481" y="2846699"/>
                </a:lnTo>
                <a:cubicBezTo>
                  <a:pt x="10861946" y="3949584"/>
                  <a:pt x="8636827" y="4686300"/>
                  <a:pt x="6096000" y="4686300"/>
                </a:cubicBezTo>
                <a:cubicBezTo>
                  <a:pt x="3555173" y="4686300"/>
                  <a:pt x="1330054" y="3949584"/>
                  <a:pt x="100519" y="2846699"/>
                </a:cubicBezTo>
                <a:lnTo>
                  <a:pt x="0" y="2751418"/>
                </a:lnTo>
                <a:lnTo>
                  <a:pt x="0" y="0"/>
                </a:lnTo>
                <a:close/>
              </a:path>
            </a:pathLst>
          </a:cu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日期占位符 3">
            <a:extLst>
              <a:ext uri="{FF2B5EF4-FFF2-40B4-BE49-F238E27FC236}">
                <a16:creationId xmlns:a16="http://schemas.microsoft.com/office/drawing/2014/main" id="{FF5929B2-ECEC-4950-B4CE-EA189A287445}"/>
              </a:ext>
            </a:extLst>
          </p:cNvPr>
          <p:cNvSpPr>
            <a:spLocks noGrp="1"/>
          </p:cNvSpPr>
          <p:nvPr>
            <p:ph type="dt" sz="half" idx="10"/>
          </p:nvPr>
        </p:nvSpPr>
        <p:spPr/>
        <p:txBody>
          <a:body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05CB6E86-7160-43C0-BE4A-A97036B4EB06}"/>
              </a:ext>
            </a:extLst>
          </p:cNvPr>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a:extLst>
              <a:ext uri="{FF2B5EF4-FFF2-40B4-BE49-F238E27FC236}">
                <a16:creationId xmlns:a16="http://schemas.microsoft.com/office/drawing/2014/main" id="{48AD389D-8096-4530-B5D4-8E6CD37103F5}"/>
              </a:ext>
            </a:extLst>
          </p:cNvPr>
          <p:cNvSpPr>
            <a:spLocks noGrp="1"/>
          </p:cNvSpPr>
          <p:nvPr>
            <p:ph type="sldNum" sz="quarter" idx="12"/>
          </p:nvPr>
        </p:nvSpPr>
        <p:spPr/>
        <p:txBody>
          <a:bodyPr/>
          <a:lstStyle/>
          <a:p>
            <a:fld id="{36DFD9E3-9A4F-4590-9BA6-5D1560024033}" type="slidenum">
              <a:rPr lang="zh-CN" altLang="en-US" smtClean="0"/>
              <a:t>‹#›</a:t>
            </a:fld>
            <a:endParaRPr lang="zh-CN" altLang="en-US"/>
          </a:p>
        </p:txBody>
      </p:sp>
      <p:sp>
        <p:nvSpPr>
          <p:cNvPr id="89" name="任意多边形: 形状 88">
            <a:extLst>
              <a:ext uri="{FF2B5EF4-FFF2-40B4-BE49-F238E27FC236}">
                <a16:creationId xmlns:a16="http://schemas.microsoft.com/office/drawing/2014/main" id="{0A4E07D1-8F7F-46D7-973F-C683DF53635D}"/>
              </a:ext>
            </a:extLst>
          </p:cNvPr>
          <p:cNvSpPr/>
          <p:nvPr userDrawn="1"/>
        </p:nvSpPr>
        <p:spPr>
          <a:xfrm>
            <a:off x="3673610" y="5709015"/>
            <a:ext cx="149823" cy="46808"/>
          </a:xfrm>
          <a:custGeom>
            <a:avLst/>
            <a:gdLst>
              <a:gd name="connsiteX0" fmla="*/ 0 w 1363980"/>
              <a:gd name="connsiteY0" fmla="*/ 22860 h 236220"/>
              <a:gd name="connsiteX1" fmla="*/ 601980 w 1363980"/>
              <a:gd name="connsiteY1" fmla="*/ 160020 h 236220"/>
              <a:gd name="connsiteX2" fmla="*/ 601980 w 1363980"/>
              <a:gd name="connsiteY2" fmla="*/ 236220 h 236220"/>
              <a:gd name="connsiteX3" fmla="*/ 769620 w 1363980"/>
              <a:gd name="connsiteY3" fmla="*/ 236220 h 236220"/>
              <a:gd name="connsiteX4" fmla="*/ 784860 w 1363980"/>
              <a:gd name="connsiteY4" fmla="*/ 152400 h 236220"/>
              <a:gd name="connsiteX5" fmla="*/ 1363980 w 1363980"/>
              <a:gd name="connsiteY5" fmla="*/ 0 h 236220"/>
              <a:gd name="connsiteX6" fmla="*/ 1363980 w 1363980"/>
              <a:gd name="connsiteY6" fmla="*/ 0 h 236220"/>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784860 w 1363980"/>
              <a:gd name="connsiteY4" fmla="*/ 152400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784862 w 1363980"/>
              <a:gd name="connsiteY4" fmla="*/ 159433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34142 w 1363980"/>
              <a:gd name="connsiteY4" fmla="*/ 173500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21818 w 1363980"/>
              <a:gd name="connsiteY4" fmla="*/ 159436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09500 w 1363980"/>
              <a:gd name="connsiteY4" fmla="*/ 159436 h 243252"/>
              <a:gd name="connsiteX5" fmla="*/ 1363980 w 1363980"/>
              <a:gd name="connsiteY5" fmla="*/ 0 h 243252"/>
              <a:gd name="connsiteX6" fmla="*/ 1363980 w 1363980"/>
              <a:gd name="connsiteY6" fmla="*/ 0 h 24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3980" h="243252">
                <a:moveTo>
                  <a:pt x="0" y="22860"/>
                </a:moveTo>
                <a:lnTo>
                  <a:pt x="601980" y="160020"/>
                </a:lnTo>
                <a:lnTo>
                  <a:pt x="601980" y="236220"/>
                </a:lnTo>
                <a:lnTo>
                  <a:pt x="806576" y="243252"/>
                </a:lnTo>
                <a:lnTo>
                  <a:pt x="809500" y="159436"/>
                </a:lnTo>
                <a:lnTo>
                  <a:pt x="1363980" y="0"/>
                </a:lnTo>
                <a:lnTo>
                  <a:pt x="136398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形状 89">
            <a:extLst>
              <a:ext uri="{FF2B5EF4-FFF2-40B4-BE49-F238E27FC236}">
                <a16:creationId xmlns:a16="http://schemas.microsoft.com/office/drawing/2014/main" id="{4944A9DE-EB34-486B-8A66-1CABF164B776}"/>
              </a:ext>
            </a:extLst>
          </p:cNvPr>
          <p:cNvSpPr/>
          <p:nvPr userDrawn="1"/>
        </p:nvSpPr>
        <p:spPr>
          <a:xfrm>
            <a:off x="3670342" y="5753003"/>
            <a:ext cx="68634" cy="1004395"/>
          </a:xfrm>
          <a:custGeom>
            <a:avLst/>
            <a:gdLst>
              <a:gd name="connsiteX0" fmla="*/ 624840 w 624840"/>
              <a:gd name="connsiteY0" fmla="*/ 0 h 5219700"/>
              <a:gd name="connsiteX1" fmla="*/ 525780 w 624840"/>
              <a:gd name="connsiteY1" fmla="*/ 3383280 h 5219700"/>
              <a:gd name="connsiteX2" fmla="*/ 175260 w 624840"/>
              <a:gd name="connsiteY2" fmla="*/ 3390900 h 5219700"/>
              <a:gd name="connsiteX3" fmla="*/ 0 w 624840"/>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624840" h="5219700">
                <a:moveTo>
                  <a:pt x="624840" y="0"/>
                </a:moveTo>
                <a:lnTo>
                  <a:pt x="525780" y="3383280"/>
                </a:lnTo>
                <a:lnTo>
                  <a:pt x="175260" y="3390900"/>
                </a:lnTo>
                <a:lnTo>
                  <a:pt x="0" y="52197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921B40EC-9A57-4FA5-B6B4-AF8F61094E77}"/>
              </a:ext>
            </a:extLst>
          </p:cNvPr>
          <p:cNvSpPr/>
          <p:nvPr userDrawn="1"/>
        </p:nvSpPr>
        <p:spPr>
          <a:xfrm flipH="1">
            <a:off x="3760208" y="5750071"/>
            <a:ext cx="68634" cy="1004395"/>
          </a:xfrm>
          <a:custGeom>
            <a:avLst/>
            <a:gdLst>
              <a:gd name="connsiteX0" fmla="*/ 624840 w 624840"/>
              <a:gd name="connsiteY0" fmla="*/ 0 h 5219700"/>
              <a:gd name="connsiteX1" fmla="*/ 525780 w 624840"/>
              <a:gd name="connsiteY1" fmla="*/ 3383280 h 5219700"/>
              <a:gd name="connsiteX2" fmla="*/ 175260 w 624840"/>
              <a:gd name="connsiteY2" fmla="*/ 3390900 h 5219700"/>
              <a:gd name="connsiteX3" fmla="*/ 0 w 624840"/>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624840" h="5219700">
                <a:moveTo>
                  <a:pt x="624840" y="0"/>
                </a:moveTo>
                <a:lnTo>
                  <a:pt x="525780" y="3383280"/>
                </a:lnTo>
                <a:lnTo>
                  <a:pt x="175260" y="3390900"/>
                </a:lnTo>
                <a:lnTo>
                  <a:pt x="0" y="52197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形状 91">
            <a:extLst>
              <a:ext uri="{FF2B5EF4-FFF2-40B4-BE49-F238E27FC236}">
                <a16:creationId xmlns:a16="http://schemas.microsoft.com/office/drawing/2014/main" id="{F228EDC4-7865-4894-A5C4-EF6E648B4CBD}"/>
              </a:ext>
            </a:extLst>
          </p:cNvPr>
          <p:cNvSpPr/>
          <p:nvPr userDrawn="1"/>
        </p:nvSpPr>
        <p:spPr>
          <a:xfrm>
            <a:off x="3056487" y="5713074"/>
            <a:ext cx="620694" cy="1140344"/>
          </a:xfrm>
          <a:custGeom>
            <a:avLst/>
            <a:gdLst>
              <a:gd name="connsiteX0" fmla="*/ 5232400 w 5232400"/>
              <a:gd name="connsiteY0" fmla="*/ 0 h 5676900"/>
              <a:gd name="connsiteX1" fmla="*/ 4140200 w 5232400"/>
              <a:gd name="connsiteY1" fmla="*/ 2006600 h 5676900"/>
              <a:gd name="connsiteX2" fmla="*/ 0 w 5232400"/>
              <a:gd name="connsiteY2" fmla="*/ 5676900 h 5676900"/>
              <a:gd name="connsiteX0" fmla="*/ 1092201 w 1092201"/>
              <a:gd name="connsiteY0" fmla="*/ 0 h 2006600"/>
              <a:gd name="connsiteX1" fmla="*/ 1 w 1092201"/>
              <a:gd name="connsiteY1" fmla="*/ 2006600 h 2006600"/>
            </a:gdLst>
            <a:ahLst/>
            <a:cxnLst>
              <a:cxn ang="0">
                <a:pos x="connsiteX0" y="connsiteY0"/>
              </a:cxn>
              <a:cxn ang="0">
                <a:pos x="connsiteX1" y="connsiteY1"/>
              </a:cxn>
            </a:cxnLst>
            <a:rect l="l" t="t" r="r" b="b"/>
            <a:pathLst>
              <a:path w="1092201" h="2006600">
                <a:moveTo>
                  <a:pt x="1092201" y="0"/>
                </a:moveTo>
                <a:cubicBezTo>
                  <a:pt x="982134" y="530225"/>
                  <a:pt x="872068" y="1060450"/>
                  <a:pt x="1" y="200660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形状 92">
            <a:extLst>
              <a:ext uri="{FF2B5EF4-FFF2-40B4-BE49-F238E27FC236}">
                <a16:creationId xmlns:a16="http://schemas.microsoft.com/office/drawing/2014/main" id="{80FC619F-333C-4EB8-B5A2-94FA3D28A759}"/>
              </a:ext>
            </a:extLst>
          </p:cNvPr>
          <p:cNvSpPr/>
          <p:nvPr userDrawn="1"/>
        </p:nvSpPr>
        <p:spPr>
          <a:xfrm flipH="1">
            <a:off x="3822125" y="5709015"/>
            <a:ext cx="620694" cy="1140344"/>
          </a:xfrm>
          <a:custGeom>
            <a:avLst/>
            <a:gdLst>
              <a:gd name="connsiteX0" fmla="*/ 5232400 w 5232400"/>
              <a:gd name="connsiteY0" fmla="*/ 0 h 5676900"/>
              <a:gd name="connsiteX1" fmla="*/ 4140200 w 5232400"/>
              <a:gd name="connsiteY1" fmla="*/ 2006600 h 5676900"/>
              <a:gd name="connsiteX2" fmla="*/ 0 w 5232400"/>
              <a:gd name="connsiteY2" fmla="*/ 5676900 h 5676900"/>
              <a:gd name="connsiteX0" fmla="*/ 1092201 w 1092201"/>
              <a:gd name="connsiteY0" fmla="*/ 0 h 2006600"/>
              <a:gd name="connsiteX1" fmla="*/ 1 w 1092201"/>
              <a:gd name="connsiteY1" fmla="*/ 2006600 h 2006600"/>
            </a:gdLst>
            <a:ahLst/>
            <a:cxnLst>
              <a:cxn ang="0">
                <a:pos x="connsiteX0" y="connsiteY0"/>
              </a:cxn>
              <a:cxn ang="0">
                <a:pos x="connsiteX1" y="connsiteY1"/>
              </a:cxn>
            </a:cxnLst>
            <a:rect l="l" t="t" r="r" b="b"/>
            <a:pathLst>
              <a:path w="1092201" h="2006600">
                <a:moveTo>
                  <a:pt x="1092201" y="0"/>
                </a:moveTo>
                <a:cubicBezTo>
                  <a:pt x="982134" y="530225"/>
                  <a:pt x="872068" y="1060450"/>
                  <a:pt x="1" y="200660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a:extLst>
              <a:ext uri="{FF2B5EF4-FFF2-40B4-BE49-F238E27FC236}">
                <a16:creationId xmlns:a16="http://schemas.microsoft.com/office/drawing/2014/main" id="{EB981295-A5C0-4227-9C06-5134DE453050}"/>
              </a:ext>
            </a:extLst>
          </p:cNvPr>
          <p:cNvCxnSpPr>
            <a:cxnSpLocks/>
          </p:cNvCxnSpPr>
          <p:nvPr userDrawn="1"/>
        </p:nvCxnSpPr>
        <p:spPr>
          <a:xfrm>
            <a:off x="3664930" y="5768395"/>
            <a:ext cx="7160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283EF3BE-A76C-4C0A-8BF4-35DAB984BB93}"/>
              </a:ext>
            </a:extLst>
          </p:cNvPr>
          <p:cNvCxnSpPr>
            <a:cxnSpLocks/>
          </p:cNvCxnSpPr>
          <p:nvPr userDrawn="1"/>
        </p:nvCxnSpPr>
        <p:spPr>
          <a:xfrm>
            <a:off x="3658163" y="5803630"/>
            <a:ext cx="8183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80B58E42-5450-4D3C-B75B-3FCCCD7823EF}"/>
              </a:ext>
            </a:extLst>
          </p:cNvPr>
          <p:cNvCxnSpPr>
            <a:cxnSpLocks/>
          </p:cNvCxnSpPr>
          <p:nvPr userDrawn="1"/>
        </p:nvCxnSpPr>
        <p:spPr>
          <a:xfrm>
            <a:off x="3648273" y="5838865"/>
            <a:ext cx="920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A51DBC85-3F05-4392-A687-F71330E569ED}"/>
              </a:ext>
            </a:extLst>
          </p:cNvPr>
          <p:cNvCxnSpPr>
            <a:cxnSpLocks/>
          </p:cNvCxnSpPr>
          <p:nvPr userDrawn="1"/>
        </p:nvCxnSpPr>
        <p:spPr>
          <a:xfrm>
            <a:off x="3643279" y="5874099"/>
            <a:ext cx="920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E23D76CE-4CB6-4E08-8083-B1066F275F67}"/>
              </a:ext>
            </a:extLst>
          </p:cNvPr>
          <p:cNvCxnSpPr>
            <a:cxnSpLocks/>
          </p:cNvCxnSpPr>
          <p:nvPr userDrawn="1"/>
        </p:nvCxnSpPr>
        <p:spPr>
          <a:xfrm>
            <a:off x="3633751" y="5909334"/>
            <a:ext cx="10278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E4D83435-AF20-44CC-B24E-93F0EA56DF73}"/>
              </a:ext>
            </a:extLst>
          </p:cNvPr>
          <p:cNvCxnSpPr>
            <a:cxnSpLocks/>
          </p:cNvCxnSpPr>
          <p:nvPr userDrawn="1"/>
        </p:nvCxnSpPr>
        <p:spPr>
          <a:xfrm>
            <a:off x="3621967" y="5944569"/>
            <a:ext cx="11456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7334E0ED-27D0-4076-B3E9-39C2E7D94FBD}"/>
              </a:ext>
            </a:extLst>
          </p:cNvPr>
          <p:cNvCxnSpPr>
            <a:cxnSpLocks/>
          </p:cNvCxnSpPr>
          <p:nvPr userDrawn="1"/>
        </p:nvCxnSpPr>
        <p:spPr>
          <a:xfrm>
            <a:off x="3613823" y="5979804"/>
            <a:ext cx="12271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D1C19433-A154-4D2F-A633-BD05965063CA}"/>
              </a:ext>
            </a:extLst>
          </p:cNvPr>
          <p:cNvCxnSpPr>
            <a:cxnSpLocks/>
          </p:cNvCxnSpPr>
          <p:nvPr userDrawn="1"/>
        </p:nvCxnSpPr>
        <p:spPr>
          <a:xfrm>
            <a:off x="3602997" y="6015039"/>
            <a:ext cx="12947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47E07679-95C4-49FE-9E89-D351984D6CAB}"/>
              </a:ext>
            </a:extLst>
          </p:cNvPr>
          <p:cNvCxnSpPr>
            <a:cxnSpLocks/>
          </p:cNvCxnSpPr>
          <p:nvPr userDrawn="1"/>
        </p:nvCxnSpPr>
        <p:spPr>
          <a:xfrm>
            <a:off x="3586704" y="6050274"/>
            <a:ext cx="1457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B095B8C7-B25D-4E1E-8578-09D15A658EFA}"/>
              </a:ext>
            </a:extLst>
          </p:cNvPr>
          <p:cNvCxnSpPr>
            <a:cxnSpLocks/>
          </p:cNvCxnSpPr>
          <p:nvPr userDrawn="1"/>
        </p:nvCxnSpPr>
        <p:spPr>
          <a:xfrm>
            <a:off x="3572237" y="6085509"/>
            <a:ext cx="16023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4B0679CA-BEBC-459E-B2F5-DBEC7A84006B}"/>
              </a:ext>
            </a:extLst>
          </p:cNvPr>
          <p:cNvCxnSpPr>
            <a:cxnSpLocks/>
          </p:cNvCxnSpPr>
          <p:nvPr userDrawn="1"/>
        </p:nvCxnSpPr>
        <p:spPr>
          <a:xfrm>
            <a:off x="3562146" y="6120744"/>
            <a:ext cx="17033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1294E61E-3888-4430-92BB-2BABFEF01A91}"/>
              </a:ext>
            </a:extLst>
          </p:cNvPr>
          <p:cNvCxnSpPr>
            <a:cxnSpLocks/>
          </p:cNvCxnSpPr>
          <p:nvPr userDrawn="1"/>
        </p:nvCxnSpPr>
        <p:spPr>
          <a:xfrm>
            <a:off x="3532585" y="6155979"/>
            <a:ext cx="18465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6F9F1B6C-32DF-4D4A-AF70-88B51FDFF7B0}"/>
              </a:ext>
            </a:extLst>
          </p:cNvPr>
          <p:cNvCxnSpPr>
            <a:cxnSpLocks/>
          </p:cNvCxnSpPr>
          <p:nvPr userDrawn="1"/>
        </p:nvCxnSpPr>
        <p:spPr>
          <a:xfrm>
            <a:off x="3527897" y="6191214"/>
            <a:ext cx="20457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9EA2321D-1A3C-4CEE-9D77-B71CCE29FC98}"/>
              </a:ext>
            </a:extLst>
          </p:cNvPr>
          <p:cNvCxnSpPr>
            <a:cxnSpLocks/>
          </p:cNvCxnSpPr>
          <p:nvPr userDrawn="1"/>
        </p:nvCxnSpPr>
        <p:spPr>
          <a:xfrm>
            <a:off x="3512022" y="6226449"/>
            <a:ext cx="22045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524ABBA-E4B3-42AB-8F4C-7079E2398F97}"/>
              </a:ext>
            </a:extLst>
          </p:cNvPr>
          <p:cNvCxnSpPr>
            <a:cxnSpLocks/>
          </p:cNvCxnSpPr>
          <p:nvPr userDrawn="1"/>
        </p:nvCxnSpPr>
        <p:spPr>
          <a:xfrm>
            <a:off x="3411554" y="6405330"/>
            <a:ext cx="27737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2ABA7DB0-DD97-484E-8B28-0CB999946098}"/>
              </a:ext>
            </a:extLst>
          </p:cNvPr>
          <p:cNvCxnSpPr>
            <a:cxnSpLocks/>
          </p:cNvCxnSpPr>
          <p:nvPr userDrawn="1"/>
        </p:nvCxnSpPr>
        <p:spPr>
          <a:xfrm>
            <a:off x="3391255" y="6437859"/>
            <a:ext cx="29552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7A236C36-CA2D-4791-956A-2F3FC1E16E27}"/>
              </a:ext>
            </a:extLst>
          </p:cNvPr>
          <p:cNvCxnSpPr>
            <a:cxnSpLocks/>
          </p:cNvCxnSpPr>
          <p:nvPr userDrawn="1"/>
        </p:nvCxnSpPr>
        <p:spPr>
          <a:xfrm>
            <a:off x="3367238" y="6473094"/>
            <a:ext cx="31683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0AA858AD-9B4E-4929-88F7-09A172BC662A}"/>
              </a:ext>
            </a:extLst>
          </p:cNvPr>
          <p:cNvCxnSpPr>
            <a:cxnSpLocks/>
          </p:cNvCxnSpPr>
          <p:nvPr userDrawn="1"/>
        </p:nvCxnSpPr>
        <p:spPr>
          <a:xfrm>
            <a:off x="3339949" y="6508329"/>
            <a:ext cx="34412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3F501D16-EE82-44DA-9DEF-B6FB38267007}"/>
              </a:ext>
            </a:extLst>
          </p:cNvPr>
          <p:cNvCxnSpPr>
            <a:cxnSpLocks/>
          </p:cNvCxnSpPr>
          <p:nvPr userDrawn="1"/>
        </p:nvCxnSpPr>
        <p:spPr>
          <a:xfrm>
            <a:off x="3315095" y="6543564"/>
            <a:ext cx="36898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CB590BB2-065E-47CA-917D-13E3A7BB9A0D}"/>
              </a:ext>
            </a:extLst>
          </p:cNvPr>
          <p:cNvCxnSpPr>
            <a:cxnSpLocks/>
          </p:cNvCxnSpPr>
          <p:nvPr userDrawn="1"/>
        </p:nvCxnSpPr>
        <p:spPr>
          <a:xfrm>
            <a:off x="3289523" y="6578799"/>
            <a:ext cx="38972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E4CFA785-E369-488D-B80C-EEA16133467F}"/>
              </a:ext>
            </a:extLst>
          </p:cNvPr>
          <p:cNvCxnSpPr>
            <a:cxnSpLocks/>
          </p:cNvCxnSpPr>
          <p:nvPr userDrawn="1"/>
        </p:nvCxnSpPr>
        <p:spPr>
          <a:xfrm>
            <a:off x="3264546" y="6614033"/>
            <a:ext cx="41470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5BC219BB-0BB8-4C4D-A2B2-E1AEFEE73803}"/>
              </a:ext>
            </a:extLst>
          </p:cNvPr>
          <p:cNvCxnSpPr>
            <a:cxnSpLocks/>
          </p:cNvCxnSpPr>
          <p:nvPr userDrawn="1"/>
        </p:nvCxnSpPr>
        <p:spPr>
          <a:xfrm>
            <a:off x="3233684" y="6649268"/>
            <a:ext cx="4399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A61BEF23-046D-4834-B30A-4F51D3033397}"/>
              </a:ext>
            </a:extLst>
          </p:cNvPr>
          <p:cNvCxnSpPr>
            <a:cxnSpLocks/>
          </p:cNvCxnSpPr>
          <p:nvPr userDrawn="1"/>
        </p:nvCxnSpPr>
        <p:spPr>
          <a:xfrm>
            <a:off x="3204648" y="6684503"/>
            <a:ext cx="47053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7B8C6ED6-5A28-4F49-A293-29BAC9EF7064}"/>
              </a:ext>
            </a:extLst>
          </p:cNvPr>
          <p:cNvCxnSpPr>
            <a:cxnSpLocks/>
          </p:cNvCxnSpPr>
          <p:nvPr userDrawn="1"/>
        </p:nvCxnSpPr>
        <p:spPr>
          <a:xfrm>
            <a:off x="3494800" y="6261684"/>
            <a:ext cx="23767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55E4BDF6-580B-4AFC-AB8F-A7706131FB1D}"/>
              </a:ext>
            </a:extLst>
          </p:cNvPr>
          <p:cNvCxnSpPr>
            <a:cxnSpLocks/>
          </p:cNvCxnSpPr>
          <p:nvPr userDrawn="1"/>
        </p:nvCxnSpPr>
        <p:spPr>
          <a:xfrm>
            <a:off x="3476219" y="6296919"/>
            <a:ext cx="2562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2D983872-8958-441A-BA3A-381232E5607E}"/>
              </a:ext>
            </a:extLst>
          </p:cNvPr>
          <p:cNvCxnSpPr>
            <a:cxnSpLocks/>
          </p:cNvCxnSpPr>
          <p:nvPr userDrawn="1"/>
        </p:nvCxnSpPr>
        <p:spPr>
          <a:xfrm>
            <a:off x="3456291" y="6332154"/>
            <a:ext cx="27618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977A8EE-FC54-4501-B2C4-28D9F967B3AE}"/>
              </a:ext>
            </a:extLst>
          </p:cNvPr>
          <p:cNvCxnSpPr>
            <a:cxnSpLocks/>
          </p:cNvCxnSpPr>
          <p:nvPr userDrawn="1"/>
        </p:nvCxnSpPr>
        <p:spPr>
          <a:xfrm>
            <a:off x="3434560" y="6367389"/>
            <a:ext cx="29464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1" name="组合 120">
            <a:extLst>
              <a:ext uri="{FF2B5EF4-FFF2-40B4-BE49-F238E27FC236}">
                <a16:creationId xmlns:a16="http://schemas.microsoft.com/office/drawing/2014/main" id="{BC181B08-2F0E-4DEF-B32F-AC3B672A6516}"/>
              </a:ext>
            </a:extLst>
          </p:cNvPr>
          <p:cNvGrpSpPr/>
          <p:nvPr userDrawn="1"/>
        </p:nvGrpSpPr>
        <p:grpSpPr>
          <a:xfrm flipH="1">
            <a:off x="3760099" y="5768395"/>
            <a:ext cx="563844" cy="951339"/>
            <a:chOff x="3565444" y="4908716"/>
            <a:chExt cx="992166" cy="1674018"/>
          </a:xfrm>
        </p:grpSpPr>
        <p:cxnSp>
          <p:nvCxnSpPr>
            <p:cNvPr id="122" name="直接连接符 121">
              <a:extLst>
                <a:ext uri="{FF2B5EF4-FFF2-40B4-BE49-F238E27FC236}">
                  <a16:creationId xmlns:a16="http://schemas.microsoft.com/office/drawing/2014/main" id="{E6A7575D-821C-4FD2-B46C-CEA2B84DC243}"/>
                </a:ext>
              </a:extLst>
            </p:cNvPr>
            <p:cNvCxnSpPr>
              <a:cxnSpLocks/>
            </p:cNvCxnSpPr>
            <p:nvPr/>
          </p:nvCxnSpPr>
          <p:spPr>
            <a:xfrm>
              <a:off x="4424920" y="4908716"/>
              <a:ext cx="126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4CDF9A8A-4EB5-43E9-8DE8-FDBC2AADC4FD}"/>
                </a:ext>
              </a:extLst>
            </p:cNvPr>
            <p:cNvCxnSpPr>
              <a:cxnSpLocks/>
            </p:cNvCxnSpPr>
            <p:nvPr/>
          </p:nvCxnSpPr>
          <p:spPr>
            <a:xfrm>
              <a:off x="4413013" y="4970717"/>
              <a:ext cx="144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ACDED27A-F162-493B-B00D-3E7CC5D75E29}"/>
                </a:ext>
              </a:extLst>
            </p:cNvPr>
            <p:cNvCxnSpPr>
              <a:cxnSpLocks/>
            </p:cNvCxnSpPr>
            <p:nvPr/>
          </p:nvCxnSpPr>
          <p:spPr>
            <a:xfrm>
              <a:off x="4395610" y="5032718"/>
              <a:ext cx="162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65BD42D0-B9F9-4E79-A68F-D5F467EF8CCB}"/>
                </a:ext>
              </a:extLst>
            </p:cNvPr>
            <p:cNvCxnSpPr>
              <a:cxnSpLocks/>
            </p:cNvCxnSpPr>
            <p:nvPr/>
          </p:nvCxnSpPr>
          <p:spPr>
            <a:xfrm>
              <a:off x="4386822" y="5094719"/>
              <a:ext cx="162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C705E911-1978-45B3-A3C1-8828A5684782}"/>
                </a:ext>
              </a:extLst>
            </p:cNvPr>
            <p:cNvCxnSpPr>
              <a:cxnSpLocks/>
            </p:cNvCxnSpPr>
            <p:nvPr/>
          </p:nvCxnSpPr>
          <p:spPr>
            <a:xfrm>
              <a:off x="4370056" y="5156720"/>
              <a:ext cx="1808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C906F98F-D703-490B-93CE-96CA53595F8D}"/>
                </a:ext>
              </a:extLst>
            </p:cNvPr>
            <p:cNvCxnSpPr>
              <a:cxnSpLocks/>
            </p:cNvCxnSpPr>
            <p:nvPr/>
          </p:nvCxnSpPr>
          <p:spPr>
            <a:xfrm>
              <a:off x="4349320" y="5218721"/>
              <a:ext cx="2016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7752ECC8-3F80-46AE-88ED-DBA15DB40C43}"/>
                </a:ext>
              </a:extLst>
            </p:cNvPr>
            <p:cNvCxnSpPr>
              <a:cxnSpLocks/>
            </p:cNvCxnSpPr>
            <p:nvPr/>
          </p:nvCxnSpPr>
          <p:spPr>
            <a:xfrm>
              <a:off x="4334990" y="5280722"/>
              <a:ext cx="21593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E8401ADF-C843-41CA-94A9-DB2C36B99158}"/>
                </a:ext>
              </a:extLst>
            </p:cNvPr>
            <p:cNvCxnSpPr>
              <a:cxnSpLocks/>
            </p:cNvCxnSpPr>
            <p:nvPr/>
          </p:nvCxnSpPr>
          <p:spPr>
            <a:xfrm>
              <a:off x="4315940" y="5342723"/>
              <a:ext cx="22783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15550820-535B-4C94-B0A7-B5675AE79580}"/>
                </a:ext>
              </a:extLst>
            </p:cNvPr>
            <p:cNvCxnSpPr>
              <a:cxnSpLocks/>
            </p:cNvCxnSpPr>
            <p:nvPr/>
          </p:nvCxnSpPr>
          <p:spPr>
            <a:xfrm>
              <a:off x="4287270" y="5404724"/>
              <a:ext cx="25650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7EA9F416-D77C-4FF2-A99E-91805F05E14F}"/>
                </a:ext>
              </a:extLst>
            </p:cNvPr>
            <p:cNvCxnSpPr>
              <a:cxnSpLocks/>
            </p:cNvCxnSpPr>
            <p:nvPr/>
          </p:nvCxnSpPr>
          <p:spPr>
            <a:xfrm>
              <a:off x="4261813" y="5466725"/>
              <a:ext cx="2819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4504DCE5-010C-4FC7-83A2-72B24902729A}"/>
                </a:ext>
              </a:extLst>
            </p:cNvPr>
            <p:cNvCxnSpPr>
              <a:cxnSpLocks/>
            </p:cNvCxnSpPr>
            <p:nvPr/>
          </p:nvCxnSpPr>
          <p:spPr>
            <a:xfrm>
              <a:off x="4244056" y="5528726"/>
              <a:ext cx="2997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5CC6F7E2-2647-4B25-BB1B-65C76474F8F5}"/>
                </a:ext>
              </a:extLst>
            </p:cNvPr>
            <p:cNvCxnSpPr>
              <a:cxnSpLocks/>
            </p:cNvCxnSpPr>
            <p:nvPr/>
          </p:nvCxnSpPr>
          <p:spPr>
            <a:xfrm>
              <a:off x="4218856" y="5590727"/>
              <a:ext cx="324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27DE3058-F3F1-4A64-93F4-6923ECCDC5BF}"/>
                </a:ext>
              </a:extLst>
            </p:cNvPr>
            <p:cNvCxnSpPr>
              <a:cxnSpLocks/>
            </p:cNvCxnSpPr>
            <p:nvPr/>
          </p:nvCxnSpPr>
          <p:spPr>
            <a:xfrm>
              <a:off x="4183790" y="5652728"/>
              <a:ext cx="35998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24240DF9-07C8-4C18-8D20-2A4A9836D201}"/>
                </a:ext>
              </a:extLst>
            </p:cNvPr>
            <p:cNvCxnSpPr>
              <a:cxnSpLocks/>
            </p:cNvCxnSpPr>
            <p:nvPr/>
          </p:nvCxnSpPr>
          <p:spPr>
            <a:xfrm>
              <a:off x="4155856" y="5714729"/>
              <a:ext cx="387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D409F5EF-67F4-4961-B08A-DE22AE115955}"/>
                </a:ext>
              </a:extLst>
            </p:cNvPr>
            <p:cNvCxnSpPr>
              <a:cxnSpLocks/>
            </p:cNvCxnSpPr>
            <p:nvPr/>
          </p:nvCxnSpPr>
          <p:spPr>
            <a:xfrm>
              <a:off x="3979069" y="6029496"/>
              <a:ext cx="4880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756D0698-D287-49C7-932D-1768C841A0B3}"/>
                </a:ext>
              </a:extLst>
            </p:cNvPr>
            <p:cNvCxnSpPr>
              <a:cxnSpLocks/>
            </p:cNvCxnSpPr>
            <p:nvPr/>
          </p:nvCxnSpPr>
          <p:spPr>
            <a:xfrm>
              <a:off x="3943350" y="6086735"/>
              <a:ext cx="52002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6DF9CFCD-C18A-45E6-AF88-B91DC5848A2A}"/>
                </a:ext>
              </a:extLst>
            </p:cNvPr>
            <p:cNvCxnSpPr>
              <a:cxnSpLocks/>
            </p:cNvCxnSpPr>
            <p:nvPr/>
          </p:nvCxnSpPr>
          <p:spPr>
            <a:xfrm>
              <a:off x="3901088" y="6148736"/>
              <a:ext cx="55752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386D28ED-EB6D-4857-B854-27F1560E2DB6}"/>
                </a:ext>
              </a:extLst>
            </p:cNvPr>
            <p:cNvCxnSpPr>
              <a:cxnSpLocks/>
            </p:cNvCxnSpPr>
            <p:nvPr/>
          </p:nvCxnSpPr>
          <p:spPr>
            <a:xfrm>
              <a:off x="3853069" y="6210737"/>
              <a:ext cx="60554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BA830F81-20F6-42E5-A5E8-5FFFB713F4FE}"/>
                </a:ext>
              </a:extLst>
            </p:cNvPr>
            <p:cNvCxnSpPr>
              <a:cxnSpLocks/>
            </p:cNvCxnSpPr>
            <p:nvPr/>
          </p:nvCxnSpPr>
          <p:spPr>
            <a:xfrm>
              <a:off x="3809335" y="6272738"/>
              <a:ext cx="64927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2D340571-9B86-47DA-9C97-C68DD037A43D}"/>
                </a:ext>
              </a:extLst>
            </p:cNvPr>
            <p:cNvCxnSpPr>
              <a:cxnSpLocks/>
            </p:cNvCxnSpPr>
            <p:nvPr/>
          </p:nvCxnSpPr>
          <p:spPr>
            <a:xfrm>
              <a:off x="3764337" y="6334739"/>
              <a:ext cx="68578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DE8C28FB-6929-461F-84FE-EE0D2F02F576}"/>
                </a:ext>
              </a:extLst>
            </p:cNvPr>
            <p:cNvCxnSpPr>
              <a:cxnSpLocks/>
            </p:cNvCxnSpPr>
            <p:nvPr/>
          </p:nvCxnSpPr>
          <p:spPr>
            <a:xfrm>
              <a:off x="3720387" y="6396740"/>
              <a:ext cx="72973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264EB611-FD3E-45C3-9452-282A131D92D7}"/>
                </a:ext>
              </a:extLst>
            </p:cNvPr>
            <p:cNvCxnSpPr>
              <a:cxnSpLocks/>
            </p:cNvCxnSpPr>
            <p:nvPr/>
          </p:nvCxnSpPr>
          <p:spPr>
            <a:xfrm>
              <a:off x="3666081" y="6458741"/>
              <a:ext cx="77411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8DA160B9-B97B-46AF-BC70-901DFD1AC75E}"/>
                </a:ext>
              </a:extLst>
            </p:cNvPr>
            <p:cNvCxnSpPr>
              <a:cxnSpLocks/>
            </p:cNvCxnSpPr>
            <p:nvPr/>
          </p:nvCxnSpPr>
          <p:spPr>
            <a:xfrm>
              <a:off x="3614987" y="6520742"/>
              <a:ext cx="82796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4CD971E1-92BF-4AC7-A6A5-F10AA1E1C875}"/>
                </a:ext>
              </a:extLst>
            </p:cNvPr>
            <p:cNvCxnSpPr>
              <a:cxnSpLocks/>
            </p:cNvCxnSpPr>
            <p:nvPr/>
          </p:nvCxnSpPr>
          <p:spPr>
            <a:xfrm>
              <a:off x="3565444" y="6582734"/>
              <a:ext cx="869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F3150E4D-BFF7-4BE0-8514-9D06FEBEDC82}"/>
                </a:ext>
              </a:extLst>
            </p:cNvPr>
            <p:cNvCxnSpPr>
              <a:cxnSpLocks/>
            </p:cNvCxnSpPr>
            <p:nvPr/>
          </p:nvCxnSpPr>
          <p:spPr>
            <a:xfrm>
              <a:off x="4125552" y="5776730"/>
              <a:ext cx="41822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98D8D055-79C3-413F-82FC-1275C1A4E750}"/>
                </a:ext>
              </a:extLst>
            </p:cNvPr>
            <p:cNvCxnSpPr>
              <a:cxnSpLocks/>
            </p:cNvCxnSpPr>
            <p:nvPr/>
          </p:nvCxnSpPr>
          <p:spPr>
            <a:xfrm>
              <a:off x="4092856" y="5838731"/>
              <a:ext cx="450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B1B95F80-5252-4AA9-95A0-69190B382CC0}"/>
                </a:ext>
              </a:extLst>
            </p:cNvPr>
            <p:cNvCxnSpPr>
              <a:cxnSpLocks/>
            </p:cNvCxnSpPr>
            <p:nvPr/>
          </p:nvCxnSpPr>
          <p:spPr>
            <a:xfrm>
              <a:off x="4057790" y="5900732"/>
              <a:ext cx="48598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812943AA-3E39-4704-BC6B-DE79A33610BC}"/>
                </a:ext>
              </a:extLst>
            </p:cNvPr>
            <p:cNvCxnSpPr>
              <a:cxnSpLocks/>
            </p:cNvCxnSpPr>
            <p:nvPr/>
          </p:nvCxnSpPr>
          <p:spPr>
            <a:xfrm>
              <a:off x="4019550" y="5962733"/>
              <a:ext cx="5184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50" name="直接连接符 149">
            <a:extLst>
              <a:ext uri="{FF2B5EF4-FFF2-40B4-BE49-F238E27FC236}">
                <a16:creationId xmlns:a16="http://schemas.microsoft.com/office/drawing/2014/main" id="{A0F286DF-1B59-4F83-A9A1-0E18AA4D54BF}"/>
              </a:ext>
            </a:extLst>
          </p:cNvPr>
          <p:cNvCxnSpPr>
            <a:cxnSpLocks/>
          </p:cNvCxnSpPr>
          <p:nvPr userDrawn="1"/>
        </p:nvCxnSpPr>
        <p:spPr>
          <a:xfrm>
            <a:off x="3735343" y="60682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0630BC31-08CA-4941-8979-94CC8070B508}"/>
              </a:ext>
            </a:extLst>
          </p:cNvPr>
          <p:cNvCxnSpPr>
            <a:cxnSpLocks/>
          </p:cNvCxnSpPr>
          <p:nvPr userDrawn="1"/>
        </p:nvCxnSpPr>
        <p:spPr>
          <a:xfrm>
            <a:off x="3735343" y="61031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E870DD4F-7E46-43BC-B71A-E183B1D8FA4B}"/>
              </a:ext>
            </a:extLst>
          </p:cNvPr>
          <p:cNvCxnSpPr>
            <a:cxnSpLocks/>
          </p:cNvCxnSpPr>
          <p:nvPr userDrawn="1"/>
        </p:nvCxnSpPr>
        <p:spPr>
          <a:xfrm>
            <a:off x="3735343" y="61380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1B5E518A-5F25-4959-B5ED-30251116821B}"/>
              </a:ext>
            </a:extLst>
          </p:cNvPr>
          <p:cNvCxnSpPr>
            <a:cxnSpLocks/>
          </p:cNvCxnSpPr>
          <p:nvPr userDrawn="1"/>
        </p:nvCxnSpPr>
        <p:spPr>
          <a:xfrm>
            <a:off x="3735343" y="61729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726BF72A-12D0-4550-9ED6-D543211F216B}"/>
              </a:ext>
            </a:extLst>
          </p:cNvPr>
          <p:cNvCxnSpPr>
            <a:cxnSpLocks/>
          </p:cNvCxnSpPr>
          <p:nvPr userDrawn="1"/>
        </p:nvCxnSpPr>
        <p:spPr>
          <a:xfrm>
            <a:off x="3732636" y="6207891"/>
            <a:ext cx="3273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002AE891-6645-49D8-A2A2-C0A9FA2C2D1A}"/>
              </a:ext>
            </a:extLst>
          </p:cNvPr>
          <p:cNvCxnSpPr>
            <a:cxnSpLocks/>
          </p:cNvCxnSpPr>
          <p:nvPr userDrawn="1"/>
        </p:nvCxnSpPr>
        <p:spPr>
          <a:xfrm>
            <a:off x="3731283" y="6242791"/>
            <a:ext cx="368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A5BDD394-8E22-498E-9E96-DE0124E37F35}"/>
              </a:ext>
            </a:extLst>
          </p:cNvPr>
          <p:cNvCxnSpPr>
            <a:cxnSpLocks/>
          </p:cNvCxnSpPr>
          <p:nvPr userDrawn="1"/>
        </p:nvCxnSpPr>
        <p:spPr>
          <a:xfrm>
            <a:off x="3731283" y="6277691"/>
            <a:ext cx="368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EF09B297-8730-487F-941D-06EB23153E05}"/>
              </a:ext>
            </a:extLst>
          </p:cNvPr>
          <p:cNvCxnSpPr>
            <a:cxnSpLocks/>
          </p:cNvCxnSpPr>
          <p:nvPr userDrawn="1"/>
        </p:nvCxnSpPr>
        <p:spPr>
          <a:xfrm>
            <a:off x="3731283" y="6312590"/>
            <a:ext cx="3887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183D3E40-C69C-4655-BD6E-FE64B7BBCA78}"/>
              </a:ext>
            </a:extLst>
          </p:cNvPr>
          <p:cNvCxnSpPr>
            <a:cxnSpLocks/>
          </p:cNvCxnSpPr>
          <p:nvPr userDrawn="1"/>
        </p:nvCxnSpPr>
        <p:spPr>
          <a:xfrm>
            <a:off x="3731283" y="6347490"/>
            <a:ext cx="3887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FE4C04E7-B45C-4D5C-B172-4EF34BF8622E}"/>
              </a:ext>
            </a:extLst>
          </p:cNvPr>
          <p:cNvCxnSpPr>
            <a:cxnSpLocks/>
          </p:cNvCxnSpPr>
          <p:nvPr userDrawn="1"/>
        </p:nvCxnSpPr>
        <p:spPr>
          <a:xfrm>
            <a:off x="3728577" y="6382390"/>
            <a:ext cx="4091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296AD84D-A7A4-48BB-9708-C05212851FCD}"/>
              </a:ext>
            </a:extLst>
          </p:cNvPr>
          <p:cNvCxnSpPr>
            <a:cxnSpLocks/>
          </p:cNvCxnSpPr>
          <p:nvPr userDrawn="1"/>
        </p:nvCxnSpPr>
        <p:spPr>
          <a:xfrm>
            <a:off x="3687978" y="6421349"/>
            <a:ext cx="12275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0E121757-E830-4CA0-AEE1-42AA61793C73}"/>
              </a:ext>
            </a:extLst>
          </p:cNvPr>
          <p:cNvCxnSpPr>
            <a:cxnSpLocks/>
          </p:cNvCxnSpPr>
          <p:nvPr userDrawn="1"/>
        </p:nvCxnSpPr>
        <p:spPr>
          <a:xfrm>
            <a:off x="3687979" y="6452189"/>
            <a:ext cx="12275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A4978423-0775-4756-ABBA-C66A1B0A457C}"/>
              </a:ext>
            </a:extLst>
          </p:cNvPr>
          <p:cNvCxnSpPr>
            <a:cxnSpLocks/>
          </p:cNvCxnSpPr>
          <p:nvPr userDrawn="1"/>
        </p:nvCxnSpPr>
        <p:spPr>
          <a:xfrm>
            <a:off x="3685274" y="6487089"/>
            <a:ext cx="12684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0B533EE9-8EDC-4A5A-9C7D-072D9E3F4939}"/>
              </a:ext>
            </a:extLst>
          </p:cNvPr>
          <p:cNvCxnSpPr>
            <a:cxnSpLocks/>
          </p:cNvCxnSpPr>
          <p:nvPr userDrawn="1"/>
        </p:nvCxnSpPr>
        <p:spPr>
          <a:xfrm>
            <a:off x="3681369" y="6521988"/>
            <a:ext cx="13707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550F18FB-EB4A-4D82-A665-D54574955CE4}"/>
              </a:ext>
            </a:extLst>
          </p:cNvPr>
          <p:cNvCxnSpPr>
            <a:cxnSpLocks/>
          </p:cNvCxnSpPr>
          <p:nvPr userDrawn="1"/>
        </p:nvCxnSpPr>
        <p:spPr>
          <a:xfrm>
            <a:off x="3682722" y="6556888"/>
            <a:ext cx="13707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BE89FC5F-A8EC-4DF3-90D6-14C6AB526598}"/>
              </a:ext>
            </a:extLst>
          </p:cNvPr>
          <p:cNvCxnSpPr>
            <a:cxnSpLocks/>
          </p:cNvCxnSpPr>
          <p:nvPr userDrawn="1"/>
        </p:nvCxnSpPr>
        <p:spPr>
          <a:xfrm>
            <a:off x="3680016" y="6591788"/>
            <a:ext cx="13911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4261887-51D7-4058-A190-725A7832DE4F}"/>
              </a:ext>
            </a:extLst>
          </p:cNvPr>
          <p:cNvCxnSpPr>
            <a:cxnSpLocks/>
          </p:cNvCxnSpPr>
          <p:nvPr userDrawn="1"/>
        </p:nvCxnSpPr>
        <p:spPr>
          <a:xfrm>
            <a:off x="3678663" y="6626693"/>
            <a:ext cx="14321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3885FBD1-F481-4812-9115-2095E3D13508}"/>
              </a:ext>
            </a:extLst>
          </p:cNvPr>
          <p:cNvCxnSpPr>
            <a:cxnSpLocks/>
          </p:cNvCxnSpPr>
          <p:nvPr userDrawn="1"/>
        </p:nvCxnSpPr>
        <p:spPr>
          <a:xfrm>
            <a:off x="3735343" y="60333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F559FD8B-9765-4D4B-B668-5ABDB74E3E05}"/>
              </a:ext>
            </a:extLst>
          </p:cNvPr>
          <p:cNvCxnSpPr>
            <a:cxnSpLocks/>
          </p:cNvCxnSpPr>
          <p:nvPr userDrawn="1"/>
        </p:nvCxnSpPr>
        <p:spPr>
          <a:xfrm>
            <a:off x="3735343" y="59984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8A4231B3-5319-472C-B0D7-49B65F954FDD}"/>
              </a:ext>
            </a:extLst>
          </p:cNvPr>
          <p:cNvCxnSpPr>
            <a:cxnSpLocks/>
          </p:cNvCxnSpPr>
          <p:nvPr userDrawn="1"/>
        </p:nvCxnSpPr>
        <p:spPr>
          <a:xfrm>
            <a:off x="3735343" y="59635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F56B7487-F0A5-4056-BD1B-B48ACB29C2F2}"/>
              </a:ext>
            </a:extLst>
          </p:cNvPr>
          <p:cNvCxnSpPr>
            <a:cxnSpLocks/>
          </p:cNvCxnSpPr>
          <p:nvPr userDrawn="1"/>
        </p:nvCxnSpPr>
        <p:spPr>
          <a:xfrm>
            <a:off x="3735343" y="59286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A8F3B34A-1666-4B3D-B8F0-8FF93BDE3D37}"/>
              </a:ext>
            </a:extLst>
          </p:cNvPr>
          <p:cNvCxnSpPr>
            <a:cxnSpLocks/>
          </p:cNvCxnSpPr>
          <p:nvPr userDrawn="1"/>
        </p:nvCxnSpPr>
        <p:spPr>
          <a:xfrm>
            <a:off x="3735343" y="58937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14F3AC67-C556-457A-BB43-3F87BF01CFD5}"/>
              </a:ext>
            </a:extLst>
          </p:cNvPr>
          <p:cNvCxnSpPr>
            <a:cxnSpLocks/>
          </p:cNvCxnSpPr>
          <p:nvPr userDrawn="1"/>
        </p:nvCxnSpPr>
        <p:spPr>
          <a:xfrm>
            <a:off x="3735343" y="5858895"/>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179B0462-DC8D-4EBF-B886-7FEFBBF42650}"/>
              </a:ext>
            </a:extLst>
          </p:cNvPr>
          <p:cNvCxnSpPr>
            <a:cxnSpLocks/>
          </p:cNvCxnSpPr>
          <p:nvPr userDrawn="1"/>
        </p:nvCxnSpPr>
        <p:spPr>
          <a:xfrm>
            <a:off x="3735343" y="5823995"/>
            <a:ext cx="2475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C386DE4B-1498-4C49-859F-B58D08CFAC6C}"/>
              </a:ext>
            </a:extLst>
          </p:cNvPr>
          <p:cNvCxnSpPr>
            <a:cxnSpLocks/>
          </p:cNvCxnSpPr>
          <p:nvPr userDrawn="1"/>
        </p:nvCxnSpPr>
        <p:spPr>
          <a:xfrm>
            <a:off x="3735343" y="5789095"/>
            <a:ext cx="2475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47F28AF-7EB1-4507-A49B-A6F541DA79E3}"/>
              </a:ext>
            </a:extLst>
          </p:cNvPr>
          <p:cNvCxnSpPr>
            <a:cxnSpLocks/>
          </p:cNvCxnSpPr>
          <p:nvPr userDrawn="1"/>
        </p:nvCxnSpPr>
        <p:spPr>
          <a:xfrm flipV="1">
            <a:off x="3740995" y="6625457"/>
            <a:ext cx="0" cy="129009"/>
          </a:xfrm>
          <a:prstGeom prst="line">
            <a:avLst/>
          </a:prstGeom>
          <a:ln w="9525"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00B40D40-9692-4D15-B210-E1A3E1C5023F}"/>
              </a:ext>
            </a:extLst>
          </p:cNvPr>
          <p:cNvCxnSpPr>
            <a:cxnSpLocks/>
          </p:cNvCxnSpPr>
          <p:nvPr userDrawn="1"/>
        </p:nvCxnSpPr>
        <p:spPr>
          <a:xfrm flipV="1">
            <a:off x="3763404" y="6625457"/>
            <a:ext cx="0" cy="129009"/>
          </a:xfrm>
          <a:prstGeom prst="line">
            <a:avLst/>
          </a:prstGeom>
          <a:ln w="9525"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BD2F9FBD-55F8-49FC-9DD0-EFC438356602}"/>
              </a:ext>
            </a:extLst>
          </p:cNvPr>
          <p:cNvCxnSpPr>
            <a:cxnSpLocks/>
          </p:cNvCxnSpPr>
          <p:nvPr userDrawn="1"/>
        </p:nvCxnSpPr>
        <p:spPr>
          <a:xfrm>
            <a:off x="3143158" y="6756271"/>
            <a:ext cx="1208909"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AED0AFB7-BB02-484D-8448-7DD10CB589F1}"/>
              </a:ext>
            </a:extLst>
          </p:cNvPr>
          <p:cNvCxnSpPr>
            <a:cxnSpLocks/>
          </p:cNvCxnSpPr>
          <p:nvPr userDrawn="1"/>
        </p:nvCxnSpPr>
        <p:spPr>
          <a:xfrm>
            <a:off x="3119251" y="6788148"/>
            <a:ext cx="1259430"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34724CE-7B2C-489B-981C-C81FE7301785}"/>
              </a:ext>
            </a:extLst>
          </p:cNvPr>
          <p:cNvCxnSpPr>
            <a:cxnSpLocks/>
          </p:cNvCxnSpPr>
          <p:nvPr userDrawn="1"/>
        </p:nvCxnSpPr>
        <p:spPr>
          <a:xfrm>
            <a:off x="3089932" y="6820025"/>
            <a:ext cx="1319584"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78E9CDA9-3E2E-453E-B17E-A7A0252CF3BA}"/>
              </a:ext>
            </a:extLst>
          </p:cNvPr>
          <p:cNvCxnSpPr>
            <a:cxnSpLocks/>
          </p:cNvCxnSpPr>
          <p:nvPr userDrawn="1"/>
        </p:nvCxnSpPr>
        <p:spPr>
          <a:xfrm>
            <a:off x="3058804" y="6851901"/>
            <a:ext cx="1380961"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7525B55A-7881-4475-89C9-2F9C30F09978}"/>
              </a:ext>
            </a:extLst>
          </p:cNvPr>
          <p:cNvCxnSpPr>
            <a:cxnSpLocks/>
          </p:cNvCxnSpPr>
          <p:nvPr userDrawn="1"/>
        </p:nvCxnSpPr>
        <p:spPr>
          <a:xfrm>
            <a:off x="3176493" y="6719733"/>
            <a:ext cx="49385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pic>
        <p:nvPicPr>
          <p:cNvPr id="367" name="图片 366">
            <a:extLst>
              <a:ext uri="{FF2B5EF4-FFF2-40B4-BE49-F238E27FC236}">
                <a16:creationId xmlns:a16="http://schemas.microsoft.com/office/drawing/2014/main" id="{23D071D0-9C81-4F29-AC97-DB5D1E76C4DA}"/>
              </a:ext>
            </a:extLst>
          </p:cNvPr>
          <p:cNvPicPr>
            <a:picLocks noChangeAspect="1"/>
          </p:cNvPicPr>
          <p:nvPr userDrawn="1"/>
        </p:nvPicPr>
        <p:blipFill rotWithShape="1">
          <a:blip r:embed="rId4"/>
          <a:srcRect b="11785"/>
          <a:stretch/>
        </p:blipFill>
        <p:spPr>
          <a:xfrm>
            <a:off x="-21476" y="6270373"/>
            <a:ext cx="2987299" cy="586203"/>
          </a:xfrm>
          <a:prstGeom prst="rect">
            <a:avLst/>
          </a:prstGeom>
        </p:spPr>
      </p:pic>
      <p:pic>
        <p:nvPicPr>
          <p:cNvPr id="368" name="图片 367">
            <a:extLst>
              <a:ext uri="{FF2B5EF4-FFF2-40B4-BE49-F238E27FC236}">
                <a16:creationId xmlns:a16="http://schemas.microsoft.com/office/drawing/2014/main" id="{C761CF63-8932-44A3-BA13-974D18264076}"/>
              </a:ext>
            </a:extLst>
          </p:cNvPr>
          <p:cNvPicPr>
            <a:picLocks noChangeAspect="1"/>
          </p:cNvPicPr>
          <p:nvPr userDrawn="1"/>
        </p:nvPicPr>
        <p:blipFill rotWithShape="1">
          <a:blip r:embed="rId5"/>
          <a:srcRect b="7857"/>
          <a:stretch/>
        </p:blipFill>
        <p:spPr>
          <a:xfrm>
            <a:off x="4418341" y="6059902"/>
            <a:ext cx="3324838" cy="793366"/>
          </a:xfrm>
          <a:prstGeom prst="rect">
            <a:avLst/>
          </a:prstGeom>
        </p:spPr>
      </p:pic>
      <p:pic>
        <p:nvPicPr>
          <p:cNvPr id="371" name="图片 370">
            <a:extLst>
              <a:ext uri="{FF2B5EF4-FFF2-40B4-BE49-F238E27FC236}">
                <a16:creationId xmlns:a16="http://schemas.microsoft.com/office/drawing/2014/main" id="{D1F68240-59D9-422F-A4D1-FAA129589BF3}"/>
              </a:ext>
            </a:extLst>
          </p:cNvPr>
          <p:cNvPicPr>
            <a:picLocks noChangeAspect="1"/>
          </p:cNvPicPr>
          <p:nvPr userDrawn="1"/>
        </p:nvPicPr>
        <p:blipFill rotWithShape="1">
          <a:blip r:embed="rId6"/>
          <a:srcRect t="-1" b="25120"/>
          <a:stretch/>
        </p:blipFill>
        <p:spPr>
          <a:xfrm>
            <a:off x="7278688" y="6304199"/>
            <a:ext cx="2493480" cy="552376"/>
          </a:xfrm>
          <a:prstGeom prst="rect">
            <a:avLst/>
          </a:prstGeom>
        </p:spPr>
      </p:pic>
      <p:pic>
        <p:nvPicPr>
          <p:cNvPr id="373" name="图片 372">
            <a:extLst>
              <a:ext uri="{FF2B5EF4-FFF2-40B4-BE49-F238E27FC236}">
                <a16:creationId xmlns:a16="http://schemas.microsoft.com/office/drawing/2014/main" id="{FA21CBCC-354D-4996-9284-038FE4EACBE4}"/>
              </a:ext>
            </a:extLst>
          </p:cNvPr>
          <p:cNvPicPr>
            <a:picLocks noChangeAspect="1"/>
          </p:cNvPicPr>
          <p:nvPr userDrawn="1"/>
        </p:nvPicPr>
        <p:blipFill rotWithShape="1">
          <a:blip r:embed="rId4"/>
          <a:srcRect b="11785"/>
          <a:stretch/>
        </p:blipFill>
        <p:spPr>
          <a:xfrm flipH="1">
            <a:off x="9245805" y="6270373"/>
            <a:ext cx="2987299" cy="586203"/>
          </a:xfrm>
          <a:prstGeom prst="rect">
            <a:avLst/>
          </a:prstGeom>
        </p:spPr>
      </p:pic>
    </p:spTree>
    <p:extLst>
      <p:ext uri="{BB962C8B-B14F-4D97-AF65-F5344CB8AC3E}">
        <p14:creationId xmlns:p14="http://schemas.microsoft.com/office/powerpoint/2010/main" val="3060300815"/>
      </p:ext>
    </p:extLst>
  </p:cSld>
  <p:clrMapOvr>
    <a:masterClrMapping/>
  </p:clrMapOvr>
  <p:extLst mod="1">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418015-2882-4798-8D51-83B671D6E9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208EA3B-289F-4FE5-A742-9318546AB52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CCA8E9-3E4A-4E9A-B3B5-B79913C6CB27}"/>
              </a:ext>
            </a:extLst>
          </p:cNvPr>
          <p:cNvSpPr>
            <a:spLocks noGrp="1"/>
          </p:cNvSpPr>
          <p:nvPr>
            <p:ph type="dt" sz="half" idx="10"/>
          </p:nvPr>
        </p:nvSpPr>
        <p:spPr/>
        <p:txBody>
          <a:body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903CC48B-7438-40B5-B383-F763EEA879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E4D5BC-F34A-477F-AA25-A645A20EF18C}"/>
              </a:ext>
            </a:extLst>
          </p:cNvPr>
          <p:cNvSpPr>
            <a:spLocks noGrp="1"/>
          </p:cNvSpPr>
          <p:nvPr>
            <p:ph type="sldNum" sz="quarter" idx="12"/>
          </p:nvPr>
        </p:nvSpPr>
        <p:spPr/>
        <p:txBody>
          <a:bodyPr/>
          <a:lstStyle/>
          <a:p>
            <a:fld id="{36DFD9E3-9A4F-4590-9BA6-5D1560024033}" type="slidenum">
              <a:rPr lang="zh-CN" altLang="en-US" smtClean="0"/>
              <a:t>‹#›</a:t>
            </a:fld>
            <a:endParaRPr lang="zh-CN" altLang="en-US"/>
          </a:p>
        </p:txBody>
      </p:sp>
    </p:spTree>
    <p:extLst>
      <p:ext uri="{BB962C8B-B14F-4D97-AF65-F5344CB8AC3E}">
        <p14:creationId xmlns:p14="http://schemas.microsoft.com/office/powerpoint/2010/main" val="363411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00E5ED9-BCA5-404C-9029-CA4C8B238264}"/>
              </a:ext>
            </a:extLst>
          </p:cNvPr>
          <p:cNvSpPr>
            <a:spLocks noGrp="1"/>
          </p:cNvSpPr>
          <p:nvPr>
            <p:ph type="dt" sz="half" idx="10"/>
          </p:nvPr>
        </p:nvSpPr>
        <p:spPr/>
        <p:txBody>
          <a:bodyPr/>
          <a:lstStyle/>
          <a:p>
            <a:fld id="{254DFB49-3FCA-440D-A83F-560C57D12FB1}"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78D64F15-6160-4C89-89BF-3061110900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825FC9A-482F-4F76-B793-561BBDE2A162}"/>
              </a:ext>
            </a:extLst>
          </p:cNvPr>
          <p:cNvSpPr>
            <a:spLocks noGrp="1"/>
          </p:cNvSpPr>
          <p:nvPr>
            <p:ph type="sldNum" sz="quarter" idx="12"/>
          </p:nvPr>
        </p:nvSpPr>
        <p:spPr/>
        <p:txBody>
          <a:bodyPr/>
          <a:lstStyle/>
          <a:p>
            <a:fld id="{890CA054-B2E4-4CD9-B36C-4E107DB27A71}" type="slidenum">
              <a:rPr lang="zh-CN" altLang="en-US" smtClean="0"/>
              <a:t>‹#›</a:t>
            </a:fld>
            <a:endParaRPr lang="zh-CN" altLang="en-US"/>
          </a:p>
        </p:txBody>
      </p:sp>
    </p:spTree>
    <p:extLst>
      <p:ext uri="{BB962C8B-B14F-4D97-AF65-F5344CB8AC3E}">
        <p14:creationId xmlns:p14="http://schemas.microsoft.com/office/powerpoint/2010/main" val="835002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CAE9E0-9E8A-4EA7-A899-FACA59F3CA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6454A09-3025-4F49-8BCD-1A2CF55AC2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grpSp>
        <p:nvGrpSpPr>
          <p:cNvPr id="374" name="组合 373" hidden="1">
            <a:extLst>
              <a:ext uri="{FF2B5EF4-FFF2-40B4-BE49-F238E27FC236}">
                <a16:creationId xmlns:a16="http://schemas.microsoft.com/office/drawing/2014/main" id="{0C1FBC27-DCE8-46F4-A250-7702A03B9615}"/>
              </a:ext>
            </a:extLst>
          </p:cNvPr>
          <p:cNvGrpSpPr/>
          <p:nvPr userDrawn="1"/>
        </p:nvGrpSpPr>
        <p:grpSpPr>
          <a:xfrm>
            <a:off x="-20286" y="7279086"/>
            <a:ext cx="9948160" cy="1034904"/>
            <a:chOff x="-20286" y="7279086"/>
            <a:chExt cx="9948160" cy="1034904"/>
          </a:xfrm>
        </p:grpSpPr>
        <p:grpSp>
          <p:nvGrpSpPr>
            <p:cNvPr id="7" name="组合 6">
              <a:extLst>
                <a:ext uri="{FF2B5EF4-FFF2-40B4-BE49-F238E27FC236}">
                  <a16:creationId xmlns:a16="http://schemas.microsoft.com/office/drawing/2014/main" id="{DDE3CF55-015F-4215-AA17-0C0D8927A27D}"/>
                </a:ext>
              </a:extLst>
            </p:cNvPr>
            <p:cNvGrpSpPr/>
            <p:nvPr userDrawn="1"/>
          </p:nvGrpSpPr>
          <p:grpSpPr>
            <a:xfrm>
              <a:off x="-20286" y="7669755"/>
              <a:ext cx="2985099" cy="644235"/>
              <a:chOff x="2479675" y="2590800"/>
              <a:chExt cx="4295775" cy="927100"/>
            </a:xfrm>
          </p:grpSpPr>
          <p:sp>
            <p:nvSpPr>
              <p:cNvPr id="8" name="任意多边形: 形状 7">
                <a:extLst>
                  <a:ext uri="{FF2B5EF4-FFF2-40B4-BE49-F238E27FC236}">
                    <a16:creationId xmlns:a16="http://schemas.microsoft.com/office/drawing/2014/main" id="{FD472340-A525-41A7-AE1A-8A7944D4F96F}"/>
                  </a:ext>
                </a:extLst>
              </p:cNvPr>
              <p:cNvSpPr/>
              <p:nvPr/>
            </p:nvSpPr>
            <p:spPr>
              <a:xfrm>
                <a:off x="2479675" y="2819400"/>
                <a:ext cx="4295775" cy="698500"/>
              </a:xfrm>
              <a:custGeom>
                <a:avLst/>
                <a:gdLst>
                  <a:gd name="connsiteX0" fmla="*/ 0 w 4295775"/>
                  <a:gd name="connsiteY0" fmla="*/ 0 h 698500"/>
                  <a:gd name="connsiteX1" fmla="*/ 57150 w 4295775"/>
                  <a:gd name="connsiteY1" fmla="*/ 0 h 698500"/>
                  <a:gd name="connsiteX2" fmla="*/ 85725 w 4295775"/>
                  <a:gd name="connsiteY2" fmla="*/ 149225 h 698500"/>
                  <a:gd name="connsiteX3" fmla="*/ 57150 w 4295775"/>
                  <a:gd name="connsiteY3" fmla="*/ 508000 h 698500"/>
                  <a:gd name="connsiteX4" fmla="*/ 88900 w 4295775"/>
                  <a:gd name="connsiteY4" fmla="*/ 527050 h 698500"/>
                  <a:gd name="connsiteX5" fmla="*/ 219075 w 4295775"/>
                  <a:gd name="connsiteY5" fmla="*/ 523875 h 698500"/>
                  <a:gd name="connsiteX6" fmla="*/ 257175 w 4295775"/>
                  <a:gd name="connsiteY6" fmla="*/ 155575 h 698500"/>
                  <a:gd name="connsiteX7" fmla="*/ 323850 w 4295775"/>
                  <a:gd name="connsiteY7" fmla="*/ 161925 h 698500"/>
                  <a:gd name="connsiteX8" fmla="*/ 298450 w 4295775"/>
                  <a:gd name="connsiteY8" fmla="*/ 523875 h 698500"/>
                  <a:gd name="connsiteX9" fmla="*/ 495300 w 4295775"/>
                  <a:gd name="connsiteY9" fmla="*/ 508000 h 698500"/>
                  <a:gd name="connsiteX10" fmla="*/ 514350 w 4295775"/>
                  <a:gd name="connsiteY10" fmla="*/ 698500 h 698500"/>
                  <a:gd name="connsiteX11" fmla="*/ 1092200 w 4295775"/>
                  <a:gd name="connsiteY11" fmla="*/ 685800 h 698500"/>
                  <a:gd name="connsiteX12" fmla="*/ 1479550 w 4295775"/>
                  <a:gd name="connsiteY12" fmla="*/ 688975 h 698500"/>
                  <a:gd name="connsiteX13" fmla="*/ 1809750 w 4295775"/>
                  <a:gd name="connsiteY13" fmla="*/ 685800 h 698500"/>
                  <a:gd name="connsiteX14" fmla="*/ 2346325 w 4295775"/>
                  <a:gd name="connsiteY14" fmla="*/ 682625 h 698500"/>
                  <a:gd name="connsiteX15" fmla="*/ 3028950 w 4295775"/>
                  <a:gd name="connsiteY15" fmla="*/ 660400 h 698500"/>
                  <a:gd name="connsiteX16" fmla="*/ 3232150 w 4295775"/>
                  <a:gd name="connsiteY16" fmla="*/ 644525 h 698500"/>
                  <a:gd name="connsiteX17" fmla="*/ 4117975 w 4295775"/>
                  <a:gd name="connsiteY17" fmla="*/ 676275 h 698500"/>
                  <a:gd name="connsiteX18" fmla="*/ 4295775 w 4295775"/>
                  <a:gd name="connsiteY18" fmla="*/ 692150 h 698500"/>
                  <a:gd name="connsiteX19" fmla="*/ 4295775 w 4295775"/>
                  <a:gd name="connsiteY19" fmla="*/ 692150 h 69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95775" h="698500">
                    <a:moveTo>
                      <a:pt x="0" y="0"/>
                    </a:moveTo>
                    <a:lnTo>
                      <a:pt x="57150" y="0"/>
                    </a:lnTo>
                    <a:lnTo>
                      <a:pt x="85725" y="149225"/>
                    </a:lnTo>
                    <a:lnTo>
                      <a:pt x="57150" y="508000"/>
                    </a:lnTo>
                    <a:lnTo>
                      <a:pt x="88900" y="527050"/>
                    </a:lnTo>
                    <a:lnTo>
                      <a:pt x="219075" y="523875"/>
                    </a:lnTo>
                    <a:lnTo>
                      <a:pt x="257175" y="155575"/>
                    </a:lnTo>
                    <a:lnTo>
                      <a:pt x="323850" y="161925"/>
                    </a:lnTo>
                    <a:lnTo>
                      <a:pt x="298450" y="523875"/>
                    </a:lnTo>
                    <a:lnTo>
                      <a:pt x="495300" y="508000"/>
                    </a:lnTo>
                    <a:lnTo>
                      <a:pt x="514350" y="698500"/>
                    </a:lnTo>
                    <a:lnTo>
                      <a:pt x="1092200" y="685800"/>
                    </a:lnTo>
                    <a:lnTo>
                      <a:pt x="1479550" y="688975"/>
                    </a:lnTo>
                    <a:lnTo>
                      <a:pt x="1809750" y="685800"/>
                    </a:lnTo>
                    <a:lnTo>
                      <a:pt x="2346325" y="682625"/>
                    </a:lnTo>
                    <a:lnTo>
                      <a:pt x="3028950" y="660400"/>
                    </a:lnTo>
                    <a:lnTo>
                      <a:pt x="3232150" y="644525"/>
                    </a:lnTo>
                    <a:lnTo>
                      <a:pt x="4117975" y="676275"/>
                    </a:lnTo>
                    <a:lnTo>
                      <a:pt x="4295775" y="692150"/>
                    </a:lnTo>
                    <a:lnTo>
                      <a:pt x="4295775" y="6921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FC55EFB8-944B-4252-9425-8F3354E4921D}"/>
                  </a:ext>
                </a:extLst>
              </p:cNvPr>
              <p:cNvSpPr/>
              <p:nvPr/>
            </p:nvSpPr>
            <p:spPr>
              <a:xfrm>
                <a:off x="2498725" y="2590800"/>
                <a:ext cx="4232275" cy="917575"/>
              </a:xfrm>
              <a:custGeom>
                <a:avLst/>
                <a:gdLst>
                  <a:gd name="connsiteX0" fmla="*/ 0 w 4232275"/>
                  <a:gd name="connsiteY0" fmla="*/ 196850 h 917575"/>
                  <a:gd name="connsiteX1" fmla="*/ 123825 w 4232275"/>
                  <a:gd name="connsiteY1" fmla="*/ 187325 h 917575"/>
                  <a:gd name="connsiteX2" fmla="*/ 130175 w 4232275"/>
                  <a:gd name="connsiteY2" fmla="*/ 155575 h 917575"/>
                  <a:gd name="connsiteX3" fmla="*/ 542925 w 4232275"/>
                  <a:gd name="connsiteY3" fmla="*/ 111125 h 917575"/>
                  <a:gd name="connsiteX4" fmla="*/ 631825 w 4232275"/>
                  <a:gd name="connsiteY4" fmla="*/ 73025 h 917575"/>
                  <a:gd name="connsiteX5" fmla="*/ 746125 w 4232275"/>
                  <a:gd name="connsiteY5" fmla="*/ 63500 h 917575"/>
                  <a:gd name="connsiteX6" fmla="*/ 742950 w 4232275"/>
                  <a:gd name="connsiteY6" fmla="*/ 12700 h 917575"/>
                  <a:gd name="connsiteX7" fmla="*/ 908050 w 4232275"/>
                  <a:gd name="connsiteY7" fmla="*/ 3175 h 917575"/>
                  <a:gd name="connsiteX8" fmla="*/ 901700 w 4232275"/>
                  <a:gd name="connsiteY8" fmla="*/ 38100 h 917575"/>
                  <a:gd name="connsiteX9" fmla="*/ 946150 w 4232275"/>
                  <a:gd name="connsiteY9" fmla="*/ 38100 h 917575"/>
                  <a:gd name="connsiteX10" fmla="*/ 1146175 w 4232275"/>
                  <a:gd name="connsiteY10" fmla="*/ 41275 h 917575"/>
                  <a:gd name="connsiteX11" fmla="*/ 1149350 w 4232275"/>
                  <a:gd name="connsiteY11" fmla="*/ 12700 h 917575"/>
                  <a:gd name="connsiteX12" fmla="*/ 1555750 w 4232275"/>
                  <a:gd name="connsiteY12" fmla="*/ 19050 h 917575"/>
                  <a:gd name="connsiteX13" fmla="*/ 2003425 w 4232275"/>
                  <a:gd name="connsiteY13" fmla="*/ 57150 h 917575"/>
                  <a:gd name="connsiteX14" fmla="*/ 2085975 w 4232275"/>
                  <a:gd name="connsiteY14" fmla="*/ 0 h 917575"/>
                  <a:gd name="connsiteX15" fmla="*/ 2682875 w 4232275"/>
                  <a:gd name="connsiteY15" fmla="*/ 53975 h 917575"/>
                  <a:gd name="connsiteX16" fmla="*/ 2927350 w 4232275"/>
                  <a:gd name="connsiteY16" fmla="*/ 177800 h 917575"/>
                  <a:gd name="connsiteX17" fmla="*/ 3025775 w 4232275"/>
                  <a:gd name="connsiteY17" fmla="*/ 171450 h 917575"/>
                  <a:gd name="connsiteX18" fmla="*/ 3048000 w 4232275"/>
                  <a:gd name="connsiteY18" fmla="*/ 273050 h 917575"/>
                  <a:gd name="connsiteX19" fmla="*/ 3184525 w 4232275"/>
                  <a:gd name="connsiteY19" fmla="*/ 228600 h 917575"/>
                  <a:gd name="connsiteX20" fmla="*/ 3355975 w 4232275"/>
                  <a:gd name="connsiteY20" fmla="*/ 298450 h 917575"/>
                  <a:gd name="connsiteX21" fmla="*/ 3603625 w 4232275"/>
                  <a:gd name="connsiteY21" fmla="*/ 149225 h 917575"/>
                  <a:gd name="connsiteX22" fmla="*/ 4057650 w 4232275"/>
                  <a:gd name="connsiteY22" fmla="*/ 177800 h 917575"/>
                  <a:gd name="connsiteX23" fmla="*/ 4210050 w 4232275"/>
                  <a:gd name="connsiteY23" fmla="*/ 263525 h 917575"/>
                  <a:gd name="connsiteX24" fmla="*/ 4232275 w 4232275"/>
                  <a:gd name="connsiteY24" fmla="*/ 917575 h 91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32275" h="917575">
                    <a:moveTo>
                      <a:pt x="0" y="196850"/>
                    </a:moveTo>
                    <a:lnTo>
                      <a:pt x="123825" y="187325"/>
                    </a:lnTo>
                    <a:lnTo>
                      <a:pt x="130175" y="155575"/>
                    </a:lnTo>
                    <a:lnTo>
                      <a:pt x="542925" y="111125"/>
                    </a:lnTo>
                    <a:lnTo>
                      <a:pt x="631825" y="73025"/>
                    </a:lnTo>
                    <a:lnTo>
                      <a:pt x="746125" y="63500"/>
                    </a:lnTo>
                    <a:lnTo>
                      <a:pt x="742950" y="12700"/>
                    </a:lnTo>
                    <a:lnTo>
                      <a:pt x="908050" y="3175"/>
                    </a:lnTo>
                    <a:lnTo>
                      <a:pt x="901700" y="38100"/>
                    </a:lnTo>
                    <a:lnTo>
                      <a:pt x="946150" y="38100"/>
                    </a:lnTo>
                    <a:lnTo>
                      <a:pt x="1146175" y="41275"/>
                    </a:lnTo>
                    <a:lnTo>
                      <a:pt x="1149350" y="12700"/>
                    </a:lnTo>
                    <a:lnTo>
                      <a:pt x="1555750" y="19050"/>
                    </a:lnTo>
                    <a:lnTo>
                      <a:pt x="2003425" y="57150"/>
                    </a:lnTo>
                    <a:lnTo>
                      <a:pt x="2085975" y="0"/>
                    </a:lnTo>
                    <a:lnTo>
                      <a:pt x="2682875" y="53975"/>
                    </a:lnTo>
                    <a:lnTo>
                      <a:pt x="2927350" y="177800"/>
                    </a:lnTo>
                    <a:lnTo>
                      <a:pt x="3025775" y="171450"/>
                    </a:lnTo>
                    <a:lnTo>
                      <a:pt x="3048000" y="273050"/>
                    </a:lnTo>
                    <a:lnTo>
                      <a:pt x="3184525" y="228600"/>
                    </a:lnTo>
                    <a:lnTo>
                      <a:pt x="3355975" y="298450"/>
                    </a:lnTo>
                    <a:lnTo>
                      <a:pt x="3603625" y="149225"/>
                    </a:lnTo>
                    <a:lnTo>
                      <a:pt x="4057650" y="177800"/>
                    </a:lnTo>
                    <a:lnTo>
                      <a:pt x="4210050" y="263525"/>
                    </a:lnTo>
                    <a:lnTo>
                      <a:pt x="4232275" y="9175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7CF34931-BD01-4C03-AFCA-62C4CF70A407}"/>
                  </a:ext>
                </a:extLst>
              </p:cNvPr>
              <p:cNvSpPr/>
              <p:nvPr/>
            </p:nvSpPr>
            <p:spPr>
              <a:xfrm>
                <a:off x="2619375" y="2632075"/>
                <a:ext cx="841375" cy="142875"/>
              </a:xfrm>
              <a:custGeom>
                <a:avLst/>
                <a:gdLst>
                  <a:gd name="connsiteX0" fmla="*/ 0 w 841375"/>
                  <a:gd name="connsiteY0" fmla="*/ 142875 h 142875"/>
                  <a:gd name="connsiteX1" fmla="*/ 425450 w 841375"/>
                  <a:gd name="connsiteY1" fmla="*/ 120650 h 142875"/>
                  <a:gd name="connsiteX2" fmla="*/ 809625 w 841375"/>
                  <a:gd name="connsiteY2" fmla="*/ 139700 h 142875"/>
                  <a:gd name="connsiteX3" fmla="*/ 841375 w 841375"/>
                  <a:gd name="connsiteY3" fmla="*/ 0 h 142875"/>
                </a:gdLst>
                <a:ahLst/>
                <a:cxnLst>
                  <a:cxn ang="0">
                    <a:pos x="connsiteX0" y="connsiteY0"/>
                  </a:cxn>
                  <a:cxn ang="0">
                    <a:pos x="connsiteX1" y="connsiteY1"/>
                  </a:cxn>
                  <a:cxn ang="0">
                    <a:pos x="connsiteX2" y="connsiteY2"/>
                  </a:cxn>
                  <a:cxn ang="0">
                    <a:pos x="connsiteX3" y="connsiteY3"/>
                  </a:cxn>
                </a:cxnLst>
                <a:rect l="l" t="t" r="r" b="b"/>
                <a:pathLst>
                  <a:path w="841375" h="142875">
                    <a:moveTo>
                      <a:pt x="0" y="142875"/>
                    </a:moveTo>
                    <a:lnTo>
                      <a:pt x="425450" y="120650"/>
                    </a:lnTo>
                    <a:lnTo>
                      <a:pt x="809625" y="139700"/>
                    </a:lnTo>
                    <a:lnTo>
                      <a:pt x="84137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5257D4A7-C4F3-481A-9B19-16AE25707A14}"/>
                  </a:ext>
                </a:extLst>
              </p:cNvPr>
              <p:cNvSpPr/>
              <p:nvPr/>
            </p:nvSpPr>
            <p:spPr>
              <a:xfrm>
                <a:off x="2974977" y="2755900"/>
                <a:ext cx="66675" cy="561975"/>
              </a:xfrm>
              <a:custGeom>
                <a:avLst/>
                <a:gdLst>
                  <a:gd name="connsiteX0" fmla="*/ 66675 w 66675"/>
                  <a:gd name="connsiteY0" fmla="*/ 0 h 561975"/>
                  <a:gd name="connsiteX1" fmla="*/ 0 w 66675"/>
                  <a:gd name="connsiteY1" fmla="*/ 561975 h 561975"/>
                </a:gdLst>
                <a:ahLst/>
                <a:cxnLst>
                  <a:cxn ang="0">
                    <a:pos x="connsiteX0" y="connsiteY0"/>
                  </a:cxn>
                  <a:cxn ang="0">
                    <a:pos x="connsiteX1" y="connsiteY1"/>
                  </a:cxn>
                </a:cxnLst>
                <a:rect l="l" t="t" r="r" b="b"/>
                <a:pathLst>
                  <a:path w="66675" h="561975">
                    <a:moveTo>
                      <a:pt x="66675" y="0"/>
                    </a:moveTo>
                    <a:lnTo>
                      <a:pt x="0" y="5619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D2281D61-6B5B-426E-87C2-D7C951BB6863}"/>
                  </a:ext>
                </a:extLst>
              </p:cNvPr>
              <p:cNvSpPr/>
              <p:nvPr/>
            </p:nvSpPr>
            <p:spPr>
              <a:xfrm>
                <a:off x="2978150" y="2771775"/>
                <a:ext cx="466725" cy="581025"/>
              </a:xfrm>
              <a:custGeom>
                <a:avLst/>
                <a:gdLst>
                  <a:gd name="connsiteX0" fmla="*/ 457200 w 466725"/>
                  <a:gd name="connsiteY0" fmla="*/ 0 h 581025"/>
                  <a:gd name="connsiteX1" fmla="*/ 466725 w 466725"/>
                  <a:gd name="connsiteY1" fmla="*/ 581025 h 581025"/>
                  <a:gd name="connsiteX2" fmla="*/ 0 w 466725"/>
                  <a:gd name="connsiteY2" fmla="*/ 549275 h 581025"/>
                </a:gdLst>
                <a:ahLst/>
                <a:cxnLst>
                  <a:cxn ang="0">
                    <a:pos x="connsiteX0" y="connsiteY0"/>
                  </a:cxn>
                  <a:cxn ang="0">
                    <a:pos x="connsiteX1" y="connsiteY1"/>
                  </a:cxn>
                  <a:cxn ang="0">
                    <a:pos x="connsiteX2" y="connsiteY2"/>
                  </a:cxn>
                </a:cxnLst>
                <a:rect l="l" t="t" r="r" b="b"/>
                <a:pathLst>
                  <a:path w="466725" h="581025">
                    <a:moveTo>
                      <a:pt x="457200" y="0"/>
                    </a:moveTo>
                    <a:lnTo>
                      <a:pt x="466725" y="581025"/>
                    </a:lnTo>
                    <a:lnTo>
                      <a:pt x="0" y="549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4D72C086-9876-4690-A22F-2958182C5C5A}"/>
                  </a:ext>
                </a:extLst>
              </p:cNvPr>
              <p:cNvSpPr/>
              <p:nvPr/>
            </p:nvSpPr>
            <p:spPr>
              <a:xfrm>
                <a:off x="3902075" y="2673350"/>
                <a:ext cx="53975" cy="835025"/>
              </a:xfrm>
              <a:custGeom>
                <a:avLst/>
                <a:gdLst>
                  <a:gd name="connsiteX0" fmla="*/ 53975 w 53975"/>
                  <a:gd name="connsiteY0" fmla="*/ 0 h 835025"/>
                  <a:gd name="connsiteX1" fmla="*/ 0 w 53975"/>
                  <a:gd name="connsiteY1" fmla="*/ 835025 h 835025"/>
                </a:gdLst>
                <a:ahLst/>
                <a:cxnLst>
                  <a:cxn ang="0">
                    <a:pos x="connsiteX0" y="connsiteY0"/>
                  </a:cxn>
                  <a:cxn ang="0">
                    <a:pos x="connsiteX1" y="connsiteY1"/>
                  </a:cxn>
                </a:cxnLst>
                <a:rect l="l" t="t" r="r" b="b"/>
                <a:pathLst>
                  <a:path w="53975" h="835025">
                    <a:moveTo>
                      <a:pt x="53975" y="0"/>
                    </a:moveTo>
                    <a:lnTo>
                      <a:pt x="0" y="835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86EC3E76-DB9D-4965-A351-F6E946ABCA81}"/>
                  </a:ext>
                </a:extLst>
              </p:cNvPr>
              <p:cNvSpPr/>
              <p:nvPr/>
            </p:nvSpPr>
            <p:spPr>
              <a:xfrm>
                <a:off x="4587875" y="2593975"/>
                <a:ext cx="854075" cy="177800"/>
              </a:xfrm>
              <a:custGeom>
                <a:avLst/>
                <a:gdLst>
                  <a:gd name="connsiteX0" fmla="*/ 0 w 854075"/>
                  <a:gd name="connsiteY0" fmla="*/ 0 h 177800"/>
                  <a:gd name="connsiteX1" fmla="*/ 247650 w 854075"/>
                  <a:gd name="connsiteY1" fmla="*/ 146050 h 177800"/>
                  <a:gd name="connsiteX2" fmla="*/ 854075 w 854075"/>
                  <a:gd name="connsiteY2" fmla="*/ 177800 h 177800"/>
                </a:gdLst>
                <a:ahLst/>
                <a:cxnLst>
                  <a:cxn ang="0">
                    <a:pos x="connsiteX0" y="connsiteY0"/>
                  </a:cxn>
                  <a:cxn ang="0">
                    <a:pos x="connsiteX1" y="connsiteY1"/>
                  </a:cxn>
                  <a:cxn ang="0">
                    <a:pos x="connsiteX2" y="connsiteY2"/>
                  </a:cxn>
                </a:cxnLst>
                <a:rect l="l" t="t" r="r" b="b"/>
                <a:pathLst>
                  <a:path w="854075" h="177800">
                    <a:moveTo>
                      <a:pt x="0" y="0"/>
                    </a:moveTo>
                    <a:lnTo>
                      <a:pt x="247650" y="146050"/>
                    </a:lnTo>
                    <a:lnTo>
                      <a:pt x="854075" y="1778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C07342CB-F905-4F0A-B146-C82C7445973B}"/>
                  </a:ext>
                </a:extLst>
              </p:cNvPr>
              <p:cNvSpPr/>
              <p:nvPr/>
            </p:nvSpPr>
            <p:spPr>
              <a:xfrm>
                <a:off x="3952875" y="2657475"/>
                <a:ext cx="1073150" cy="136525"/>
              </a:xfrm>
              <a:custGeom>
                <a:avLst/>
                <a:gdLst>
                  <a:gd name="connsiteX0" fmla="*/ 0 w 1073150"/>
                  <a:gd name="connsiteY0" fmla="*/ 12700 h 136525"/>
                  <a:gd name="connsiteX1" fmla="*/ 114300 w 1073150"/>
                  <a:gd name="connsiteY1" fmla="*/ 0 h 136525"/>
                  <a:gd name="connsiteX2" fmla="*/ 107950 w 1073150"/>
                  <a:gd name="connsiteY2" fmla="*/ 120650 h 136525"/>
                  <a:gd name="connsiteX3" fmla="*/ 377825 w 1073150"/>
                  <a:gd name="connsiteY3" fmla="*/ 98425 h 136525"/>
                  <a:gd name="connsiteX4" fmla="*/ 927100 w 1073150"/>
                  <a:gd name="connsiteY4" fmla="*/ 117475 h 136525"/>
                  <a:gd name="connsiteX5" fmla="*/ 1069975 w 1073150"/>
                  <a:gd name="connsiteY5" fmla="*/ 136525 h 136525"/>
                  <a:gd name="connsiteX6" fmla="*/ 1073150 w 1073150"/>
                  <a:gd name="connsiteY6" fmla="*/ 88900 h 13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3150" h="136525">
                    <a:moveTo>
                      <a:pt x="0" y="12700"/>
                    </a:moveTo>
                    <a:lnTo>
                      <a:pt x="114300" y="0"/>
                    </a:lnTo>
                    <a:lnTo>
                      <a:pt x="107950" y="120650"/>
                    </a:lnTo>
                    <a:lnTo>
                      <a:pt x="377825" y="98425"/>
                    </a:lnTo>
                    <a:lnTo>
                      <a:pt x="927100" y="117475"/>
                    </a:lnTo>
                    <a:lnTo>
                      <a:pt x="1069975" y="136525"/>
                    </a:lnTo>
                    <a:lnTo>
                      <a:pt x="1073150" y="889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2138E53-E1FE-42CE-909F-47FC2280E145}"/>
                  </a:ext>
                </a:extLst>
              </p:cNvPr>
              <p:cNvSpPr/>
              <p:nvPr/>
            </p:nvSpPr>
            <p:spPr>
              <a:xfrm>
                <a:off x="3971925" y="2781300"/>
                <a:ext cx="79375" cy="723900"/>
              </a:xfrm>
              <a:custGeom>
                <a:avLst/>
                <a:gdLst>
                  <a:gd name="connsiteX0" fmla="*/ 79375 w 79375"/>
                  <a:gd name="connsiteY0" fmla="*/ 0 h 723900"/>
                  <a:gd name="connsiteX1" fmla="*/ 0 w 79375"/>
                  <a:gd name="connsiteY1" fmla="*/ 19050 h 723900"/>
                  <a:gd name="connsiteX2" fmla="*/ 53975 w 79375"/>
                  <a:gd name="connsiteY2" fmla="*/ 190500 h 723900"/>
                  <a:gd name="connsiteX3" fmla="*/ 50800 w 79375"/>
                  <a:gd name="connsiteY3" fmla="*/ 330200 h 723900"/>
                  <a:gd name="connsiteX4" fmla="*/ 53975 w 79375"/>
                  <a:gd name="connsiteY4" fmla="*/ 533400 h 723900"/>
                  <a:gd name="connsiteX5" fmla="*/ 53975 w 79375"/>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375" h="723900">
                    <a:moveTo>
                      <a:pt x="79375" y="0"/>
                    </a:moveTo>
                    <a:lnTo>
                      <a:pt x="0" y="19050"/>
                    </a:lnTo>
                    <a:lnTo>
                      <a:pt x="53975" y="190500"/>
                    </a:lnTo>
                    <a:cubicBezTo>
                      <a:pt x="52917" y="237067"/>
                      <a:pt x="51858" y="283633"/>
                      <a:pt x="50800" y="330200"/>
                    </a:cubicBezTo>
                    <a:cubicBezTo>
                      <a:pt x="51858" y="397933"/>
                      <a:pt x="52917" y="465667"/>
                      <a:pt x="53975" y="533400"/>
                    </a:cubicBezTo>
                    <a:lnTo>
                      <a:pt x="53975" y="7239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1DC84B4-1C52-471E-9F66-DEA2B429DFD8}"/>
                  </a:ext>
                </a:extLst>
              </p:cNvPr>
              <p:cNvSpPr/>
              <p:nvPr/>
            </p:nvSpPr>
            <p:spPr>
              <a:xfrm>
                <a:off x="4289425" y="2762250"/>
                <a:ext cx="38100" cy="746125"/>
              </a:xfrm>
              <a:custGeom>
                <a:avLst/>
                <a:gdLst>
                  <a:gd name="connsiteX0" fmla="*/ 0 w 38100"/>
                  <a:gd name="connsiteY0" fmla="*/ 0 h 746125"/>
                  <a:gd name="connsiteX1" fmla="*/ 22225 w 38100"/>
                  <a:gd name="connsiteY1" fmla="*/ 203200 h 746125"/>
                  <a:gd name="connsiteX2" fmla="*/ 38100 w 38100"/>
                  <a:gd name="connsiteY2" fmla="*/ 381000 h 746125"/>
                  <a:gd name="connsiteX3" fmla="*/ 15875 w 38100"/>
                  <a:gd name="connsiteY3" fmla="*/ 577850 h 746125"/>
                  <a:gd name="connsiteX4" fmla="*/ 12700 w 38100"/>
                  <a:gd name="connsiteY4" fmla="*/ 746125 h 74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746125">
                    <a:moveTo>
                      <a:pt x="0" y="0"/>
                    </a:moveTo>
                    <a:lnTo>
                      <a:pt x="22225" y="203200"/>
                    </a:lnTo>
                    <a:lnTo>
                      <a:pt x="38100" y="381000"/>
                    </a:lnTo>
                    <a:lnTo>
                      <a:pt x="15875" y="577850"/>
                    </a:lnTo>
                    <a:cubicBezTo>
                      <a:pt x="14817" y="633942"/>
                      <a:pt x="13758" y="690033"/>
                      <a:pt x="12700" y="746125"/>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F397A19F-554E-4292-AF35-BC11A587C435}"/>
                  </a:ext>
                </a:extLst>
              </p:cNvPr>
              <p:cNvSpPr/>
              <p:nvPr/>
            </p:nvSpPr>
            <p:spPr>
              <a:xfrm>
                <a:off x="3908425" y="2857500"/>
                <a:ext cx="1635125" cy="498475"/>
              </a:xfrm>
              <a:custGeom>
                <a:avLst/>
                <a:gdLst>
                  <a:gd name="connsiteX0" fmla="*/ 0 w 1635125"/>
                  <a:gd name="connsiteY0" fmla="*/ 488950 h 498475"/>
                  <a:gd name="connsiteX1" fmla="*/ 130175 w 1635125"/>
                  <a:gd name="connsiteY1" fmla="*/ 498475 h 498475"/>
                  <a:gd name="connsiteX2" fmla="*/ 384175 w 1635125"/>
                  <a:gd name="connsiteY2" fmla="*/ 482600 h 498475"/>
                  <a:gd name="connsiteX3" fmla="*/ 1628775 w 1635125"/>
                  <a:gd name="connsiteY3" fmla="*/ 473075 h 498475"/>
                  <a:gd name="connsiteX4" fmla="*/ 1635125 w 1635125"/>
                  <a:gd name="connsiteY4" fmla="*/ 0 h 498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5" h="498475">
                    <a:moveTo>
                      <a:pt x="0" y="488950"/>
                    </a:moveTo>
                    <a:lnTo>
                      <a:pt x="130175" y="498475"/>
                    </a:lnTo>
                    <a:lnTo>
                      <a:pt x="384175" y="482600"/>
                    </a:lnTo>
                    <a:lnTo>
                      <a:pt x="1628775" y="473075"/>
                    </a:lnTo>
                    <a:cubicBezTo>
                      <a:pt x="1630892" y="315383"/>
                      <a:pt x="1633008" y="157692"/>
                      <a:pt x="1635125" y="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31399027-7F4F-4719-B1C5-0CB574E2EECF}"/>
                  </a:ext>
                </a:extLst>
              </p:cNvPr>
              <p:cNvSpPr/>
              <p:nvPr/>
            </p:nvSpPr>
            <p:spPr>
              <a:xfrm>
                <a:off x="5565775" y="2901950"/>
                <a:ext cx="1143000" cy="200025"/>
              </a:xfrm>
              <a:custGeom>
                <a:avLst/>
                <a:gdLst>
                  <a:gd name="connsiteX0" fmla="*/ 1143000 w 1143000"/>
                  <a:gd name="connsiteY0" fmla="*/ 0 h 200025"/>
                  <a:gd name="connsiteX1" fmla="*/ 311150 w 1143000"/>
                  <a:gd name="connsiteY1" fmla="*/ 38100 h 200025"/>
                  <a:gd name="connsiteX2" fmla="*/ 0 w 1143000"/>
                  <a:gd name="connsiteY2" fmla="*/ 200025 h 200025"/>
                  <a:gd name="connsiteX3" fmla="*/ 879475 w 1143000"/>
                  <a:gd name="connsiteY3" fmla="*/ 155575 h 200025"/>
                  <a:gd name="connsiteX4" fmla="*/ 1143000 w 1143000"/>
                  <a:gd name="connsiteY4" fmla="*/ 0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200025">
                    <a:moveTo>
                      <a:pt x="1143000" y="0"/>
                    </a:moveTo>
                    <a:lnTo>
                      <a:pt x="311150" y="38100"/>
                    </a:lnTo>
                    <a:lnTo>
                      <a:pt x="0" y="200025"/>
                    </a:lnTo>
                    <a:lnTo>
                      <a:pt x="879475" y="155575"/>
                    </a:lnTo>
                    <a:lnTo>
                      <a:pt x="1143000" y="0"/>
                    </a:ln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0C86753-F932-405A-B32C-50E499F37D6A}"/>
                  </a:ext>
                </a:extLst>
              </p:cNvPr>
              <p:cNvSpPr/>
              <p:nvPr/>
            </p:nvSpPr>
            <p:spPr>
              <a:xfrm>
                <a:off x="5534025" y="3060700"/>
                <a:ext cx="901700" cy="400050"/>
              </a:xfrm>
              <a:custGeom>
                <a:avLst/>
                <a:gdLst>
                  <a:gd name="connsiteX0" fmla="*/ 901700 w 901700"/>
                  <a:gd name="connsiteY0" fmla="*/ 0 h 400050"/>
                  <a:gd name="connsiteX1" fmla="*/ 895350 w 901700"/>
                  <a:gd name="connsiteY1" fmla="*/ 276225 h 400050"/>
                  <a:gd name="connsiteX2" fmla="*/ 0 w 901700"/>
                  <a:gd name="connsiteY2" fmla="*/ 273050 h 400050"/>
                  <a:gd name="connsiteX3" fmla="*/ 6350 w 901700"/>
                  <a:gd name="connsiteY3" fmla="*/ 400050 h 400050"/>
                </a:gdLst>
                <a:ahLst/>
                <a:cxnLst>
                  <a:cxn ang="0">
                    <a:pos x="connsiteX0" y="connsiteY0"/>
                  </a:cxn>
                  <a:cxn ang="0">
                    <a:pos x="connsiteX1" y="connsiteY1"/>
                  </a:cxn>
                  <a:cxn ang="0">
                    <a:pos x="connsiteX2" y="connsiteY2"/>
                  </a:cxn>
                  <a:cxn ang="0">
                    <a:pos x="connsiteX3" y="connsiteY3"/>
                  </a:cxn>
                </a:cxnLst>
                <a:rect l="l" t="t" r="r" b="b"/>
                <a:pathLst>
                  <a:path w="901700" h="400050">
                    <a:moveTo>
                      <a:pt x="901700" y="0"/>
                    </a:moveTo>
                    <a:lnTo>
                      <a:pt x="895350" y="276225"/>
                    </a:lnTo>
                    <a:lnTo>
                      <a:pt x="0" y="273050"/>
                    </a:lnTo>
                    <a:lnTo>
                      <a:pt x="6350" y="400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53DECF8C-D5CA-49D4-B2A4-F332AA7588EF}"/>
                  </a:ext>
                </a:extLst>
              </p:cNvPr>
              <p:cNvSpPr/>
              <p:nvPr/>
            </p:nvSpPr>
            <p:spPr>
              <a:xfrm>
                <a:off x="6423025" y="3336925"/>
                <a:ext cx="3175" cy="158750"/>
              </a:xfrm>
              <a:custGeom>
                <a:avLst/>
                <a:gdLst>
                  <a:gd name="connsiteX0" fmla="*/ 3175 w 3175"/>
                  <a:gd name="connsiteY0" fmla="*/ 0 h 158750"/>
                  <a:gd name="connsiteX1" fmla="*/ 0 w 3175"/>
                  <a:gd name="connsiteY1" fmla="*/ 158750 h 158750"/>
                </a:gdLst>
                <a:ahLst/>
                <a:cxnLst>
                  <a:cxn ang="0">
                    <a:pos x="connsiteX0" y="connsiteY0"/>
                  </a:cxn>
                  <a:cxn ang="0">
                    <a:pos x="connsiteX1" y="connsiteY1"/>
                  </a:cxn>
                </a:cxnLst>
                <a:rect l="l" t="t" r="r" b="b"/>
                <a:pathLst>
                  <a:path w="3175" h="158750">
                    <a:moveTo>
                      <a:pt x="3175" y="0"/>
                    </a:moveTo>
                    <a:cubicBezTo>
                      <a:pt x="2117" y="52917"/>
                      <a:pt x="1058" y="105833"/>
                      <a:pt x="0" y="15875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EFE7838-658B-4368-B603-AABEB5C89B7F}"/>
                  </a:ext>
                </a:extLst>
              </p:cNvPr>
              <p:cNvSpPr/>
              <p:nvPr/>
            </p:nvSpPr>
            <p:spPr>
              <a:xfrm>
                <a:off x="2574131" y="3352800"/>
                <a:ext cx="45719" cy="142875"/>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98EC66-D078-435A-81BB-56FCF785B977}"/>
                  </a:ext>
                </a:extLst>
              </p:cNvPr>
              <p:cNvSpPr/>
              <p:nvPr/>
            </p:nvSpPr>
            <p:spPr>
              <a:xfrm>
                <a:off x="2776140" y="3352800"/>
                <a:ext cx="45719" cy="142875"/>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C15DF03-A191-4B03-9513-7EB8F917A029}"/>
                  </a:ext>
                </a:extLst>
              </p:cNvPr>
              <p:cNvSpPr/>
              <p:nvPr/>
            </p:nvSpPr>
            <p:spPr>
              <a:xfrm>
                <a:off x="2660015" y="3352801"/>
                <a:ext cx="45719" cy="1079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4CD1634-418C-42CE-A466-D08692F419A5}"/>
                  </a:ext>
                </a:extLst>
              </p:cNvPr>
              <p:cNvSpPr/>
              <p:nvPr/>
            </p:nvSpPr>
            <p:spPr>
              <a:xfrm>
                <a:off x="2873930" y="3336133"/>
                <a:ext cx="45719" cy="1079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E1D491B2-7A5E-4281-85FB-6A60157AA274}"/>
                  </a:ext>
                </a:extLst>
              </p:cNvPr>
              <p:cNvSpPr/>
              <p:nvPr/>
            </p:nvSpPr>
            <p:spPr>
              <a:xfrm>
                <a:off x="4044950" y="27781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403FF4F8-DA1C-4985-8683-AFE57649D2CC}"/>
                  </a:ext>
                </a:extLst>
              </p:cNvPr>
              <p:cNvSpPr/>
              <p:nvPr/>
            </p:nvSpPr>
            <p:spPr>
              <a:xfrm>
                <a:off x="4104217" y="27781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48A4ACC4-739C-4E44-8E0B-21989E0E79D0}"/>
                  </a:ext>
                </a:extLst>
              </p:cNvPr>
              <p:cNvSpPr/>
              <p:nvPr/>
            </p:nvSpPr>
            <p:spPr>
              <a:xfrm>
                <a:off x="4163484" y="2768600"/>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D1728825-F425-4C2A-85A8-37FF9F0FD1E4}"/>
                  </a:ext>
                </a:extLst>
              </p:cNvPr>
              <p:cNvSpPr/>
              <p:nvPr/>
            </p:nvSpPr>
            <p:spPr>
              <a:xfrm>
                <a:off x="4222750" y="2765425"/>
                <a:ext cx="50800" cy="577850"/>
              </a:xfrm>
              <a:custGeom>
                <a:avLst/>
                <a:gdLst>
                  <a:gd name="connsiteX0" fmla="*/ 0 w 50800"/>
                  <a:gd name="connsiteY0" fmla="*/ 0 h 577850"/>
                  <a:gd name="connsiteX1" fmla="*/ 44450 w 50800"/>
                  <a:gd name="connsiteY1" fmla="*/ 184150 h 577850"/>
                  <a:gd name="connsiteX2" fmla="*/ 50800 w 50800"/>
                  <a:gd name="connsiteY2" fmla="*/ 577850 h 577850"/>
                </a:gdLst>
                <a:ahLst/>
                <a:cxnLst>
                  <a:cxn ang="0">
                    <a:pos x="connsiteX0" y="connsiteY0"/>
                  </a:cxn>
                  <a:cxn ang="0">
                    <a:pos x="connsiteX1" y="connsiteY1"/>
                  </a:cxn>
                  <a:cxn ang="0">
                    <a:pos x="connsiteX2" y="connsiteY2"/>
                  </a:cxn>
                </a:cxnLst>
                <a:rect l="l" t="t" r="r" b="b"/>
                <a:pathLst>
                  <a:path w="50800" h="577850">
                    <a:moveTo>
                      <a:pt x="0" y="0"/>
                    </a:moveTo>
                    <a:lnTo>
                      <a:pt x="44450" y="184150"/>
                    </a:lnTo>
                    <a:lnTo>
                      <a:pt x="50800" y="5778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71EC8C66-F469-416B-B99D-7BF6F8378B9D}"/>
                  </a:ext>
                </a:extLst>
              </p:cNvPr>
              <p:cNvSpPr/>
              <p:nvPr/>
            </p:nvSpPr>
            <p:spPr>
              <a:xfrm>
                <a:off x="3840955"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8CFF5B9-F902-4029-8792-B46F5B3E070A}"/>
                  </a:ext>
                </a:extLst>
              </p:cNvPr>
              <p:cNvSpPr/>
              <p:nvPr/>
            </p:nvSpPr>
            <p:spPr>
              <a:xfrm>
                <a:off x="3692127"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CF8D7B7F-EA81-4391-8302-3471C210064E}"/>
                  </a:ext>
                </a:extLst>
              </p:cNvPr>
              <p:cNvSpPr/>
              <p:nvPr/>
            </p:nvSpPr>
            <p:spPr>
              <a:xfrm>
                <a:off x="3761183"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89A5A2CF-265D-45A4-8F80-CE8F5D3B0761}"/>
                  </a:ext>
                </a:extLst>
              </p:cNvPr>
              <p:cNvSpPr/>
              <p:nvPr/>
            </p:nvSpPr>
            <p:spPr>
              <a:xfrm>
                <a:off x="3611250" y="2609850"/>
                <a:ext cx="59532" cy="890588"/>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60B5167F-0696-4DE6-9283-8E009E5C7DE9}"/>
                  </a:ext>
                </a:extLst>
              </p:cNvPr>
              <p:cNvSpPr/>
              <p:nvPr/>
            </p:nvSpPr>
            <p:spPr>
              <a:xfrm>
                <a:off x="3535361" y="2632074"/>
                <a:ext cx="59532" cy="868363"/>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015C57C8-12B8-40C5-B212-9941A9B97B92}"/>
                  </a:ext>
                </a:extLst>
              </p:cNvPr>
              <p:cNvSpPr/>
              <p:nvPr/>
            </p:nvSpPr>
            <p:spPr>
              <a:xfrm>
                <a:off x="3488133" y="2632074"/>
                <a:ext cx="59532" cy="868363"/>
              </a:xfrm>
              <a:custGeom>
                <a:avLst/>
                <a:gdLst>
                  <a:gd name="connsiteX0" fmla="*/ 59532 w 59532"/>
                  <a:gd name="connsiteY0" fmla="*/ 0 h 890588"/>
                  <a:gd name="connsiteX1" fmla="*/ 0 w 59532"/>
                  <a:gd name="connsiteY1" fmla="*/ 881063 h 890588"/>
                  <a:gd name="connsiteX2" fmla="*/ 0 w 59532"/>
                  <a:gd name="connsiteY2" fmla="*/ 890588 h 890588"/>
                </a:gdLst>
                <a:ahLst/>
                <a:cxnLst>
                  <a:cxn ang="0">
                    <a:pos x="connsiteX0" y="connsiteY0"/>
                  </a:cxn>
                  <a:cxn ang="0">
                    <a:pos x="connsiteX1" y="connsiteY1"/>
                  </a:cxn>
                  <a:cxn ang="0">
                    <a:pos x="connsiteX2" y="connsiteY2"/>
                  </a:cxn>
                </a:cxnLst>
                <a:rect l="l" t="t" r="r" b="b"/>
                <a:pathLst>
                  <a:path w="59532" h="890588">
                    <a:moveTo>
                      <a:pt x="59532" y="0"/>
                    </a:moveTo>
                    <a:lnTo>
                      <a:pt x="0" y="881063"/>
                    </a:lnTo>
                    <a:lnTo>
                      <a:pt x="0" y="8905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9B8D7197-D914-4913-B378-BE836575F105}"/>
                  </a:ext>
                </a:extLst>
              </p:cNvPr>
              <p:cNvSpPr/>
              <p:nvPr/>
            </p:nvSpPr>
            <p:spPr>
              <a:xfrm>
                <a:off x="2540794" y="2788444"/>
                <a:ext cx="490537" cy="35719"/>
              </a:xfrm>
              <a:custGeom>
                <a:avLst/>
                <a:gdLst>
                  <a:gd name="connsiteX0" fmla="*/ 0 w 490537"/>
                  <a:gd name="connsiteY0" fmla="*/ 35719 h 35719"/>
                  <a:gd name="connsiteX1" fmla="*/ 490537 w 490537"/>
                  <a:gd name="connsiteY1" fmla="*/ 0 h 35719"/>
                </a:gdLst>
                <a:ahLst/>
                <a:cxnLst>
                  <a:cxn ang="0">
                    <a:pos x="connsiteX0" y="connsiteY0"/>
                  </a:cxn>
                  <a:cxn ang="0">
                    <a:pos x="connsiteX1" y="connsiteY1"/>
                  </a:cxn>
                </a:cxnLst>
                <a:rect l="l" t="t" r="r" b="b"/>
                <a:pathLst>
                  <a:path w="490537" h="35719">
                    <a:moveTo>
                      <a:pt x="0" y="35719"/>
                    </a:moveTo>
                    <a:lnTo>
                      <a:pt x="490537"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D94D6C9-DCA5-45A4-8FAE-42356B60403E}"/>
                  </a:ext>
                </a:extLst>
              </p:cNvPr>
              <p:cNvSpPr/>
              <p:nvPr/>
            </p:nvSpPr>
            <p:spPr>
              <a:xfrm>
                <a:off x="2574131"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4456183A-92A4-4389-9447-F89987110973}"/>
                  </a:ext>
                </a:extLst>
              </p:cNvPr>
              <p:cNvSpPr/>
              <p:nvPr/>
            </p:nvSpPr>
            <p:spPr>
              <a:xfrm>
                <a:off x="2618024"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B0DAAEB1-6722-471D-83B4-2CD0E276F32E}"/>
                  </a:ext>
                </a:extLst>
              </p:cNvPr>
              <p:cNvSpPr/>
              <p:nvPr/>
            </p:nvSpPr>
            <p:spPr>
              <a:xfrm>
                <a:off x="2657683"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08E5D8F4-2B64-4E7C-A480-3545BB7AC39D}"/>
                  </a:ext>
                </a:extLst>
              </p:cNvPr>
              <p:cNvGrpSpPr/>
              <p:nvPr/>
            </p:nvGrpSpPr>
            <p:grpSpPr>
              <a:xfrm>
                <a:off x="2817970" y="2800350"/>
                <a:ext cx="138502" cy="533400"/>
                <a:chOff x="2817970" y="2831306"/>
                <a:chExt cx="138502" cy="502444"/>
              </a:xfrm>
            </p:grpSpPr>
            <p:sp>
              <p:nvSpPr>
                <p:cNvPr id="86" name="任意多边形: 形状 85">
                  <a:extLst>
                    <a:ext uri="{FF2B5EF4-FFF2-40B4-BE49-F238E27FC236}">
                      <a16:creationId xmlns:a16="http://schemas.microsoft.com/office/drawing/2014/main" id="{58B83EEA-33BB-4BE4-93E8-9C107FCDCE53}"/>
                    </a:ext>
                  </a:extLst>
                </p:cNvPr>
                <p:cNvSpPr/>
                <p:nvPr/>
              </p:nvSpPr>
              <p:spPr>
                <a:xfrm>
                  <a:off x="2851918"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4E88011C-0BA6-4807-96BF-587B9E58941E}"/>
                    </a:ext>
                  </a:extLst>
                </p:cNvPr>
                <p:cNvSpPr/>
                <p:nvPr/>
              </p:nvSpPr>
              <p:spPr>
                <a:xfrm>
                  <a:off x="2817970"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D4F0FC08-5392-4055-9CEE-2C8C054D940A}"/>
                    </a:ext>
                  </a:extLst>
                </p:cNvPr>
                <p:cNvSpPr/>
                <p:nvPr/>
              </p:nvSpPr>
              <p:spPr>
                <a:xfrm>
                  <a:off x="2925515" y="2831306"/>
                  <a:ext cx="30957" cy="502444"/>
                </a:xfrm>
                <a:custGeom>
                  <a:avLst/>
                  <a:gdLst>
                    <a:gd name="connsiteX0" fmla="*/ 7144 w 30957"/>
                    <a:gd name="connsiteY0" fmla="*/ 0 h 502444"/>
                    <a:gd name="connsiteX1" fmla="*/ 30957 w 30957"/>
                    <a:gd name="connsiteY1" fmla="*/ 154782 h 502444"/>
                    <a:gd name="connsiteX2" fmla="*/ 19050 w 30957"/>
                    <a:gd name="connsiteY2" fmla="*/ 319088 h 502444"/>
                    <a:gd name="connsiteX3" fmla="*/ 0 w 30957"/>
                    <a:gd name="connsiteY3" fmla="*/ 502444 h 502444"/>
                  </a:gdLst>
                  <a:ahLst/>
                  <a:cxnLst>
                    <a:cxn ang="0">
                      <a:pos x="connsiteX0" y="connsiteY0"/>
                    </a:cxn>
                    <a:cxn ang="0">
                      <a:pos x="connsiteX1" y="connsiteY1"/>
                    </a:cxn>
                    <a:cxn ang="0">
                      <a:pos x="connsiteX2" y="connsiteY2"/>
                    </a:cxn>
                    <a:cxn ang="0">
                      <a:pos x="connsiteX3" y="connsiteY3"/>
                    </a:cxn>
                  </a:cxnLst>
                  <a:rect l="l" t="t" r="r" b="b"/>
                  <a:pathLst>
                    <a:path w="30957" h="502444">
                      <a:moveTo>
                        <a:pt x="7144" y="0"/>
                      </a:moveTo>
                      <a:lnTo>
                        <a:pt x="30957" y="154782"/>
                      </a:lnTo>
                      <a:lnTo>
                        <a:pt x="19050" y="319088"/>
                      </a:lnTo>
                      <a:lnTo>
                        <a:pt x="0" y="502444"/>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任意多边形: 形状 40">
                <a:extLst>
                  <a:ext uri="{FF2B5EF4-FFF2-40B4-BE49-F238E27FC236}">
                    <a16:creationId xmlns:a16="http://schemas.microsoft.com/office/drawing/2014/main" id="{981AA7B0-76F9-4AD9-BA39-BAC9558BA8BF}"/>
                  </a:ext>
                </a:extLst>
              </p:cNvPr>
              <p:cNvSpPr/>
              <p:nvPr/>
            </p:nvSpPr>
            <p:spPr>
              <a:xfrm>
                <a:off x="2709863" y="2826544"/>
                <a:ext cx="19050" cy="145256"/>
              </a:xfrm>
              <a:custGeom>
                <a:avLst/>
                <a:gdLst>
                  <a:gd name="connsiteX0" fmla="*/ 0 w 19050"/>
                  <a:gd name="connsiteY0" fmla="*/ 0 h 145256"/>
                  <a:gd name="connsiteX1" fmla="*/ 19050 w 19050"/>
                  <a:gd name="connsiteY1" fmla="*/ 135731 h 145256"/>
                  <a:gd name="connsiteX2" fmla="*/ 19050 w 19050"/>
                  <a:gd name="connsiteY2" fmla="*/ 145256 h 145256"/>
                </a:gdLst>
                <a:ahLst/>
                <a:cxnLst>
                  <a:cxn ang="0">
                    <a:pos x="connsiteX0" y="connsiteY0"/>
                  </a:cxn>
                  <a:cxn ang="0">
                    <a:pos x="connsiteX1" y="connsiteY1"/>
                  </a:cxn>
                  <a:cxn ang="0">
                    <a:pos x="connsiteX2" y="connsiteY2"/>
                  </a:cxn>
                </a:cxnLst>
                <a:rect l="l" t="t" r="r" b="b"/>
                <a:pathLst>
                  <a:path w="19050" h="145256">
                    <a:moveTo>
                      <a:pt x="0" y="0"/>
                    </a:moveTo>
                    <a:lnTo>
                      <a:pt x="19050" y="135731"/>
                    </a:lnTo>
                    <a:lnTo>
                      <a:pt x="19050" y="145256"/>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2CDEB254-7870-47C3-9432-CEBC8DE47DC4}"/>
                  </a:ext>
                </a:extLst>
              </p:cNvPr>
              <p:cNvSpPr/>
              <p:nvPr/>
            </p:nvSpPr>
            <p:spPr>
              <a:xfrm>
                <a:off x="2776538" y="2814638"/>
                <a:ext cx="28575" cy="161925"/>
              </a:xfrm>
              <a:custGeom>
                <a:avLst/>
                <a:gdLst>
                  <a:gd name="connsiteX0" fmla="*/ 0 w 28575"/>
                  <a:gd name="connsiteY0" fmla="*/ 0 h 161925"/>
                  <a:gd name="connsiteX1" fmla="*/ 28575 w 28575"/>
                  <a:gd name="connsiteY1" fmla="*/ 95250 h 161925"/>
                  <a:gd name="connsiteX2" fmla="*/ 28575 w 28575"/>
                  <a:gd name="connsiteY2" fmla="*/ 161925 h 161925"/>
                </a:gdLst>
                <a:ahLst/>
                <a:cxnLst>
                  <a:cxn ang="0">
                    <a:pos x="connsiteX0" y="connsiteY0"/>
                  </a:cxn>
                  <a:cxn ang="0">
                    <a:pos x="connsiteX1" y="connsiteY1"/>
                  </a:cxn>
                  <a:cxn ang="0">
                    <a:pos x="connsiteX2" y="connsiteY2"/>
                  </a:cxn>
                </a:cxnLst>
                <a:rect l="l" t="t" r="r" b="b"/>
                <a:pathLst>
                  <a:path w="28575" h="161925">
                    <a:moveTo>
                      <a:pt x="0" y="0"/>
                    </a:moveTo>
                    <a:lnTo>
                      <a:pt x="28575" y="95250"/>
                    </a:lnTo>
                    <a:lnTo>
                      <a:pt x="28575" y="1619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4DB70579-F454-44D6-A819-DFA9DAAECAA0}"/>
                  </a:ext>
                </a:extLst>
              </p:cNvPr>
              <p:cNvSpPr/>
              <p:nvPr/>
            </p:nvSpPr>
            <p:spPr>
              <a:xfrm>
                <a:off x="3053317"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C2031165-8C50-4536-A4AB-261978DFDB34}"/>
                  </a:ext>
                </a:extLst>
              </p:cNvPr>
              <p:cNvSpPr/>
              <p:nvPr/>
            </p:nvSpPr>
            <p:spPr>
              <a:xfrm>
                <a:off x="3108481"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BDDD616A-F43C-4987-B3EC-66092485A523}"/>
                  </a:ext>
                </a:extLst>
              </p:cNvPr>
              <p:cNvSpPr/>
              <p:nvPr/>
            </p:nvSpPr>
            <p:spPr>
              <a:xfrm>
                <a:off x="3158489" y="2757488"/>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E2612FCF-569C-43A5-B546-55D6C0D25774}"/>
                  </a:ext>
                </a:extLst>
              </p:cNvPr>
              <p:cNvSpPr/>
              <p:nvPr/>
            </p:nvSpPr>
            <p:spPr>
              <a:xfrm>
                <a:off x="3210479" y="2764631"/>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BB48E031-2B8A-42E2-899D-56B398E2DFBB}"/>
                  </a:ext>
                </a:extLst>
              </p:cNvPr>
              <p:cNvSpPr/>
              <p:nvPr/>
            </p:nvSpPr>
            <p:spPr>
              <a:xfrm>
                <a:off x="3266042" y="2767012"/>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ABE50975-1CC6-4D00-9553-B1766B4ADE2A}"/>
                  </a:ext>
                </a:extLst>
              </p:cNvPr>
              <p:cNvSpPr/>
              <p:nvPr/>
            </p:nvSpPr>
            <p:spPr>
              <a:xfrm>
                <a:off x="3332718" y="2771775"/>
                <a:ext cx="54769" cy="566737"/>
              </a:xfrm>
              <a:custGeom>
                <a:avLst/>
                <a:gdLst>
                  <a:gd name="connsiteX0" fmla="*/ 54769 w 54769"/>
                  <a:gd name="connsiteY0" fmla="*/ 0 h 566737"/>
                  <a:gd name="connsiteX1" fmla="*/ 0 w 54769"/>
                  <a:gd name="connsiteY1" fmla="*/ 566737 h 566737"/>
                </a:gdLst>
                <a:ahLst/>
                <a:cxnLst>
                  <a:cxn ang="0">
                    <a:pos x="connsiteX0" y="connsiteY0"/>
                  </a:cxn>
                  <a:cxn ang="0">
                    <a:pos x="connsiteX1" y="connsiteY1"/>
                  </a:cxn>
                </a:cxnLst>
                <a:rect l="l" t="t" r="r" b="b"/>
                <a:pathLst>
                  <a:path w="54769" h="566737">
                    <a:moveTo>
                      <a:pt x="54769" y="0"/>
                    </a:moveTo>
                    <a:lnTo>
                      <a:pt x="0" y="5667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7607B8ED-CA6C-483A-881F-9D065EBFDD21}"/>
                  </a:ext>
                </a:extLst>
              </p:cNvPr>
              <p:cNvSpPr/>
              <p:nvPr/>
            </p:nvSpPr>
            <p:spPr>
              <a:xfrm>
                <a:off x="4421294"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18FA8553-EE1B-446A-AC94-717C3F9CF5D0}"/>
                  </a:ext>
                </a:extLst>
              </p:cNvPr>
              <p:cNvSpPr/>
              <p:nvPr/>
            </p:nvSpPr>
            <p:spPr>
              <a:xfrm>
                <a:off x="4515063"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1F76E71B-04B2-4802-8C65-2F44A59649DA}"/>
                  </a:ext>
                </a:extLst>
              </p:cNvPr>
              <p:cNvSpPr/>
              <p:nvPr/>
            </p:nvSpPr>
            <p:spPr>
              <a:xfrm>
                <a:off x="4608832"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041B71F-0F7D-4BA4-BBFB-41FA81A4CBA9}"/>
                  </a:ext>
                </a:extLst>
              </p:cNvPr>
              <p:cNvSpPr/>
              <p:nvPr/>
            </p:nvSpPr>
            <p:spPr>
              <a:xfrm>
                <a:off x="4702601"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097CB792-9686-4614-B8D3-D86EDFA3BAA3}"/>
                  </a:ext>
                </a:extLst>
              </p:cNvPr>
              <p:cNvSpPr/>
              <p:nvPr/>
            </p:nvSpPr>
            <p:spPr>
              <a:xfrm>
                <a:off x="4688681" y="2605087"/>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D9F82508-AA27-411B-AEC8-7C31A88F2BB1}"/>
                  </a:ext>
                </a:extLst>
              </p:cNvPr>
              <p:cNvSpPr/>
              <p:nvPr/>
            </p:nvSpPr>
            <p:spPr>
              <a:xfrm>
                <a:off x="4805362" y="2609849"/>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E4B1BDFB-2D56-486F-80EF-E44E88476297}"/>
                  </a:ext>
                </a:extLst>
              </p:cNvPr>
              <p:cNvSpPr/>
              <p:nvPr/>
            </p:nvSpPr>
            <p:spPr>
              <a:xfrm>
                <a:off x="4948694" y="2621687"/>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13DDC2D5-58CC-41E2-8D2C-7FDAFAE60084}"/>
                  </a:ext>
                </a:extLst>
              </p:cNvPr>
              <p:cNvSpPr/>
              <p:nvPr/>
            </p:nvSpPr>
            <p:spPr>
              <a:xfrm>
                <a:off x="5070957" y="2630351"/>
                <a:ext cx="223838" cy="135731"/>
              </a:xfrm>
              <a:custGeom>
                <a:avLst/>
                <a:gdLst>
                  <a:gd name="connsiteX0" fmla="*/ 0 w 223838"/>
                  <a:gd name="connsiteY0" fmla="*/ 0 h 135731"/>
                  <a:gd name="connsiteX1" fmla="*/ 223838 w 223838"/>
                  <a:gd name="connsiteY1" fmla="*/ 135731 h 135731"/>
                </a:gdLst>
                <a:ahLst/>
                <a:cxnLst>
                  <a:cxn ang="0">
                    <a:pos x="connsiteX0" y="connsiteY0"/>
                  </a:cxn>
                  <a:cxn ang="0">
                    <a:pos x="connsiteX1" y="connsiteY1"/>
                  </a:cxn>
                </a:cxnLst>
                <a:rect l="l" t="t" r="r" b="b"/>
                <a:pathLst>
                  <a:path w="223838" h="135731">
                    <a:moveTo>
                      <a:pt x="0" y="0"/>
                    </a:moveTo>
                    <a:lnTo>
                      <a:pt x="223838" y="13573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E6BEB0F0-D52E-43C8-B54E-A262449608B6}"/>
                  </a:ext>
                </a:extLst>
              </p:cNvPr>
              <p:cNvSpPr/>
              <p:nvPr/>
            </p:nvSpPr>
            <p:spPr>
              <a:xfrm>
                <a:off x="5872617" y="2752725"/>
                <a:ext cx="318634" cy="177800"/>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E5C71D9F-23A9-45B9-8033-E977820403C7}"/>
                  </a:ext>
                </a:extLst>
              </p:cNvPr>
              <p:cNvSpPr/>
              <p:nvPr/>
            </p:nvSpPr>
            <p:spPr>
              <a:xfrm>
                <a:off x="5974216" y="2752725"/>
                <a:ext cx="348947" cy="180206"/>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9AC08AC3-9FE0-45E6-8C1A-95E083A9A7E5}"/>
                  </a:ext>
                </a:extLst>
              </p:cNvPr>
              <p:cNvSpPr/>
              <p:nvPr/>
            </p:nvSpPr>
            <p:spPr>
              <a:xfrm>
                <a:off x="6115993" y="2763031"/>
                <a:ext cx="314325" cy="157163"/>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1A5857C1-E9F0-43B6-AE49-A22DA94FA3DB}"/>
                  </a:ext>
                </a:extLst>
              </p:cNvPr>
              <p:cNvSpPr/>
              <p:nvPr/>
            </p:nvSpPr>
            <p:spPr>
              <a:xfrm>
                <a:off x="6212756" y="2763031"/>
                <a:ext cx="314325" cy="157163"/>
              </a:xfrm>
              <a:custGeom>
                <a:avLst/>
                <a:gdLst>
                  <a:gd name="connsiteX0" fmla="*/ 314325 w 314325"/>
                  <a:gd name="connsiteY0" fmla="*/ 0 h 157163"/>
                  <a:gd name="connsiteX1" fmla="*/ 0 w 314325"/>
                  <a:gd name="connsiteY1" fmla="*/ 157163 h 157163"/>
                </a:gdLst>
                <a:ahLst/>
                <a:cxnLst>
                  <a:cxn ang="0">
                    <a:pos x="connsiteX0" y="connsiteY0"/>
                  </a:cxn>
                  <a:cxn ang="0">
                    <a:pos x="connsiteX1" y="connsiteY1"/>
                  </a:cxn>
                </a:cxnLst>
                <a:rect l="l" t="t" r="r" b="b"/>
                <a:pathLst>
                  <a:path w="314325" h="157163">
                    <a:moveTo>
                      <a:pt x="314325" y="0"/>
                    </a:moveTo>
                    <a:lnTo>
                      <a:pt x="0" y="1571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id="{BFA98C75-1D79-485C-89DC-D3D78A99A3C6}"/>
                  </a:ext>
                </a:extLst>
              </p:cNvPr>
              <p:cNvCxnSpPr>
                <a:cxnSpLocks/>
              </p:cNvCxnSpPr>
              <p:nvPr/>
            </p:nvCxnSpPr>
            <p:spPr>
              <a:xfrm flipH="1">
                <a:off x="6516053" y="2773362"/>
                <a:ext cx="40322" cy="133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BC1293FC-7E93-4171-BDF2-66460BCE5C0D}"/>
                  </a:ext>
                </a:extLst>
              </p:cNvPr>
              <p:cNvGrpSpPr/>
              <p:nvPr/>
            </p:nvGrpSpPr>
            <p:grpSpPr>
              <a:xfrm>
                <a:off x="4796370" y="2769753"/>
                <a:ext cx="93769" cy="558926"/>
                <a:chOff x="4796370" y="2756357"/>
                <a:chExt cx="93769" cy="572322"/>
              </a:xfrm>
            </p:grpSpPr>
            <p:sp>
              <p:nvSpPr>
                <p:cNvPr id="84" name="任意多边形: 形状 83">
                  <a:extLst>
                    <a:ext uri="{FF2B5EF4-FFF2-40B4-BE49-F238E27FC236}">
                      <a16:creationId xmlns:a16="http://schemas.microsoft.com/office/drawing/2014/main" id="{B633DB2A-F387-439A-A00E-88C3AA2C68D0}"/>
                    </a:ext>
                  </a:extLst>
                </p:cNvPr>
                <p:cNvSpPr/>
                <p:nvPr/>
              </p:nvSpPr>
              <p:spPr>
                <a:xfrm>
                  <a:off x="4796370"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6C81FDE0-71A2-457A-B324-BFE353D0818D}"/>
                    </a:ext>
                  </a:extLst>
                </p:cNvPr>
                <p:cNvSpPr/>
                <p:nvPr/>
              </p:nvSpPr>
              <p:spPr>
                <a:xfrm>
                  <a:off x="4890139"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任意多边形: 形状 62">
                <a:extLst>
                  <a:ext uri="{FF2B5EF4-FFF2-40B4-BE49-F238E27FC236}">
                    <a16:creationId xmlns:a16="http://schemas.microsoft.com/office/drawing/2014/main" id="{B2474E1A-FB48-4D4F-86EA-7D496936589A}"/>
                  </a:ext>
                </a:extLst>
              </p:cNvPr>
              <p:cNvSpPr/>
              <p:nvPr/>
            </p:nvSpPr>
            <p:spPr>
              <a:xfrm>
                <a:off x="4983908"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a:extLst>
                  <a:ext uri="{FF2B5EF4-FFF2-40B4-BE49-F238E27FC236}">
                    <a16:creationId xmlns:a16="http://schemas.microsoft.com/office/drawing/2014/main" id="{24AE9B31-5F5F-432B-A926-9F5824204B31}"/>
                  </a:ext>
                </a:extLst>
              </p:cNvPr>
              <p:cNvSpPr/>
              <p:nvPr/>
            </p:nvSpPr>
            <p:spPr>
              <a:xfrm>
                <a:off x="5077677"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6A561DA6-B3AB-4B4B-BDC8-54368F122E2C}"/>
                  </a:ext>
                </a:extLst>
              </p:cNvPr>
              <p:cNvSpPr/>
              <p:nvPr/>
            </p:nvSpPr>
            <p:spPr>
              <a:xfrm>
                <a:off x="5171446"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id="{D9174333-0EEB-4F89-9E44-BADF28FE7412}"/>
                  </a:ext>
                </a:extLst>
              </p:cNvPr>
              <p:cNvSpPr/>
              <p:nvPr/>
            </p:nvSpPr>
            <p:spPr>
              <a:xfrm>
                <a:off x="5265215" y="275635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0962969F-6056-4D1D-8A2A-93B931745124}"/>
                  </a:ext>
                </a:extLst>
              </p:cNvPr>
              <p:cNvSpPr/>
              <p:nvPr/>
            </p:nvSpPr>
            <p:spPr>
              <a:xfrm>
                <a:off x="5358984"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id="{B3C43956-6AB8-4C89-9CF3-A82E0CB1FEEA}"/>
                  </a:ext>
                </a:extLst>
              </p:cNvPr>
              <p:cNvSpPr/>
              <p:nvPr/>
            </p:nvSpPr>
            <p:spPr>
              <a:xfrm>
                <a:off x="5452751" y="2762707"/>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id="{E91136C3-EB6C-4447-B995-134E8BE9DD42}"/>
                  </a:ext>
                </a:extLst>
              </p:cNvPr>
              <p:cNvCxnSpPr>
                <a:cxnSpLocks/>
                <a:stCxn id="17" idx="2"/>
              </p:cNvCxnSpPr>
              <p:nvPr/>
            </p:nvCxnSpPr>
            <p:spPr>
              <a:xfrm flipV="1">
                <a:off x="4327525" y="3137326"/>
                <a:ext cx="1206500" cy="59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45CE650-26E6-4782-84A5-4ACAB78C04EE}"/>
                  </a:ext>
                </a:extLst>
              </p:cNvPr>
              <p:cNvCxnSpPr>
                <a:cxnSpLocks/>
              </p:cNvCxnSpPr>
              <p:nvPr/>
            </p:nvCxnSpPr>
            <p:spPr>
              <a:xfrm flipV="1">
                <a:off x="4327525" y="3051594"/>
                <a:ext cx="1206500" cy="59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12E8DA8E-146E-4758-983B-4ACDA0AB17DC}"/>
                  </a:ext>
                </a:extLst>
              </p:cNvPr>
              <p:cNvSpPr/>
              <p:nvPr/>
            </p:nvSpPr>
            <p:spPr>
              <a:xfrm>
                <a:off x="2562225" y="2946400"/>
                <a:ext cx="1739900" cy="60325"/>
              </a:xfrm>
              <a:custGeom>
                <a:avLst/>
                <a:gdLst>
                  <a:gd name="connsiteX0" fmla="*/ 0 w 1739900"/>
                  <a:gd name="connsiteY0" fmla="*/ 25400 h 60325"/>
                  <a:gd name="connsiteX1" fmla="*/ 400050 w 1739900"/>
                  <a:gd name="connsiteY1" fmla="*/ 12700 h 60325"/>
                  <a:gd name="connsiteX2" fmla="*/ 869950 w 1739900"/>
                  <a:gd name="connsiteY2" fmla="*/ 60325 h 60325"/>
                  <a:gd name="connsiteX3" fmla="*/ 1374775 w 1739900"/>
                  <a:gd name="connsiteY3" fmla="*/ 22225 h 60325"/>
                  <a:gd name="connsiteX4" fmla="*/ 1739900 w 1739900"/>
                  <a:gd name="connsiteY4" fmla="*/ 0 h 6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900" h="60325">
                    <a:moveTo>
                      <a:pt x="0" y="25400"/>
                    </a:moveTo>
                    <a:lnTo>
                      <a:pt x="400050" y="12700"/>
                    </a:lnTo>
                    <a:lnTo>
                      <a:pt x="869950" y="60325"/>
                    </a:lnTo>
                    <a:lnTo>
                      <a:pt x="1374775" y="22225"/>
                    </a:lnTo>
                    <a:lnTo>
                      <a:pt x="173990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5372C0C6-5CEA-4269-A319-1812DF57ABE8}"/>
                  </a:ext>
                </a:extLst>
              </p:cNvPr>
              <p:cNvSpPr/>
              <p:nvPr/>
            </p:nvSpPr>
            <p:spPr>
              <a:xfrm>
                <a:off x="2562225" y="3022575"/>
                <a:ext cx="1739900" cy="60325"/>
              </a:xfrm>
              <a:custGeom>
                <a:avLst/>
                <a:gdLst>
                  <a:gd name="connsiteX0" fmla="*/ 0 w 1739900"/>
                  <a:gd name="connsiteY0" fmla="*/ 25400 h 60325"/>
                  <a:gd name="connsiteX1" fmla="*/ 400050 w 1739900"/>
                  <a:gd name="connsiteY1" fmla="*/ 12700 h 60325"/>
                  <a:gd name="connsiteX2" fmla="*/ 869950 w 1739900"/>
                  <a:gd name="connsiteY2" fmla="*/ 60325 h 60325"/>
                  <a:gd name="connsiteX3" fmla="*/ 1374775 w 1739900"/>
                  <a:gd name="connsiteY3" fmla="*/ 22225 h 60325"/>
                  <a:gd name="connsiteX4" fmla="*/ 1739900 w 1739900"/>
                  <a:gd name="connsiteY4" fmla="*/ 0 h 6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900" h="60325">
                    <a:moveTo>
                      <a:pt x="0" y="25400"/>
                    </a:moveTo>
                    <a:lnTo>
                      <a:pt x="400050" y="12700"/>
                    </a:lnTo>
                    <a:lnTo>
                      <a:pt x="869950" y="60325"/>
                    </a:lnTo>
                    <a:lnTo>
                      <a:pt x="1374775" y="22225"/>
                    </a:lnTo>
                    <a:lnTo>
                      <a:pt x="173990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338670BB-3DE3-4717-9847-EFB895DE8954}"/>
                  </a:ext>
                </a:extLst>
              </p:cNvPr>
              <p:cNvCxnSpPr>
                <a:cxnSpLocks/>
              </p:cNvCxnSpPr>
              <p:nvPr/>
            </p:nvCxnSpPr>
            <p:spPr>
              <a:xfrm>
                <a:off x="5620414"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68E7079D-ACC6-4AA4-9A61-9E6BD1C9E355}"/>
                  </a:ext>
                </a:extLst>
              </p:cNvPr>
              <p:cNvCxnSpPr>
                <a:cxnSpLocks/>
              </p:cNvCxnSpPr>
              <p:nvPr/>
            </p:nvCxnSpPr>
            <p:spPr>
              <a:xfrm>
                <a:off x="5700425"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39619A9B-AE1E-4227-98A9-9B272A50C51D}"/>
                  </a:ext>
                </a:extLst>
              </p:cNvPr>
              <p:cNvCxnSpPr>
                <a:cxnSpLocks/>
              </p:cNvCxnSpPr>
              <p:nvPr/>
            </p:nvCxnSpPr>
            <p:spPr>
              <a:xfrm>
                <a:off x="5852775" y="3095625"/>
                <a:ext cx="6294" cy="23443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60447764-A9C9-4C12-B5F9-0C60724E41AD}"/>
                  </a:ext>
                </a:extLst>
              </p:cNvPr>
              <p:cNvCxnSpPr>
                <a:cxnSpLocks/>
              </p:cNvCxnSpPr>
              <p:nvPr/>
            </p:nvCxnSpPr>
            <p:spPr>
              <a:xfrm>
                <a:off x="5989637" y="3078981"/>
                <a:ext cx="0" cy="25107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96F615FA-6C04-4817-B7E9-A97EF6ECCACC}"/>
                  </a:ext>
                </a:extLst>
              </p:cNvPr>
              <p:cNvCxnSpPr>
                <a:cxnSpLocks/>
              </p:cNvCxnSpPr>
              <p:nvPr/>
            </p:nvCxnSpPr>
            <p:spPr>
              <a:xfrm>
                <a:off x="6100086" y="3071031"/>
                <a:ext cx="6294" cy="2590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AC22B89-659D-45C7-8D76-5C27CE0CFC48}"/>
                  </a:ext>
                </a:extLst>
              </p:cNvPr>
              <p:cNvCxnSpPr>
                <a:cxnSpLocks/>
              </p:cNvCxnSpPr>
              <p:nvPr/>
            </p:nvCxnSpPr>
            <p:spPr>
              <a:xfrm>
                <a:off x="6201903" y="3071031"/>
                <a:ext cx="6294" cy="25902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C5FBD9CF-22AC-4C28-AE97-0B17D8168009}"/>
                  </a:ext>
                </a:extLst>
              </p:cNvPr>
              <p:cNvCxnSpPr>
                <a:cxnSpLocks/>
              </p:cNvCxnSpPr>
              <p:nvPr/>
            </p:nvCxnSpPr>
            <p:spPr>
              <a:xfrm>
                <a:off x="6301112" y="3060701"/>
                <a:ext cx="6294" cy="26935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任意多边形: 形状 79">
                <a:extLst>
                  <a:ext uri="{FF2B5EF4-FFF2-40B4-BE49-F238E27FC236}">
                    <a16:creationId xmlns:a16="http://schemas.microsoft.com/office/drawing/2014/main" id="{84AD1A1A-19CC-4870-A88E-8638F794C3C7}"/>
                  </a:ext>
                </a:extLst>
              </p:cNvPr>
              <p:cNvSpPr/>
              <p:nvPr/>
            </p:nvSpPr>
            <p:spPr>
              <a:xfrm>
                <a:off x="6660631" y="2930525"/>
                <a:ext cx="0" cy="572322"/>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id="{E4815134-D585-40E4-9CEB-BBB4DCE244B2}"/>
                  </a:ext>
                </a:extLst>
              </p:cNvPr>
              <p:cNvSpPr/>
              <p:nvPr/>
            </p:nvSpPr>
            <p:spPr>
              <a:xfrm>
                <a:off x="6611553" y="2960263"/>
                <a:ext cx="0" cy="542584"/>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682BF24C-F614-43BC-AFDF-2283116917A2}"/>
                  </a:ext>
                </a:extLst>
              </p:cNvPr>
              <p:cNvSpPr/>
              <p:nvPr/>
            </p:nvSpPr>
            <p:spPr>
              <a:xfrm>
                <a:off x="6556122" y="2982107"/>
                <a:ext cx="0" cy="515978"/>
              </a:xfrm>
              <a:custGeom>
                <a:avLst/>
                <a:gdLst>
                  <a:gd name="connsiteX0" fmla="*/ 0 w 0"/>
                  <a:gd name="connsiteY0" fmla="*/ 0 h 572322"/>
                  <a:gd name="connsiteX1" fmla="*/ 0 w 0"/>
                  <a:gd name="connsiteY1" fmla="*/ 572322 h 572322"/>
                </a:gdLst>
                <a:ahLst/>
                <a:cxnLst>
                  <a:cxn ang="0">
                    <a:pos x="connsiteX0" y="connsiteY0"/>
                  </a:cxn>
                  <a:cxn ang="0">
                    <a:pos x="connsiteX1" y="connsiteY1"/>
                  </a:cxn>
                </a:cxnLst>
                <a:rect l="l" t="t" r="r" b="b"/>
                <a:pathLst>
                  <a:path h="572322">
                    <a:moveTo>
                      <a:pt x="0" y="0"/>
                    </a:moveTo>
                    <a:lnTo>
                      <a:pt x="0" y="57232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4474844F-0DC6-41F3-88F9-765F40271834}"/>
                  </a:ext>
                </a:extLst>
              </p:cNvPr>
              <p:cNvSpPr/>
              <p:nvPr/>
            </p:nvSpPr>
            <p:spPr>
              <a:xfrm>
                <a:off x="6484144" y="3026569"/>
                <a:ext cx="7144" cy="459581"/>
              </a:xfrm>
              <a:custGeom>
                <a:avLst/>
                <a:gdLst>
                  <a:gd name="connsiteX0" fmla="*/ 7144 w 7144"/>
                  <a:gd name="connsiteY0" fmla="*/ 0 h 459581"/>
                  <a:gd name="connsiteX1" fmla="*/ 0 w 7144"/>
                  <a:gd name="connsiteY1" fmla="*/ 459581 h 459581"/>
                </a:gdLst>
                <a:ahLst/>
                <a:cxnLst>
                  <a:cxn ang="0">
                    <a:pos x="connsiteX0" y="connsiteY0"/>
                  </a:cxn>
                  <a:cxn ang="0">
                    <a:pos x="connsiteX1" y="connsiteY1"/>
                  </a:cxn>
                </a:cxnLst>
                <a:rect l="l" t="t" r="r" b="b"/>
                <a:pathLst>
                  <a:path w="7144" h="459581">
                    <a:moveTo>
                      <a:pt x="7144" y="0"/>
                    </a:moveTo>
                    <a:lnTo>
                      <a:pt x="0" y="459581"/>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a:extLst>
                <a:ext uri="{FF2B5EF4-FFF2-40B4-BE49-F238E27FC236}">
                  <a16:creationId xmlns:a16="http://schemas.microsoft.com/office/drawing/2014/main" id="{3DE28BEB-3DF5-4B39-B9CD-F52FBA718E07}"/>
                </a:ext>
              </a:extLst>
            </p:cNvPr>
            <p:cNvGrpSpPr/>
            <p:nvPr userDrawn="1"/>
          </p:nvGrpSpPr>
          <p:grpSpPr>
            <a:xfrm>
              <a:off x="4484392" y="7279086"/>
              <a:ext cx="3035198" cy="781338"/>
              <a:chOff x="2981325" y="1690688"/>
              <a:chExt cx="7936706" cy="2043112"/>
            </a:xfrm>
          </p:grpSpPr>
          <p:grpSp>
            <p:nvGrpSpPr>
              <p:cNvPr id="178" name="组合 177">
                <a:extLst>
                  <a:ext uri="{FF2B5EF4-FFF2-40B4-BE49-F238E27FC236}">
                    <a16:creationId xmlns:a16="http://schemas.microsoft.com/office/drawing/2014/main" id="{A43BE2EF-69E1-4B1A-A7AB-91B41B793D8D}"/>
                  </a:ext>
                </a:extLst>
              </p:cNvPr>
              <p:cNvGrpSpPr/>
              <p:nvPr/>
            </p:nvGrpSpPr>
            <p:grpSpPr>
              <a:xfrm>
                <a:off x="2981325" y="1690688"/>
                <a:ext cx="4040981" cy="2043112"/>
                <a:chOff x="2981325" y="1690688"/>
                <a:chExt cx="4040981" cy="2043112"/>
              </a:xfrm>
            </p:grpSpPr>
            <p:sp>
              <p:nvSpPr>
                <p:cNvPr id="208" name="任意多边形: 形状 207">
                  <a:extLst>
                    <a:ext uri="{FF2B5EF4-FFF2-40B4-BE49-F238E27FC236}">
                      <a16:creationId xmlns:a16="http://schemas.microsoft.com/office/drawing/2014/main" id="{591621A2-4BF0-4301-9E4F-56BF3F0A8A55}"/>
                    </a:ext>
                  </a:extLst>
                </p:cNvPr>
                <p:cNvSpPr/>
                <p:nvPr/>
              </p:nvSpPr>
              <p:spPr>
                <a:xfrm>
                  <a:off x="2981325" y="1690688"/>
                  <a:ext cx="3971925" cy="1976437"/>
                </a:xfrm>
                <a:custGeom>
                  <a:avLst/>
                  <a:gdLst>
                    <a:gd name="connsiteX0" fmla="*/ 85725 w 3971925"/>
                    <a:gd name="connsiteY0" fmla="*/ 1976437 h 1976437"/>
                    <a:gd name="connsiteX1" fmla="*/ 176213 w 3971925"/>
                    <a:gd name="connsiteY1" fmla="*/ 1214437 h 1976437"/>
                    <a:gd name="connsiteX2" fmla="*/ 414338 w 3971925"/>
                    <a:gd name="connsiteY2" fmla="*/ 1204912 h 1976437"/>
                    <a:gd name="connsiteX3" fmla="*/ 447675 w 3971925"/>
                    <a:gd name="connsiteY3" fmla="*/ 1076325 h 1976437"/>
                    <a:gd name="connsiteX4" fmla="*/ 414338 w 3971925"/>
                    <a:gd name="connsiteY4" fmla="*/ 1071562 h 1976437"/>
                    <a:gd name="connsiteX5" fmla="*/ 423863 w 3971925"/>
                    <a:gd name="connsiteY5" fmla="*/ 942975 h 1976437"/>
                    <a:gd name="connsiteX6" fmla="*/ 223838 w 3971925"/>
                    <a:gd name="connsiteY6" fmla="*/ 923925 h 1976437"/>
                    <a:gd name="connsiteX7" fmla="*/ 228600 w 3971925"/>
                    <a:gd name="connsiteY7" fmla="*/ 876300 h 1976437"/>
                    <a:gd name="connsiteX8" fmla="*/ 0 w 3971925"/>
                    <a:gd name="connsiteY8" fmla="*/ 819150 h 1976437"/>
                    <a:gd name="connsiteX9" fmla="*/ 4763 w 3971925"/>
                    <a:gd name="connsiteY9" fmla="*/ 676275 h 1976437"/>
                    <a:gd name="connsiteX10" fmla="*/ 1981200 w 3971925"/>
                    <a:gd name="connsiteY10" fmla="*/ 661987 h 1976437"/>
                    <a:gd name="connsiteX11" fmla="*/ 2543175 w 3971925"/>
                    <a:gd name="connsiteY11" fmla="*/ 928687 h 1976437"/>
                    <a:gd name="connsiteX12" fmla="*/ 2533650 w 3971925"/>
                    <a:gd name="connsiteY12" fmla="*/ 1047750 h 1976437"/>
                    <a:gd name="connsiteX13" fmla="*/ 2376488 w 3971925"/>
                    <a:gd name="connsiteY13" fmla="*/ 1028700 h 1976437"/>
                    <a:gd name="connsiteX14" fmla="*/ 2362200 w 3971925"/>
                    <a:gd name="connsiteY14" fmla="*/ 1090612 h 1976437"/>
                    <a:gd name="connsiteX15" fmla="*/ 2224088 w 3971925"/>
                    <a:gd name="connsiteY15" fmla="*/ 1081087 h 1976437"/>
                    <a:gd name="connsiteX16" fmla="*/ 2233613 w 3971925"/>
                    <a:gd name="connsiteY16" fmla="*/ 1185862 h 1976437"/>
                    <a:gd name="connsiteX17" fmla="*/ 2166938 w 3971925"/>
                    <a:gd name="connsiteY17" fmla="*/ 1181100 h 1976437"/>
                    <a:gd name="connsiteX18" fmla="*/ 2195513 w 3971925"/>
                    <a:gd name="connsiteY18" fmla="*/ 1214437 h 1976437"/>
                    <a:gd name="connsiteX19" fmla="*/ 2195513 w 3971925"/>
                    <a:gd name="connsiteY19" fmla="*/ 1243012 h 1976437"/>
                    <a:gd name="connsiteX20" fmla="*/ 2447925 w 3971925"/>
                    <a:gd name="connsiteY20" fmla="*/ 1238250 h 1976437"/>
                    <a:gd name="connsiteX21" fmla="*/ 2466975 w 3971925"/>
                    <a:gd name="connsiteY21" fmla="*/ 1062037 h 1976437"/>
                    <a:gd name="connsiteX22" fmla="*/ 2619375 w 3971925"/>
                    <a:gd name="connsiteY22" fmla="*/ 1047750 h 1976437"/>
                    <a:gd name="connsiteX23" fmla="*/ 2638425 w 3971925"/>
                    <a:gd name="connsiteY23" fmla="*/ 819150 h 1976437"/>
                    <a:gd name="connsiteX24" fmla="*/ 2705100 w 3971925"/>
                    <a:gd name="connsiteY24" fmla="*/ 809625 h 1976437"/>
                    <a:gd name="connsiteX25" fmla="*/ 2624138 w 3971925"/>
                    <a:gd name="connsiteY25" fmla="*/ 757237 h 1976437"/>
                    <a:gd name="connsiteX26" fmla="*/ 2657475 w 3971925"/>
                    <a:gd name="connsiteY26" fmla="*/ 714375 h 1976437"/>
                    <a:gd name="connsiteX27" fmla="*/ 2662238 w 3971925"/>
                    <a:gd name="connsiteY27" fmla="*/ 590550 h 1976437"/>
                    <a:gd name="connsiteX28" fmla="*/ 2600325 w 3971925"/>
                    <a:gd name="connsiteY28" fmla="*/ 504825 h 1976437"/>
                    <a:gd name="connsiteX29" fmla="*/ 2543175 w 3971925"/>
                    <a:gd name="connsiteY29" fmla="*/ 471487 h 1976437"/>
                    <a:gd name="connsiteX30" fmla="*/ 2500313 w 3971925"/>
                    <a:gd name="connsiteY30" fmla="*/ 390525 h 1976437"/>
                    <a:gd name="connsiteX31" fmla="*/ 2200275 w 3971925"/>
                    <a:gd name="connsiteY31" fmla="*/ 209550 h 1976437"/>
                    <a:gd name="connsiteX32" fmla="*/ 2190750 w 3971925"/>
                    <a:gd name="connsiteY32" fmla="*/ 171450 h 1976437"/>
                    <a:gd name="connsiteX33" fmla="*/ 2133600 w 3971925"/>
                    <a:gd name="connsiteY33" fmla="*/ 171450 h 1976437"/>
                    <a:gd name="connsiteX34" fmla="*/ 2133600 w 3971925"/>
                    <a:gd name="connsiteY34" fmla="*/ 33337 h 1976437"/>
                    <a:gd name="connsiteX35" fmla="*/ 3971925 w 3971925"/>
                    <a:gd name="connsiteY35" fmla="*/ 0 h 197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1925" h="1976437">
                      <a:moveTo>
                        <a:pt x="85725" y="1976437"/>
                      </a:moveTo>
                      <a:lnTo>
                        <a:pt x="176213" y="1214437"/>
                      </a:lnTo>
                      <a:lnTo>
                        <a:pt x="414338" y="1204912"/>
                      </a:lnTo>
                      <a:lnTo>
                        <a:pt x="447675" y="1076325"/>
                      </a:lnTo>
                      <a:lnTo>
                        <a:pt x="414338" y="1071562"/>
                      </a:lnTo>
                      <a:lnTo>
                        <a:pt x="423863" y="942975"/>
                      </a:lnTo>
                      <a:lnTo>
                        <a:pt x="223838" y="923925"/>
                      </a:lnTo>
                      <a:lnTo>
                        <a:pt x="228600" y="876300"/>
                      </a:lnTo>
                      <a:lnTo>
                        <a:pt x="0" y="819150"/>
                      </a:lnTo>
                      <a:lnTo>
                        <a:pt x="4763" y="676275"/>
                      </a:lnTo>
                      <a:lnTo>
                        <a:pt x="1981200" y="661987"/>
                      </a:lnTo>
                      <a:lnTo>
                        <a:pt x="2543175" y="928687"/>
                      </a:lnTo>
                      <a:lnTo>
                        <a:pt x="2533650" y="1047750"/>
                      </a:lnTo>
                      <a:lnTo>
                        <a:pt x="2376488" y="1028700"/>
                      </a:lnTo>
                      <a:lnTo>
                        <a:pt x="2362200" y="1090612"/>
                      </a:lnTo>
                      <a:lnTo>
                        <a:pt x="2224088" y="1081087"/>
                      </a:lnTo>
                      <a:lnTo>
                        <a:pt x="2233613" y="1185862"/>
                      </a:lnTo>
                      <a:lnTo>
                        <a:pt x="2166938" y="1181100"/>
                      </a:lnTo>
                      <a:lnTo>
                        <a:pt x="2195513" y="1214437"/>
                      </a:lnTo>
                      <a:lnTo>
                        <a:pt x="2195513" y="1243012"/>
                      </a:lnTo>
                      <a:lnTo>
                        <a:pt x="2447925" y="1238250"/>
                      </a:lnTo>
                      <a:lnTo>
                        <a:pt x="2466975" y="1062037"/>
                      </a:lnTo>
                      <a:lnTo>
                        <a:pt x="2619375" y="1047750"/>
                      </a:lnTo>
                      <a:lnTo>
                        <a:pt x="2638425" y="819150"/>
                      </a:lnTo>
                      <a:lnTo>
                        <a:pt x="2705100" y="809625"/>
                      </a:lnTo>
                      <a:lnTo>
                        <a:pt x="2624138" y="757237"/>
                      </a:lnTo>
                      <a:lnTo>
                        <a:pt x="2657475" y="714375"/>
                      </a:lnTo>
                      <a:lnTo>
                        <a:pt x="2662238" y="590550"/>
                      </a:lnTo>
                      <a:lnTo>
                        <a:pt x="2600325" y="504825"/>
                      </a:lnTo>
                      <a:lnTo>
                        <a:pt x="2543175" y="471487"/>
                      </a:lnTo>
                      <a:lnTo>
                        <a:pt x="2500313" y="390525"/>
                      </a:lnTo>
                      <a:lnTo>
                        <a:pt x="2200275" y="209550"/>
                      </a:lnTo>
                      <a:lnTo>
                        <a:pt x="2190750" y="171450"/>
                      </a:lnTo>
                      <a:lnTo>
                        <a:pt x="2133600" y="171450"/>
                      </a:lnTo>
                      <a:lnTo>
                        <a:pt x="2133600" y="33337"/>
                      </a:lnTo>
                      <a:lnTo>
                        <a:pt x="3971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形状 208">
                  <a:extLst>
                    <a:ext uri="{FF2B5EF4-FFF2-40B4-BE49-F238E27FC236}">
                      <a16:creationId xmlns:a16="http://schemas.microsoft.com/office/drawing/2014/main" id="{1BCD2C5C-FCC3-4617-BFBC-C8459DA256E2}"/>
                    </a:ext>
                  </a:extLst>
                </p:cNvPr>
                <p:cNvSpPr/>
                <p:nvPr/>
              </p:nvSpPr>
              <p:spPr>
                <a:xfrm>
                  <a:off x="3600450" y="3048000"/>
                  <a:ext cx="3368675" cy="685800"/>
                </a:xfrm>
                <a:custGeom>
                  <a:avLst/>
                  <a:gdLst>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223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604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17750 w 3368675"/>
                    <a:gd name="connsiteY12" fmla="*/ 685800 h 685800"/>
                    <a:gd name="connsiteX13" fmla="*/ 3368675 w 3368675"/>
                    <a:gd name="connsiteY13" fmla="*/ 676275 h 6858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20925 w 3368675"/>
                    <a:gd name="connsiteY12" fmla="*/ 682625 h 685800"/>
                    <a:gd name="connsiteX13" fmla="*/ 3368675 w 3368675"/>
                    <a:gd name="connsiteY13" fmla="*/ 67627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68675" h="685800">
                      <a:moveTo>
                        <a:pt x="0" y="654050"/>
                      </a:moveTo>
                      <a:lnTo>
                        <a:pt x="0" y="654050"/>
                      </a:lnTo>
                      <a:lnTo>
                        <a:pt x="57150" y="12700"/>
                      </a:lnTo>
                      <a:lnTo>
                        <a:pt x="158750" y="19050"/>
                      </a:lnTo>
                      <a:cubicBezTo>
                        <a:pt x="152015" y="389463"/>
                        <a:pt x="152400" y="251864"/>
                        <a:pt x="152400" y="431800"/>
                      </a:cubicBezTo>
                      <a:lnTo>
                        <a:pt x="146050" y="660400"/>
                      </a:lnTo>
                      <a:lnTo>
                        <a:pt x="660400" y="673100"/>
                      </a:lnTo>
                      <a:lnTo>
                        <a:pt x="603250" y="6350"/>
                      </a:lnTo>
                      <a:lnTo>
                        <a:pt x="895350" y="0"/>
                      </a:lnTo>
                      <a:lnTo>
                        <a:pt x="800100" y="685800"/>
                      </a:lnTo>
                      <a:lnTo>
                        <a:pt x="1187450" y="685800"/>
                      </a:lnTo>
                      <a:lnTo>
                        <a:pt x="1301750" y="647700"/>
                      </a:lnTo>
                      <a:lnTo>
                        <a:pt x="2320925" y="682625"/>
                      </a:lnTo>
                      <a:lnTo>
                        <a:pt x="3368675" y="676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形状 209">
                  <a:extLst>
                    <a:ext uri="{FF2B5EF4-FFF2-40B4-BE49-F238E27FC236}">
                      <a16:creationId xmlns:a16="http://schemas.microsoft.com/office/drawing/2014/main" id="{A6813E01-EDD9-45DF-9129-A9DEE9937E68}"/>
                    </a:ext>
                  </a:extLst>
                </p:cNvPr>
                <p:cNvSpPr/>
                <p:nvPr/>
              </p:nvSpPr>
              <p:spPr>
                <a:xfrm>
                  <a:off x="3028950" y="2514600"/>
                  <a:ext cx="2471738" cy="209550"/>
                </a:xfrm>
                <a:custGeom>
                  <a:avLst/>
                  <a:gdLst>
                    <a:gd name="connsiteX0" fmla="*/ 0 w 2471738"/>
                    <a:gd name="connsiteY0" fmla="*/ 0 h 209550"/>
                    <a:gd name="connsiteX1" fmla="*/ 1938338 w 2471738"/>
                    <a:gd name="connsiteY1" fmla="*/ 0 h 209550"/>
                    <a:gd name="connsiteX2" fmla="*/ 2471738 w 2471738"/>
                    <a:gd name="connsiteY2" fmla="*/ 209550 h 209550"/>
                  </a:gdLst>
                  <a:ahLst/>
                  <a:cxnLst>
                    <a:cxn ang="0">
                      <a:pos x="connsiteX0" y="connsiteY0"/>
                    </a:cxn>
                    <a:cxn ang="0">
                      <a:pos x="connsiteX1" y="connsiteY1"/>
                    </a:cxn>
                    <a:cxn ang="0">
                      <a:pos x="connsiteX2" y="connsiteY2"/>
                    </a:cxn>
                  </a:cxnLst>
                  <a:rect l="l" t="t" r="r" b="b"/>
                  <a:pathLst>
                    <a:path w="2471738" h="209550">
                      <a:moveTo>
                        <a:pt x="0" y="0"/>
                      </a:moveTo>
                      <a:lnTo>
                        <a:pt x="1938338" y="0"/>
                      </a:lnTo>
                      <a:lnTo>
                        <a:pt x="2471738" y="2095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形状 210">
                  <a:extLst>
                    <a:ext uri="{FF2B5EF4-FFF2-40B4-BE49-F238E27FC236}">
                      <a16:creationId xmlns:a16="http://schemas.microsoft.com/office/drawing/2014/main" id="{D623001E-10C3-4912-B34E-F255D58EC3F4}"/>
                    </a:ext>
                  </a:extLst>
                </p:cNvPr>
                <p:cNvSpPr/>
                <p:nvPr/>
              </p:nvSpPr>
              <p:spPr>
                <a:xfrm>
                  <a:off x="4957763" y="2357438"/>
                  <a:ext cx="9525" cy="157162"/>
                </a:xfrm>
                <a:custGeom>
                  <a:avLst/>
                  <a:gdLst>
                    <a:gd name="connsiteX0" fmla="*/ 0 w 9525"/>
                    <a:gd name="connsiteY0" fmla="*/ 0 h 157162"/>
                    <a:gd name="connsiteX1" fmla="*/ 9525 w 9525"/>
                    <a:gd name="connsiteY1" fmla="*/ 157162 h 157162"/>
                    <a:gd name="connsiteX2" fmla="*/ 9525 w 9525"/>
                    <a:gd name="connsiteY2" fmla="*/ 157162 h 157162"/>
                  </a:gdLst>
                  <a:ahLst/>
                  <a:cxnLst>
                    <a:cxn ang="0">
                      <a:pos x="connsiteX0" y="connsiteY0"/>
                    </a:cxn>
                    <a:cxn ang="0">
                      <a:pos x="connsiteX1" y="connsiteY1"/>
                    </a:cxn>
                    <a:cxn ang="0">
                      <a:pos x="connsiteX2" y="connsiteY2"/>
                    </a:cxn>
                  </a:cxnLst>
                  <a:rect l="l" t="t" r="r" b="b"/>
                  <a:pathLst>
                    <a:path w="9525" h="157162">
                      <a:moveTo>
                        <a:pt x="0" y="0"/>
                      </a:moveTo>
                      <a:lnTo>
                        <a:pt x="9525" y="157162"/>
                      </a:lnTo>
                      <a:lnTo>
                        <a:pt x="9525" y="15716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形状 211">
                  <a:extLst>
                    <a:ext uri="{FF2B5EF4-FFF2-40B4-BE49-F238E27FC236}">
                      <a16:creationId xmlns:a16="http://schemas.microsoft.com/office/drawing/2014/main" id="{2B2189F2-2DF8-4D2E-A195-382929E5890F}"/>
                    </a:ext>
                  </a:extLst>
                </p:cNvPr>
                <p:cNvSpPr/>
                <p:nvPr/>
              </p:nvSpPr>
              <p:spPr>
                <a:xfrm>
                  <a:off x="3205163" y="2605088"/>
                  <a:ext cx="2119312" cy="166687"/>
                </a:xfrm>
                <a:custGeom>
                  <a:avLst/>
                  <a:gdLst>
                    <a:gd name="connsiteX0" fmla="*/ 0 w 2119312"/>
                    <a:gd name="connsiteY0" fmla="*/ 0 h 166687"/>
                    <a:gd name="connsiteX1" fmla="*/ 1657350 w 2119312"/>
                    <a:gd name="connsiteY1" fmla="*/ 23812 h 166687"/>
                    <a:gd name="connsiteX2" fmla="*/ 2119312 w 2119312"/>
                    <a:gd name="connsiteY2" fmla="*/ 166687 h 166687"/>
                  </a:gdLst>
                  <a:ahLst/>
                  <a:cxnLst>
                    <a:cxn ang="0">
                      <a:pos x="connsiteX0" y="connsiteY0"/>
                    </a:cxn>
                    <a:cxn ang="0">
                      <a:pos x="connsiteX1" y="connsiteY1"/>
                    </a:cxn>
                    <a:cxn ang="0">
                      <a:pos x="connsiteX2" y="connsiteY2"/>
                    </a:cxn>
                  </a:cxnLst>
                  <a:rect l="l" t="t" r="r" b="b"/>
                  <a:pathLst>
                    <a:path w="2119312" h="166687">
                      <a:moveTo>
                        <a:pt x="0" y="0"/>
                      </a:moveTo>
                      <a:lnTo>
                        <a:pt x="1657350" y="23812"/>
                      </a:lnTo>
                      <a:lnTo>
                        <a:pt x="2119312" y="16668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形状 212">
                  <a:extLst>
                    <a:ext uri="{FF2B5EF4-FFF2-40B4-BE49-F238E27FC236}">
                      <a16:creationId xmlns:a16="http://schemas.microsoft.com/office/drawing/2014/main" id="{35F31374-3732-4135-90DA-5A8CA084ECF7}"/>
                    </a:ext>
                  </a:extLst>
                </p:cNvPr>
                <p:cNvSpPr/>
                <p:nvPr/>
              </p:nvSpPr>
              <p:spPr>
                <a:xfrm>
                  <a:off x="3429000" y="2762250"/>
                  <a:ext cx="1762125" cy="109538"/>
                </a:xfrm>
                <a:custGeom>
                  <a:avLst/>
                  <a:gdLst>
                    <a:gd name="connsiteX0" fmla="*/ 0 w 1762125"/>
                    <a:gd name="connsiteY0" fmla="*/ 0 h 109538"/>
                    <a:gd name="connsiteX1" fmla="*/ 1366838 w 1762125"/>
                    <a:gd name="connsiteY1" fmla="*/ 0 h 109538"/>
                    <a:gd name="connsiteX2" fmla="*/ 1762125 w 1762125"/>
                    <a:gd name="connsiteY2" fmla="*/ 109538 h 109538"/>
                  </a:gdLst>
                  <a:ahLst/>
                  <a:cxnLst>
                    <a:cxn ang="0">
                      <a:pos x="connsiteX0" y="connsiteY0"/>
                    </a:cxn>
                    <a:cxn ang="0">
                      <a:pos x="connsiteX1" y="connsiteY1"/>
                    </a:cxn>
                    <a:cxn ang="0">
                      <a:pos x="connsiteX2" y="connsiteY2"/>
                    </a:cxn>
                  </a:cxnLst>
                  <a:rect l="l" t="t" r="r" b="b"/>
                  <a:pathLst>
                    <a:path w="1762125" h="109538">
                      <a:moveTo>
                        <a:pt x="0" y="0"/>
                      </a:moveTo>
                      <a:lnTo>
                        <a:pt x="1366838" y="0"/>
                      </a:lnTo>
                      <a:lnTo>
                        <a:pt x="1762125" y="10953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形状 213">
                  <a:extLst>
                    <a:ext uri="{FF2B5EF4-FFF2-40B4-BE49-F238E27FC236}">
                      <a16:creationId xmlns:a16="http://schemas.microsoft.com/office/drawing/2014/main" id="{03BC0533-39EE-4DD5-B3FF-FFD03740CF8D}"/>
                    </a:ext>
                  </a:extLst>
                </p:cNvPr>
                <p:cNvSpPr/>
                <p:nvPr/>
              </p:nvSpPr>
              <p:spPr>
                <a:xfrm>
                  <a:off x="3405188" y="2914651"/>
                  <a:ext cx="76200" cy="804863"/>
                </a:xfrm>
                <a:custGeom>
                  <a:avLst/>
                  <a:gdLst>
                    <a:gd name="connsiteX0" fmla="*/ 76200 w 76200"/>
                    <a:gd name="connsiteY0" fmla="*/ 0 h 804863"/>
                    <a:gd name="connsiteX1" fmla="*/ 0 w 76200"/>
                    <a:gd name="connsiteY1" fmla="*/ 804863 h 804863"/>
                  </a:gdLst>
                  <a:ahLst/>
                  <a:cxnLst>
                    <a:cxn ang="0">
                      <a:pos x="connsiteX0" y="connsiteY0"/>
                    </a:cxn>
                    <a:cxn ang="0">
                      <a:pos x="connsiteX1" y="connsiteY1"/>
                    </a:cxn>
                  </a:cxnLst>
                  <a:rect l="l" t="t" r="r" b="b"/>
                  <a:pathLst>
                    <a:path w="76200" h="804863">
                      <a:moveTo>
                        <a:pt x="76200" y="0"/>
                      </a:moveTo>
                      <a:lnTo>
                        <a:pt x="0" y="8048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形状 214">
                  <a:extLst>
                    <a:ext uri="{FF2B5EF4-FFF2-40B4-BE49-F238E27FC236}">
                      <a16:creationId xmlns:a16="http://schemas.microsoft.com/office/drawing/2014/main" id="{C6CDC8A3-EAD9-41B4-B01D-9D71C8C7C58F}"/>
                    </a:ext>
                  </a:extLst>
                </p:cNvPr>
                <p:cNvSpPr/>
                <p:nvPr/>
              </p:nvSpPr>
              <p:spPr>
                <a:xfrm>
                  <a:off x="3481388" y="2762250"/>
                  <a:ext cx="1304925" cy="157163"/>
                </a:xfrm>
                <a:custGeom>
                  <a:avLst/>
                  <a:gdLst>
                    <a:gd name="connsiteX0" fmla="*/ 0 w 1304925"/>
                    <a:gd name="connsiteY0" fmla="*/ 152400 h 157163"/>
                    <a:gd name="connsiteX1" fmla="*/ 1262062 w 1304925"/>
                    <a:gd name="connsiteY1" fmla="*/ 157163 h 157163"/>
                    <a:gd name="connsiteX2" fmla="*/ 1304925 w 1304925"/>
                    <a:gd name="connsiteY2" fmla="*/ 0 h 157163"/>
                    <a:gd name="connsiteX3" fmla="*/ 1304925 w 1304925"/>
                    <a:gd name="connsiteY3" fmla="*/ 0 h 157163"/>
                  </a:gdLst>
                  <a:ahLst/>
                  <a:cxnLst>
                    <a:cxn ang="0">
                      <a:pos x="connsiteX0" y="connsiteY0"/>
                    </a:cxn>
                    <a:cxn ang="0">
                      <a:pos x="connsiteX1" y="connsiteY1"/>
                    </a:cxn>
                    <a:cxn ang="0">
                      <a:pos x="connsiteX2" y="connsiteY2"/>
                    </a:cxn>
                    <a:cxn ang="0">
                      <a:pos x="connsiteX3" y="connsiteY3"/>
                    </a:cxn>
                  </a:cxnLst>
                  <a:rect l="l" t="t" r="r" b="b"/>
                  <a:pathLst>
                    <a:path w="1304925" h="157163">
                      <a:moveTo>
                        <a:pt x="0" y="152400"/>
                      </a:moveTo>
                      <a:lnTo>
                        <a:pt x="1262062" y="157163"/>
                      </a:lnTo>
                      <a:lnTo>
                        <a:pt x="1304925" y="0"/>
                      </a:ln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形状 215">
                  <a:extLst>
                    <a:ext uri="{FF2B5EF4-FFF2-40B4-BE49-F238E27FC236}">
                      <a16:creationId xmlns:a16="http://schemas.microsoft.com/office/drawing/2014/main" id="{27504D12-AF59-47A2-A83B-608A8CDC3F18}"/>
                    </a:ext>
                  </a:extLst>
                </p:cNvPr>
                <p:cNvSpPr/>
                <p:nvPr/>
              </p:nvSpPr>
              <p:spPr>
                <a:xfrm>
                  <a:off x="4776788" y="2938463"/>
                  <a:ext cx="61912" cy="771525"/>
                </a:xfrm>
                <a:custGeom>
                  <a:avLst/>
                  <a:gdLst>
                    <a:gd name="connsiteX0" fmla="*/ 61912 w 61912"/>
                    <a:gd name="connsiteY0" fmla="*/ 0 h 771525"/>
                    <a:gd name="connsiteX1" fmla="*/ 0 w 61912"/>
                    <a:gd name="connsiteY1" fmla="*/ 771525 h 771525"/>
                  </a:gdLst>
                  <a:ahLst/>
                  <a:cxnLst>
                    <a:cxn ang="0">
                      <a:pos x="connsiteX0" y="connsiteY0"/>
                    </a:cxn>
                    <a:cxn ang="0">
                      <a:pos x="connsiteX1" y="connsiteY1"/>
                    </a:cxn>
                  </a:cxnLst>
                  <a:rect l="l" t="t" r="r" b="b"/>
                  <a:pathLst>
                    <a:path w="61912" h="771525">
                      <a:moveTo>
                        <a:pt x="61912" y="0"/>
                      </a:moveTo>
                      <a:lnTo>
                        <a:pt x="0" y="7715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形状 216">
                  <a:extLst>
                    <a:ext uri="{FF2B5EF4-FFF2-40B4-BE49-F238E27FC236}">
                      <a16:creationId xmlns:a16="http://schemas.microsoft.com/office/drawing/2014/main" id="{E414314B-B7EE-4D2E-BEB9-312A784496F8}"/>
                    </a:ext>
                  </a:extLst>
                </p:cNvPr>
                <p:cNvSpPr/>
                <p:nvPr/>
              </p:nvSpPr>
              <p:spPr>
                <a:xfrm>
                  <a:off x="4905375" y="2943225"/>
                  <a:ext cx="285750" cy="747713"/>
                </a:xfrm>
                <a:custGeom>
                  <a:avLst/>
                  <a:gdLst>
                    <a:gd name="connsiteX0" fmla="*/ 0 w 285750"/>
                    <a:gd name="connsiteY0" fmla="*/ 747713 h 747713"/>
                    <a:gd name="connsiteX1" fmla="*/ 23813 w 285750"/>
                    <a:gd name="connsiteY1" fmla="*/ 4763 h 747713"/>
                    <a:gd name="connsiteX2" fmla="*/ 285750 w 285750"/>
                    <a:gd name="connsiteY2" fmla="*/ 0 h 747713"/>
                  </a:gdLst>
                  <a:ahLst/>
                  <a:cxnLst>
                    <a:cxn ang="0">
                      <a:pos x="connsiteX0" y="connsiteY0"/>
                    </a:cxn>
                    <a:cxn ang="0">
                      <a:pos x="connsiteX1" y="connsiteY1"/>
                    </a:cxn>
                    <a:cxn ang="0">
                      <a:pos x="connsiteX2" y="connsiteY2"/>
                    </a:cxn>
                  </a:cxnLst>
                  <a:rect l="l" t="t" r="r" b="b"/>
                  <a:pathLst>
                    <a:path w="285750" h="747713">
                      <a:moveTo>
                        <a:pt x="0" y="747713"/>
                      </a:moveTo>
                      <a:lnTo>
                        <a:pt x="23813" y="4763"/>
                      </a:lnTo>
                      <a:lnTo>
                        <a:pt x="28575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形状 217">
                  <a:extLst>
                    <a:ext uri="{FF2B5EF4-FFF2-40B4-BE49-F238E27FC236}">
                      <a16:creationId xmlns:a16="http://schemas.microsoft.com/office/drawing/2014/main" id="{35F2A8EF-B151-473A-ACDB-1F4D9DBAC30D}"/>
                    </a:ext>
                  </a:extLst>
                </p:cNvPr>
                <p:cNvSpPr/>
                <p:nvPr/>
              </p:nvSpPr>
              <p:spPr>
                <a:xfrm>
                  <a:off x="4733925" y="2919413"/>
                  <a:ext cx="200025" cy="33337"/>
                </a:xfrm>
                <a:custGeom>
                  <a:avLst/>
                  <a:gdLst>
                    <a:gd name="connsiteX0" fmla="*/ 0 w 200025"/>
                    <a:gd name="connsiteY0" fmla="*/ 0 h 33337"/>
                    <a:gd name="connsiteX1" fmla="*/ 200025 w 200025"/>
                    <a:gd name="connsiteY1" fmla="*/ 33337 h 33337"/>
                  </a:gdLst>
                  <a:ahLst/>
                  <a:cxnLst>
                    <a:cxn ang="0">
                      <a:pos x="connsiteX0" y="connsiteY0"/>
                    </a:cxn>
                    <a:cxn ang="0">
                      <a:pos x="connsiteX1" y="connsiteY1"/>
                    </a:cxn>
                  </a:cxnLst>
                  <a:rect l="l" t="t" r="r" b="b"/>
                  <a:pathLst>
                    <a:path w="200025" h="33337">
                      <a:moveTo>
                        <a:pt x="0" y="0"/>
                      </a:moveTo>
                      <a:lnTo>
                        <a:pt x="200025" y="333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形状 218">
                  <a:extLst>
                    <a:ext uri="{FF2B5EF4-FFF2-40B4-BE49-F238E27FC236}">
                      <a16:creationId xmlns:a16="http://schemas.microsoft.com/office/drawing/2014/main" id="{76EBDA7B-392D-4BAD-9288-DEDCDE0B13DF}"/>
                    </a:ext>
                  </a:extLst>
                </p:cNvPr>
                <p:cNvSpPr/>
                <p:nvPr/>
              </p:nvSpPr>
              <p:spPr>
                <a:xfrm>
                  <a:off x="6141243" y="2862263"/>
                  <a:ext cx="878681" cy="866775"/>
                </a:xfrm>
                <a:custGeom>
                  <a:avLst/>
                  <a:gdLst>
                    <a:gd name="connsiteX0" fmla="*/ 876300 w 876300"/>
                    <a:gd name="connsiteY0" fmla="*/ 0 h 847725"/>
                    <a:gd name="connsiteX1" fmla="*/ 128588 w 876300"/>
                    <a:gd name="connsiteY1" fmla="*/ 28575 h 847725"/>
                    <a:gd name="connsiteX2" fmla="*/ 0 w 876300"/>
                    <a:gd name="connsiteY2" fmla="*/ 847725 h 847725"/>
                    <a:gd name="connsiteX0" fmla="*/ 878681 w 878681"/>
                    <a:gd name="connsiteY0" fmla="*/ 0 h 866775"/>
                    <a:gd name="connsiteX1" fmla="*/ 130969 w 878681"/>
                    <a:gd name="connsiteY1" fmla="*/ 28575 h 866775"/>
                    <a:gd name="connsiteX2" fmla="*/ 0 w 878681"/>
                    <a:gd name="connsiteY2" fmla="*/ 866775 h 866775"/>
                  </a:gdLst>
                  <a:ahLst/>
                  <a:cxnLst>
                    <a:cxn ang="0">
                      <a:pos x="connsiteX0" y="connsiteY0"/>
                    </a:cxn>
                    <a:cxn ang="0">
                      <a:pos x="connsiteX1" y="connsiteY1"/>
                    </a:cxn>
                    <a:cxn ang="0">
                      <a:pos x="connsiteX2" y="connsiteY2"/>
                    </a:cxn>
                  </a:cxnLst>
                  <a:rect l="l" t="t" r="r" b="b"/>
                  <a:pathLst>
                    <a:path w="878681" h="866775">
                      <a:moveTo>
                        <a:pt x="878681" y="0"/>
                      </a:moveTo>
                      <a:lnTo>
                        <a:pt x="130969" y="28575"/>
                      </a:lnTo>
                      <a:lnTo>
                        <a:pt x="0" y="8667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形状 219">
                  <a:extLst>
                    <a:ext uri="{FF2B5EF4-FFF2-40B4-BE49-F238E27FC236}">
                      <a16:creationId xmlns:a16="http://schemas.microsoft.com/office/drawing/2014/main" id="{5233F990-61F3-4041-9233-CD6EC0449E6B}"/>
                    </a:ext>
                  </a:extLst>
                </p:cNvPr>
                <p:cNvSpPr/>
                <p:nvPr/>
              </p:nvSpPr>
              <p:spPr>
                <a:xfrm>
                  <a:off x="5891213" y="2724150"/>
                  <a:ext cx="1090612" cy="1009650"/>
                </a:xfrm>
                <a:custGeom>
                  <a:avLst/>
                  <a:gdLst>
                    <a:gd name="connsiteX0" fmla="*/ 1090612 w 1090612"/>
                    <a:gd name="connsiteY0" fmla="*/ 0 h 1009650"/>
                    <a:gd name="connsiteX1" fmla="*/ 142875 w 1090612"/>
                    <a:gd name="connsiteY1" fmla="*/ 33338 h 1009650"/>
                    <a:gd name="connsiteX2" fmla="*/ 0 w 1090612"/>
                    <a:gd name="connsiteY2" fmla="*/ 1009650 h 1009650"/>
                  </a:gdLst>
                  <a:ahLst/>
                  <a:cxnLst>
                    <a:cxn ang="0">
                      <a:pos x="connsiteX0" y="connsiteY0"/>
                    </a:cxn>
                    <a:cxn ang="0">
                      <a:pos x="connsiteX1" y="connsiteY1"/>
                    </a:cxn>
                    <a:cxn ang="0">
                      <a:pos x="connsiteX2" y="connsiteY2"/>
                    </a:cxn>
                  </a:cxnLst>
                  <a:rect l="l" t="t" r="r" b="b"/>
                  <a:pathLst>
                    <a:path w="1090612" h="1009650">
                      <a:moveTo>
                        <a:pt x="1090612" y="0"/>
                      </a:moveTo>
                      <a:lnTo>
                        <a:pt x="142875" y="33338"/>
                      </a:lnTo>
                      <a:lnTo>
                        <a:pt x="0" y="10096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形状 220">
                  <a:extLst>
                    <a:ext uri="{FF2B5EF4-FFF2-40B4-BE49-F238E27FC236}">
                      <a16:creationId xmlns:a16="http://schemas.microsoft.com/office/drawing/2014/main" id="{EF854E44-78E4-4F53-B61A-AD31C415B78F}"/>
                    </a:ext>
                  </a:extLst>
                </p:cNvPr>
                <p:cNvSpPr/>
                <p:nvPr/>
              </p:nvSpPr>
              <p:spPr>
                <a:xfrm>
                  <a:off x="5762625" y="2752726"/>
                  <a:ext cx="19050" cy="962025"/>
                </a:xfrm>
                <a:custGeom>
                  <a:avLst/>
                  <a:gdLst>
                    <a:gd name="connsiteX0" fmla="*/ 19050 w 19050"/>
                    <a:gd name="connsiteY0" fmla="*/ 0 h 962025"/>
                    <a:gd name="connsiteX1" fmla="*/ 0 w 19050"/>
                    <a:gd name="connsiteY1" fmla="*/ 962025 h 962025"/>
                  </a:gdLst>
                  <a:ahLst/>
                  <a:cxnLst>
                    <a:cxn ang="0">
                      <a:pos x="connsiteX0" y="connsiteY0"/>
                    </a:cxn>
                    <a:cxn ang="0">
                      <a:pos x="connsiteX1" y="connsiteY1"/>
                    </a:cxn>
                  </a:cxnLst>
                  <a:rect l="l" t="t" r="r" b="b"/>
                  <a:pathLst>
                    <a:path w="19050" h="962025">
                      <a:moveTo>
                        <a:pt x="19050" y="0"/>
                      </a:moveTo>
                      <a:lnTo>
                        <a:pt x="0" y="962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任意多边形: 形状 221">
                  <a:extLst>
                    <a:ext uri="{FF2B5EF4-FFF2-40B4-BE49-F238E27FC236}">
                      <a16:creationId xmlns:a16="http://schemas.microsoft.com/office/drawing/2014/main" id="{9C400C6F-5DA3-4EFB-9BB5-2F2489836620}"/>
                    </a:ext>
                  </a:extLst>
                </p:cNvPr>
                <p:cNvSpPr/>
                <p:nvPr/>
              </p:nvSpPr>
              <p:spPr>
                <a:xfrm>
                  <a:off x="5600700" y="2738438"/>
                  <a:ext cx="447675" cy="19050"/>
                </a:xfrm>
                <a:custGeom>
                  <a:avLst/>
                  <a:gdLst>
                    <a:gd name="connsiteX0" fmla="*/ 0 w 447675"/>
                    <a:gd name="connsiteY0" fmla="*/ 0 h 19050"/>
                    <a:gd name="connsiteX1" fmla="*/ 447675 w 447675"/>
                    <a:gd name="connsiteY1" fmla="*/ 19050 h 19050"/>
                  </a:gdLst>
                  <a:ahLst/>
                  <a:cxnLst>
                    <a:cxn ang="0">
                      <a:pos x="connsiteX0" y="connsiteY0"/>
                    </a:cxn>
                    <a:cxn ang="0">
                      <a:pos x="connsiteX1" y="connsiteY1"/>
                    </a:cxn>
                  </a:cxnLst>
                  <a:rect l="l" t="t" r="r" b="b"/>
                  <a:pathLst>
                    <a:path w="447675" h="19050">
                      <a:moveTo>
                        <a:pt x="0" y="0"/>
                      </a:moveTo>
                      <a:lnTo>
                        <a:pt x="447675" y="19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任意多边形: 形状 222">
                  <a:extLst>
                    <a:ext uri="{FF2B5EF4-FFF2-40B4-BE49-F238E27FC236}">
                      <a16:creationId xmlns:a16="http://schemas.microsoft.com/office/drawing/2014/main" id="{F34B50DB-B096-4981-894D-EF905630CB71}"/>
                    </a:ext>
                  </a:extLst>
                </p:cNvPr>
                <p:cNvSpPr/>
                <p:nvPr/>
              </p:nvSpPr>
              <p:spPr>
                <a:xfrm>
                  <a:off x="5691188" y="2495551"/>
                  <a:ext cx="1304925" cy="4762"/>
                </a:xfrm>
                <a:custGeom>
                  <a:avLst/>
                  <a:gdLst>
                    <a:gd name="connsiteX0" fmla="*/ 0 w 1304925"/>
                    <a:gd name="connsiteY0" fmla="*/ 4762 h 4762"/>
                    <a:gd name="connsiteX1" fmla="*/ 1304925 w 1304925"/>
                    <a:gd name="connsiteY1" fmla="*/ 0 h 4762"/>
                  </a:gdLst>
                  <a:ahLst/>
                  <a:cxnLst>
                    <a:cxn ang="0">
                      <a:pos x="connsiteX0" y="connsiteY0"/>
                    </a:cxn>
                    <a:cxn ang="0">
                      <a:pos x="connsiteX1" y="connsiteY1"/>
                    </a:cxn>
                  </a:cxnLst>
                  <a:rect l="l" t="t" r="r" b="b"/>
                  <a:pathLst>
                    <a:path w="1304925" h="4762">
                      <a:moveTo>
                        <a:pt x="0" y="4762"/>
                      </a:move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4" name="直接连接符 223">
                  <a:extLst>
                    <a:ext uri="{FF2B5EF4-FFF2-40B4-BE49-F238E27FC236}">
                      <a16:creationId xmlns:a16="http://schemas.microsoft.com/office/drawing/2014/main" id="{2C0B5CD1-5942-464E-89FA-4FAE6F1AA89A}"/>
                    </a:ext>
                  </a:extLst>
                </p:cNvPr>
                <p:cNvCxnSpPr>
                  <a:cxnSpLocks/>
                  <a:stCxn id="208" idx="25"/>
                </p:cNvCxnSpPr>
                <p:nvPr/>
              </p:nvCxnSpPr>
              <p:spPr>
                <a:xfrm flipV="1">
                  <a:off x="5605463" y="2426494"/>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E1A51FFD-D0CB-4A61-8081-5E45B9FADD37}"/>
                    </a:ext>
                  </a:extLst>
                </p:cNvPr>
                <p:cNvCxnSpPr>
                  <a:cxnSpLocks/>
                </p:cNvCxnSpPr>
                <p:nvPr/>
              </p:nvCxnSpPr>
              <p:spPr>
                <a:xfrm flipV="1">
                  <a:off x="5620546" y="2225488"/>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8028F241-827E-4291-9462-4E2A2F71B69F}"/>
                    </a:ext>
                  </a:extLst>
                </p:cNvPr>
                <p:cNvCxnSpPr>
                  <a:cxnSpLocks/>
                </p:cNvCxnSpPr>
                <p:nvPr/>
              </p:nvCxnSpPr>
              <p:spPr>
                <a:xfrm flipV="1">
                  <a:off x="5355740" y="1989744"/>
                  <a:ext cx="1666566" cy="2143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CACFE503-CC5E-4618-B848-BCE0816FC88B}"/>
                    </a:ext>
                  </a:extLst>
                </p:cNvPr>
                <p:cNvCxnSpPr/>
                <p:nvPr/>
              </p:nvCxnSpPr>
              <p:spPr>
                <a:xfrm>
                  <a:off x="581739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0E54CFF7-85D9-4AB1-ABA6-FCB61470B2B9}"/>
                    </a:ext>
                  </a:extLst>
                </p:cNvPr>
                <p:cNvCxnSpPr/>
                <p:nvPr/>
              </p:nvCxnSpPr>
              <p:spPr>
                <a:xfrm>
                  <a:off x="597047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FF0419DD-A250-460F-A981-8EDD2461F4E7}"/>
                    </a:ext>
                  </a:extLst>
                </p:cNvPr>
                <p:cNvCxnSpPr/>
                <p:nvPr/>
              </p:nvCxnSpPr>
              <p:spPr>
                <a:xfrm>
                  <a:off x="6123554"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8294918D-6916-44B7-842F-F522CB21DF5E}"/>
                    </a:ext>
                  </a:extLst>
                </p:cNvPr>
                <p:cNvCxnSpPr/>
                <p:nvPr/>
              </p:nvCxnSpPr>
              <p:spPr>
                <a:xfrm>
                  <a:off x="6276634" y="2243347"/>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00BFC907-E265-4B4E-97B0-A12B5A381CD3}"/>
                    </a:ext>
                  </a:extLst>
                </p:cNvPr>
                <p:cNvCxnSpPr/>
                <p:nvPr/>
              </p:nvCxnSpPr>
              <p:spPr>
                <a:xfrm>
                  <a:off x="6429714" y="2240966"/>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A632F8E-D46A-4BEA-820B-E019C62D0B37}"/>
                    </a:ext>
                  </a:extLst>
                </p:cNvPr>
                <p:cNvCxnSpPr/>
                <p:nvPr/>
              </p:nvCxnSpPr>
              <p:spPr>
                <a:xfrm>
                  <a:off x="6582794" y="2238585"/>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76E0B72E-5786-42AF-930C-364C810BF438}"/>
                    </a:ext>
                  </a:extLst>
                </p:cNvPr>
                <p:cNvCxnSpPr/>
                <p:nvPr/>
              </p:nvCxnSpPr>
              <p:spPr>
                <a:xfrm>
                  <a:off x="6735874" y="2236204"/>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DC0F558-44C9-4D40-8345-2B0B2174BBF3}"/>
                    </a:ext>
                  </a:extLst>
                </p:cNvPr>
                <p:cNvCxnSpPr/>
                <p:nvPr/>
              </p:nvCxnSpPr>
              <p:spPr>
                <a:xfrm>
                  <a:off x="6888957" y="2229059"/>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9" name="任意多边形: 形状 178">
                <a:extLst>
                  <a:ext uri="{FF2B5EF4-FFF2-40B4-BE49-F238E27FC236}">
                    <a16:creationId xmlns:a16="http://schemas.microsoft.com/office/drawing/2014/main" id="{7A48DB43-57BD-4E82-8066-8A81132CB79F}"/>
                  </a:ext>
                </a:extLst>
              </p:cNvPr>
              <p:cNvSpPr/>
              <p:nvPr/>
            </p:nvSpPr>
            <p:spPr>
              <a:xfrm flipH="1">
                <a:off x="6946106" y="1690688"/>
                <a:ext cx="3971925" cy="1976437"/>
              </a:xfrm>
              <a:custGeom>
                <a:avLst/>
                <a:gdLst>
                  <a:gd name="connsiteX0" fmla="*/ 85725 w 3971925"/>
                  <a:gd name="connsiteY0" fmla="*/ 1976437 h 1976437"/>
                  <a:gd name="connsiteX1" fmla="*/ 176213 w 3971925"/>
                  <a:gd name="connsiteY1" fmla="*/ 1214437 h 1976437"/>
                  <a:gd name="connsiteX2" fmla="*/ 414338 w 3971925"/>
                  <a:gd name="connsiteY2" fmla="*/ 1204912 h 1976437"/>
                  <a:gd name="connsiteX3" fmla="*/ 447675 w 3971925"/>
                  <a:gd name="connsiteY3" fmla="*/ 1076325 h 1976437"/>
                  <a:gd name="connsiteX4" fmla="*/ 414338 w 3971925"/>
                  <a:gd name="connsiteY4" fmla="*/ 1071562 h 1976437"/>
                  <a:gd name="connsiteX5" fmla="*/ 423863 w 3971925"/>
                  <a:gd name="connsiteY5" fmla="*/ 942975 h 1976437"/>
                  <a:gd name="connsiteX6" fmla="*/ 223838 w 3971925"/>
                  <a:gd name="connsiteY6" fmla="*/ 923925 h 1976437"/>
                  <a:gd name="connsiteX7" fmla="*/ 228600 w 3971925"/>
                  <a:gd name="connsiteY7" fmla="*/ 876300 h 1976437"/>
                  <a:gd name="connsiteX8" fmla="*/ 0 w 3971925"/>
                  <a:gd name="connsiteY8" fmla="*/ 819150 h 1976437"/>
                  <a:gd name="connsiteX9" fmla="*/ 4763 w 3971925"/>
                  <a:gd name="connsiteY9" fmla="*/ 676275 h 1976437"/>
                  <a:gd name="connsiteX10" fmla="*/ 1981200 w 3971925"/>
                  <a:gd name="connsiteY10" fmla="*/ 661987 h 1976437"/>
                  <a:gd name="connsiteX11" fmla="*/ 2543175 w 3971925"/>
                  <a:gd name="connsiteY11" fmla="*/ 928687 h 1976437"/>
                  <a:gd name="connsiteX12" fmla="*/ 2533650 w 3971925"/>
                  <a:gd name="connsiteY12" fmla="*/ 1047750 h 1976437"/>
                  <a:gd name="connsiteX13" fmla="*/ 2376488 w 3971925"/>
                  <a:gd name="connsiteY13" fmla="*/ 1028700 h 1976437"/>
                  <a:gd name="connsiteX14" fmla="*/ 2362200 w 3971925"/>
                  <a:gd name="connsiteY14" fmla="*/ 1090612 h 1976437"/>
                  <a:gd name="connsiteX15" fmla="*/ 2224088 w 3971925"/>
                  <a:gd name="connsiteY15" fmla="*/ 1081087 h 1976437"/>
                  <a:gd name="connsiteX16" fmla="*/ 2233613 w 3971925"/>
                  <a:gd name="connsiteY16" fmla="*/ 1185862 h 1976437"/>
                  <a:gd name="connsiteX17" fmla="*/ 2166938 w 3971925"/>
                  <a:gd name="connsiteY17" fmla="*/ 1181100 h 1976437"/>
                  <a:gd name="connsiteX18" fmla="*/ 2195513 w 3971925"/>
                  <a:gd name="connsiteY18" fmla="*/ 1214437 h 1976437"/>
                  <a:gd name="connsiteX19" fmla="*/ 2195513 w 3971925"/>
                  <a:gd name="connsiteY19" fmla="*/ 1243012 h 1976437"/>
                  <a:gd name="connsiteX20" fmla="*/ 2447925 w 3971925"/>
                  <a:gd name="connsiteY20" fmla="*/ 1238250 h 1976437"/>
                  <a:gd name="connsiteX21" fmla="*/ 2466975 w 3971925"/>
                  <a:gd name="connsiteY21" fmla="*/ 1062037 h 1976437"/>
                  <a:gd name="connsiteX22" fmla="*/ 2619375 w 3971925"/>
                  <a:gd name="connsiteY22" fmla="*/ 1047750 h 1976437"/>
                  <a:gd name="connsiteX23" fmla="*/ 2638425 w 3971925"/>
                  <a:gd name="connsiteY23" fmla="*/ 819150 h 1976437"/>
                  <a:gd name="connsiteX24" fmla="*/ 2705100 w 3971925"/>
                  <a:gd name="connsiteY24" fmla="*/ 809625 h 1976437"/>
                  <a:gd name="connsiteX25" fmla="*/ 2624138 w 3971925"/>
                  <a:gd name="connsiteY25" fmla="*/ 757237 h 1976437"/>
                  <a:gd name="connsiteX26" fmla="*/ 2657475 w 3971925"/>
                  <a:gd name="connsiteY26" fmla="*/ 714375 h 1976437"/>
                  <a:gd name="connsiteX27" fmla="*/ 2662238 w 3971925"/>
                  <a:gd name="connsiteY27" fmla="*/ 590550 h 1976437"/>
                  <a:gd name="connsiteX28" fmla="*/ 2600325 w 3971925"/>
                  <a:gd name="connsiteY28" fmla="*/ 504825 h 1976437"/>
                  <a:gd name="connsiteX29" fmla="*/ 2543175 w 3971925"/>
                  <a:gd name="connsiteY29" fmla="*/ 471487 h 1976437"/>
                  <a:gd name="connsiteX30" fmla="*/ 2500313 w 3971925"/>
                  <a:gd name="connsiteY30" fmla="*/ 390525 h 1976437"/>
                  <a:gd name="connsiteX31" fmla="*/ 2200275 w 3971925"/>
                  <a:gd name="connsiteY31" fmla="*/ 209550 h 1976437"/>
                  <a:gd name="connsiteX32" fmla="*/ 2190750 w 3971925"/>
                  <a:gd name="connsiteY32" fmla="*/ 171450 h 1976437"/>
                  <a:gd name="connsiteX33" fmla="*/ 2133600 w 3971925"/>
                  <a:gd name="connsiteY33" fmla="*/ 171450 h 1976437"/>
                  <a:gd name="connsiteX34" fmla="*/ 2133600 w 3971925"/>
                  <a:gd name="connsiteY34" fmla="*/ 33337 h 1976437"/>
                  <a:gd name="connsiteX35" fmla="*/ 3971925 w 3971925"/>
                  <a:gd name="connsiteY35" fmla="*/ 0 h 197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1925" h="1976437">
                    <a:moveTo>
                      <a:pt x="85725" y="1976437"/>
                    </a:moveTo>
                    <a:lnTo>
                      <a:pt x="176213" y="1214437"/>
                    </a:lnTo>
                    <a:lnTo>
                      <a:pt x="414338" y="1204912"/>
                    </a:lnTo>
                    <a:lnTo>
                      <a:pt x="447675" y="1076325"/>
                    </a:lnTo>
                    <a:lnTo>
                      <a:pt x="414338" y="1071562"/>
                    </a:lnTo>
                    <a:lnTo>
                      <a:pt x="423863" y="942975"/>
                    </a:lnTo>
                    <a:lnTo>
                      <a:pt x="223838" y="923925"/>
                    </a:lnTo>
                    <a:lnTo>
                      <a:pt x="228600" y="876300"/>
                    </a:lnTo>
                    <a:lnTo>
                      <a:pt x="0" y="819150"/>
                    </a:lnTo>
                    <a:lnTo>
                      <a:pt x="4763" y="676275"/>
                    </a:lnTo>
                    <a:lnTo>
                      <a:pt x="1981200" y="661987"/>
                    </a:lnTo>
                    <a:lnTo>
                      <a:pt x="2543175" y="928687"/>
                    </a:lnTo>
                    <a:lnTo>
                      <a:pt x="2533650" y="1047750"/>
                    </a:lnTo>
                    <a:lnTo>
                      <a:pt x="2376488" y="1028700"/>
                    </a:lnTo>
                    <a:lnTo>
                      <a:pt x="2362200" y="1090612"/>
                    </a:lnTo>
                    <a:lnTo>
                      <a:pt x="2224088" y="1081087"/>
                    </a:lnTo>
                    <a:lnTo>
                      <a:pt x="2233613" y="1185862"/>
                    </a:lnTo>
                    <a:lnTo>
                      <a:pt x="2166938" y="1181100"/>
                    </a:lnTo>
                    <a:lnTo>
                      <a:pt x="2195513" y="1214437"/>
                    </a:lnTo>
                    <a:lnTo>
                      <a:pt x="2195513" y="1243012"/>
                    </a:lnTo>
                    <a:lnTo>
                      <a:pt x="2447925" y="1238250"/>
                    </a:lnTo>
                    <a:lnTo>
                      <a:pt x="2466975" y="1062037"/>
                    </a:lnTo>
                    <a:lnTo>
                      <a:pt x="2619375" y="1047750"/>
                    </a:lnTo>
                    <a:lnTo>
                      <a:pt x="2638425" y="819150"/>
                    </a:lnTo>
                    <a:lnTo>
                      <a:pt x="2705100" y="809625"/>
                    </a:lnTo>
                    <a:lnTo>
                      <a:pt x="2624138" y="757237"/>
                    </a:lnTo>
                    <a:lnTo>
                      <a:pt x="2657475" y="714375"/>
                    </a:lnTo>
                    <a:lnTo>
                      <a:pt x="2662238" y="590550"/>
                    </a:lnTo>
                    <a:lnTo>
                      <a:pt x="2600325" y="504825"/>
                    </a:lnTo>
                    <a:lnTo>
                      <a:pt x="2543175" y="471487"/>
                    </a:lnTo>
                    <a:lnTo>
                      <a:pt x="2500313" y="390525"/>
                    </a:lnTo>
                    <a:lnTo>
                      <a:pt x="2200275" y="209550"/>
                    </a:lnTo>
                    <a:lnTo>
                      <a:pt x="2190750" y="171450"/>
                    </a:lnTo>
                    <a:lnTo>
                      <a:pt x="2133600" y="171450"/>
                    </a:lnTo>
                    <a:lnTo>
                      <a:pt x="2133600" y="33337"/>
                    </a:lnTo>
                    <a:lnTo>
                      <a:pt x="3971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形状 179">
                <a:extLst>
                  <a:ext uri="{FF2B5EF4-FFF2-40B4-BE49-F238E27FC236}">
                    <a16:creationId xmlns:a16="http://schemas.microsoft.com/office/drawing/2014/main" id="{47543161-D381-47E8-A179-E06BD0FF496A}"/>
                  </a:ext>
                </a:extLst>
              </p:cNvPr>
              <p:cNvSpPr/>
              <p:nvPr/>
            </p:nvSpPr>
            <p:spPr>
              <a:xfrm flipH="1">
                <a:off x="6930231" y="3048000"/>
                <a:ext cx="3368675" cy="685800"/>
              </a:xfrm>
              <a:custGeom>
                <a:avLst/>
                <a:gdLst>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223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5500"/>
                  <a:gd name="connsiteY0" fmla="*/ 654050 h 698500"/>
                  <a:gd name="connsiteX1" fmla="*/ 0 w 3365500"/>
                  <a:gd name="connsiteY1" fmla="*/ 654050 h 698500"/>
                  <a:gd name="connsiteX2" fmla="*/ 57150 w 3365500"/>
                  <a:gd name="connsiteY2" fmla="*/ 12700 h 698500"/>
                  <a:gd name="connsiteX3" fmla="*/ 158750 w 3365500"/>
                  <a:gd name="connsiteY3" fmla="*/ 19050 h 698500"/>
                  <a:gd name="connsiteX4" fmla="*/ 152400 w 3365500"/>
                  <a:gd name="connsiteY4" fmla="*/ 431800 h 698500"/>
                  <a:gd name="connsiteX5" fmla="*/ 146050 w 3365500"/>
                  <a:gd name="connsiteY5" fmla="*/ 660400 h 698500"/>
                  <a:gd name="connsiteX6" fmla="*/ 660400 w 3365500"/>
                  <a:gd name="connsiteY6" fmla="*/ 673100 h 698500"/>
                  <a:gd name="connsiteX7" fmla="*/ 603250 w 3365500"/>
                  <a:gd name="connsiteY7" fmla="*/ 6350 h 698500"/>
                  <a:gd name="connsiteX8" fmla="*/ 895350 w 3365500"/>
                  <a:gd name="connsiteY8" fmla="*/ 0 h 698500"/>
                  <a:gd name="connsiteX9" fmla="*/ 800100 w 3365500"/>
                  <a:gd name="connsiteY9" fmla="*/ 685800 h 698500"/>
                  <a:gd name="connsiteX10" fmla="*/ 1187450 w 3365500"/>
                  <a:gd name="connsiteY10" fmla="*/ 685800 h 698500"/>
                  <a:gd name="connsiteX11" fmla="*/ 1301750 w 3365500"/>
                  <a:gd name="connsiteY11" fmla="*/ 647700 h 698500"/>
                  <a:gd name="connsiteX12" fmla="*/ 2317750 w 3365500"/>
                  <a:gd name="connsiteY12" fmla="*/ 685800 h 698500"/>
                  <a:gd name="connsiteX13" fmla="*/ 3365500 w 3365500"/>
                  <a:gd name="connsiteY13" fmla="*/ 698500 h 6985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17750 w 3368675"/>
                  <a:gd name="connsiteY12" fmla="*/ 685800 h 685800"/>
                  <a:gd name="connsiteX13" fmla="*/ 3368675 w 3368675"/>
                  <a:gd name="connsiteY13" fmla="*/ 676275 h 685800"/>
                  <a:gd name="connsiteX0" fmla="*/ 0 w 3368675"/>
                  <a:gd name="connsiteY0" fmla="*/ 654050 h 685800"/>
                  <a:gd name="connsiteX1" fmla="*/ 0 w 3368675"/>
                  <a:gd name="connsiteY1" fmla="*/ 654050 h 685800"/>
                  <a:gd name="connsiteX2" fmla="*/ 57150 w 3368675"/>
                  <a:gd name="connsiteY2" fmla="*/ 12700 h 685800"/>
                  <a:gd name="connsiteX3" fmla="*/ 158750 w 3368675"/>
                  <a:gd name="connsiteY3" fmla="*/ 19050 h 685800"/>
                  <a:gd name="connsiteX4" fmla="*/ 152400 w 3368675"/>
                  <a:gd name="connsiteY4" fmla="*/ 431800 h 685800"/>
                  <a:gd name="connsiteX5" fmla="*/ 146050 w 3368675"/>
                  <a:gd name="connsiteY5" fmla="*/ 660400 h 685800"/>
                  <a:gd name="connsiteX6" fmla="*/ 660400 w 3368675"/>
                  <a:gd name="connsiteY6" fmla="*/ 673100 h 685800"/>
                  <a:gd name="connsiteX7" fmla="*/ 603250 w 3368675"/>
                  <a:gd name="connsiteY7" fmla="*/ 6350 h 685800"/>
                  <a:gd name="connsiteX8" fmla="*/ 895350 w 3368675"/>
                  <a:gd name="connsiteY8" fmla="*/ 0 h 685800"/>
                  <a:gd name="connsiteX9" fmla="*/ 800100 w 3368675"/>
                  <a:gd name="connsiteY9" fmla="*/ 685800 h 685800"/>
                  <a:gd name="connsiteX10" fmla="*/ 1187450 w 3368675"/>
                  <a:gd name="connsiteY10" fmla="*/ 685800 h 685800"/>
                  <a:gd name="connsiteX11" fmla="*/ 1301750 w 3368675"/>
                  <a:gd name="connsiteY11" fmla="*/ 647700 h 685800"/>
                  <a:gd name="connsiteX12" fmla="*/ 2320925 w 3368675"/>
                  <a:gd name="connsiteY12" fmla="*/ 682625 h 685800"/>
                  <a:gd name="connsiteX13" fmla="*/ 3368675 w 3368675"/>
                  <a:gd name="connsiteY13" fmla="*/ 67627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68675" h="685800">
                    <a:moveTo>
                      <a:pt x="0" y="654050"/>
                    </a:moveTo>
                    <a:lnTo>
                      <a:pt x="0" y="654050"/>
                    </a:lnTo>
                    <a:lnTo>
                      <a:pt x="57150" y="12700"/>
                    </a:lnTo>
                    <a:lnTo>
                      <a:pt x="158750" y="19050"/>
                    </a:lnTo>
                    <a:cubicBezTo>
                      <a:pt x="152015" y="389463"/>
                      <a:pt x="152400" y="251864"/>
                      <a:pt x="152400" y="431800"/>
                    </a:cubicBezTo>
                    <a:lnTo>
                      <a:pt x="146050" y="660400"/>
                    </a:lnTo>
                    <a:lnTo>
                      <a:pt x="660400" y="673100"/>
                    </a:lnTo>
                    <a:lnTo>
                      <a:pt x="603250" y="6350"/>
                    </a:lnTo>
                    <a:lnTo>
                      <a:pt x="895350" y="0"/>
                    </a:lnTo>
                    <a:lnTo>
                      <a:pt x="800100" y="685800"/>
                    </a:lnTo>
                    <a:lnTo>
                      <a:pt x="1187450" y="685800"/>
                    </a:lnTo>
                    <a:lnTo>
                      <a:pt x="1301750" y="647700"/>
                    </a:lnTo>
                    <a:lnTo>
                      <a:pt x="2320925" y="682625"/>
                    </a:lnTo>
                    <a:lnTo>
                      <a:pt x="3368675" y="67627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形状 180">
                <a:extLst>
                  <a:ext uri="{FF2B5EF4-FFF2-40B4-BE49-F238E27FC236}">
                    <a16:creationId xmlns:a16="http://schemas.microsoft.com/office/drawing/2014/main" id="{0B0111B4-8646-4BD9-85F8-F254FA2B24EC}"/>
                  </a:ext>
                </a:extLst>
              </p:cNvPr>
              <p:cNvSpPr/>
              <p:nvPr/>
            </p:nvSpPr>
            <p:spPr>
              <a:xfrm flipH="1">
                <a:off x="8398668" y="2514600"/>
                <a:ext cx="2471738" cy="209550"/>
              </a:xfrm>
              <a:custGeom>
                <a:avLst/>
                <a:gdLst>
                  <a:gd name="connsiteX0" fmla="*/ 0 w 2471738"/>
                  <a:gd name="connsiteY0" fmla="*/ 0 h 209550"/>
                  <a:gd name="connsiteX1" fmla="*/ 1938338 w 2471738"/>
                  <a:gd name="connsiteY1" fmla="*/ 0 h 209550"/>
                  <a:gd name="connsiteX2" fmla="*/ 2471738 w 2471738"/>
                  <a:gd name="connsiteY2" fmla="*/ 209550 h 209550"/>
                </a:gdLst>
                <a:ahLst/>
                <a:cxnLst>
                  <a:cxn ang="0">
                    <a:pos x="connsiteX0" y="connsiteY0"/>
                  </a:cxn>
                  <a:cxn ang="0">
                    <a:pos x="connsiteX1" y="connsiteY1"/>
                  </a:cxn>
                  <a:cxn ang="0">
                    <a:pos x="connsiteX2" y="connsiteY2"/>
                  </a:cxn>
                </a:cxnLst>
                <a:rect l="l" t="t" r="r" b="b"/>
                <a:pathLst>
                  <a:path w="2471738" h="209550">
                    <a:moveTo>
                      <a:pt x="0" y="0"/>
                    </a:moveTo>
                    <a:lnTo>
                      <a:pt x="1938338" y="0"/>
                    </a:lnTo>
                    <a:lnTo>
                      <a:pt x="2471738" y="2095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形状 181">
                <a:extLst>
                  <a:ext uri="{FF2B5EF4-FFF2-40B4-BE49-F238E27FC236}">
                    <a16:creationId xmlns:a16="http://schemas.microsoft.com/office/drawing/2014/main" id="{DF5AE61E-E9CC-41F8-B9C5-62A6C8DB4A0C}"/>
                  </a:ext>
                </a:extLst>
              </p:cNvPr>
              <p:cNvSpPr/>
              <p:nvPr/>
            </p:nvSpPr>
            <p:spPr>
              <a:xfrm flipH="1">
                <a:off x="8932068" y="2357438"/>
                <a:ext cx="9525" cy="157162"/>
              </a:xfrm>
              <a:custGeom>
                <a:avLst/>
                <a:gdLst>
                  <a:gd name="connsiteX0" fmla="*/ 0 w 9525"/>
                  <a:gd name="connsiteY0" fmla="*/ 0 h 157162"/>
                  <a:gd name="connsiteX1" fmla="*/ 9525 w 9525"/>
                  <a:gd name="connsiteY1" fmla="*/ 157162 h 157162"/>
                  <a:gd name="connsiteX2" fmla="*/ 9525 w 9525"/>
                  <a:gd name="connsiteY2" fmla="*/ 157162 h 157162"/>
                </a:gdLst>
                <a:ahLst/>
                <a:cxnLst>
                  <a:cxn ang="0">
                    <a:pos x="connsiteX0" y="connsiteY0"/>
                  </a:cxn>
                  <a:cxn ang="0">
                    <a:pos x="connsiteX1" y="connsiteY1"/>
                  </a:cxn>
                  <a:cxn ang="0">
                    <a:pos x="connsiteX2" y="connsiteY2"/>
                  </a:cxn>
                </a:cxnLst>
                <a:rect l="l" t="t" r="r" b="b"/>
                <a:pathLst>
                  <a:path w="9525" h="157162">
                    <a:moveTo>
                      <a:pt x="0" y="0"/>
                    </a:moveTo>
                    <a:lnTo>
                      <a:pt x="9525" y="157162"/>
                    </a:lnTo>
                    <a:lnTo>
                      <a:pt x="9525" y="15716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形状 182">
                <a:extLst>
                  <a:ext uri="{FF2B5EF4-FFF2-40B4-BE49-F238E27FC236}">
                    <a16:creationId xmlns:a16="http://schemas.microsoft.com/office/drawing/2014/main" id="{14CB5405-CE45-444D-8CDA-50D765D1EC0B}"/>
                  </a:ext>
                </a:extLst>
              </p:cNvPr>
              <p:cNvSpPr/>
              <p:nvPr/>
            </p:nvSpPr>
            <p:spPr>
              <a:xfrm flipH="1">
                <a:off x="8574881" y="2605088"/>
                <a:ext cx="2119312" cy="166687"/>
              </a:xfrm>
              <a:custGeom>
                <a:avLst/>
                <a:gdLst>
                  <a:gd name="connsiteX0" fmla="*/ 0 w 2119312"/>
                  <a:gd name="connsiteY0" fmla="*/ 0 h 166687"/>
                  <a:gd name="connsiteX1" fmla="*/ 1657350 w 2119312"/>
                  <a:gd name="connsiteY1" fmla="*/ 23812 h 166687"/>
                  <a:gd name="connsiteX2" fmla="*/ 2119312 w 2119312"/>
                  <a:gd name="connsiteY2" fmla="*/ 166687 h 166687"/>
                </a:gdLst>
                <a:ahLst/>
                <a:cxnLst>
                  <a:cxn ang="0">
                    <a:pos x="connsiteX0" y="connsiteY0"/>
                  </a:cxn>
                  <a:cxn ang="0">
                    <a:pos x="connsiteX1" y="connsiteY1"/>
                  </a:cxn>
                  <a:cxn ang="0">
                    <a:pos x="connsiteX2" y="connsiteY2"/>
                  </a:cxn>
                </a:cxnLst>
                <a:rect l="l" t="t" r="r" b="b"/>
                <a:pathLst>
                  <a:path w="2119312" h="166687">
                    <a:moveTo>
                      <a:pt x="0" y="0"/>
                    </a:moveTo>
                    <a:lnTo>
                      <a:pt x="1657350" y="23812"/>
                    </a:lnTo>
                    <a:lnTo>
                      <a:pt x="2119312" y="16668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形状 183">
                <a:extLst>
                  <a:ext uri="{FF2B5EF4-FFF2-40B4-BE49-F238E27FC236}">
                    <a16:creationId xmlns:a16="http://schemas.microsoft.com/office/drawing/2014/main" id="{0C97B58F-4EA8-41E4-9CB9-48AAD9A18F8F}"/>
                  </a:ext>
                </a:extLst>
              </p:cNvPr>
              <p:cNvSpPr/>
              <p:nvPr/>
            </p:nvSpPr>
            <p:spPr>
              <a:xfrm flipH="1">
                <a:off x="8708231" y="2762250"/>
                <a:ext cx="1762125" cy="109538"/>
              </a:xfrm>
              <a:custGeom>
                <a:avLst/>
                <a:gdLst>
                  <a:gd name="connsiteX0" fmla="*/ 0 w 1762125"/>
                  <a:gd name="connsiteY0" fmla="*/ 0 h 109538"/>
                  <a:gd name="connsiteX1" fmla="*/ 1366838 w 1762125"/>
                  <a:gd name="connsiteY1" fmla="*/ 0 h 109538"/>
                  <a:gd name="connsiteX2" fmla="*/ 1762125 w 1762125"/>
                  <a:gd name="connsiteY2" fmla="*/ 109538 h 109538"/>
                </a:gdLst>
                <a:ahLst/>
                <a:cxnLst>
                  <a:cxn ang="0">
                    <a:pos x="connsiteX0" y="connsiteY0"/>
                  </a:cxn>
                  <a:cxn ang="0">
                    <a:pos x="connsiteX1" y="connsiteY1"/>
                  </a:cxn>
                  <a:cxn ang="0">
                    <a:pos x="connsiteX2" y="connsiteY2"/>
                  </a:cxn>
                </a:cxnLst>
                <a:rect l="l" t="t" r="r" b="b"/>
                <a:pathLst>
                  <a:path w="1762125" h="109538">
                    <a:moveTo>
                      <a:pt x="0" y="0"/>
                    </a:moveTo>
                    <a:lnTo>
                      <a:pt x="1366838" y="0"/>
                    </a:lnTo>
                    <a:lnTo>
                      <a:pt x="1762125" y="10953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形状 184">
                <a:extLst>
                  <a:ext uri="{FF2B5EF4-FFF2-40B4-BE49-F238E27FC236}">
                    <a16:creationId xmlns:a16="http://schemas.microsoft.com/office/drawing/2014/main" id="{23A50843-DB62-4BA0-8681-DFFAC9444B12}"/>
                  </a:ext>
                </a:extLst>
              </p:cNvPr>
              <p:cNvSpPr/>
              <p:nvPr/>
            </p:nvSpPr>
            <p:spPr>
              <a:xfrm flipH="1">
                <a:off x="10417968" y="2914651"/>
                <a:ext cx="76200" cy="804863"/>
              </a:xfrm>
              <a:custGeom>
                <a:avLst/>
                <a:gdLst>
                  <a:gd name="connsiteX0" fmla="*/ 76200 w 76200"/>
                  <a:gd name="connsiteY0" fmla="*/ 0 h 804863"/>
                  <a:gd name="connsiteX1" fmla="*/ 0 w 76200"/>
                  <a:gd name="connsiteY1" fmla="*/ 804863 h 804863"/>
                </a:gdLst>
                <a:ahLst/>
                <a:cxnLst>
                  <a:cxn ang="0">
                    <a:pos x="connsiteX0" y="connsiteY0"/>
                  </a:cxn>
                  <a:cxn ang="0">
                    <a:pos x="connsiteX1" y="connsiteY1"/>
                  </a:cxn>
                </a:cxnLst>
                <a:rect l="l" t="t" r="r" b="b"/>
                <a:pathLst>
                  <a:path w="76200" h="804863">
                    <a:moveTo>
                      <a:pt x="76200" y="0"/>
                    </a:moveTo>
                    <a:lnTo>
                      <a:pt x="0" y="804863"/>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形状 185">
                <a:extLst>
                  <a:ext uri="{FF2B5EF4-FFF2-40B4-BE49-F238E27FC236}">
                    <a16:creationId xmlns:a16="http://schemas.microsoft.com/office/drawing/2014/main" id="{EC59B29B-51A3-4727-A870-0C403CE4155B}"/>
                  </a:ext>
                </a:extLst>
              </p:cNvPr>
              <p:cNvSpPr/>
              <p:nvPr/>
            </p:nvSpPr>
            <p:spPr>
              <a:xfrm flipH="1">
                <a:off x="9113043" y="2762250"/>
                <a:ext cx="1304925" cy="157163"/>
              </a:xfrm>
              <a:custGeom>
                <a:avLst/>
                <a:gdLst>
                  <a:gd name="connsiteX0" fmla="*/ 0 w 1304925"/>
                  <a:gd name="connsiteY0" fmla="*/ 152400 h 157163"/>
                  <a:gd name="connsiteX1" fmla="*/ 1262062 w 1304925"/>
                  <a:gd name="connsiteY1" fmla="*/ 157163 h 157163"/>
                  <a:gd name="connsiteX2" fmla="*/ 1304925 w 1304925"/>
                  <a:gd name="connsiteY2" fmla="*/ 0 h 157163"/>
                  <a:gd name="connsiteX3" fmla="*/ 1304925 w 1304925"/>
                  <a:gd name="connsiteY3" fmla="*/ 0 h 157163"/>
                </a:gdLst>
                <a:ahLst/>
                <a:cxnLst>
                  <a:cxn ang="0">
                    <a:pos x="connsiteX0" y="connsiteY0"/>
                  </a:cxn>
                  <a:cxn ang="0">
                    <a:pos x="connsiteX1" y="connsiteY1"/>
                  </a:cxn>
                  <a:cxn ang="0">
                    <a:pos x="connsiteX2" y="connsiteY2"/>
                  </a:cxn>
                  <a:cxn ang="0">
                    <a:pos x="connsiteX3" y="connsiteY3"/>
                  </a:cxn>
                </a:cxnLst>
                <a:rect l="l" t="t" r="r" b="b"/>
                <a:pathLst>
                  <a:path w="1304925" h="157163">
                    <a:moveTo>
                      <a:pt x="0" y="152400"/>
                    </a:moveTo>
                    <a:lnTo>
                      <a:pt x="1262062" y="157163"/>
                    </a:lnTo>
                    <a:lnTo>
                      <a:pt x="1304925" y="0"/>
                    </a:ln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id="{F9CD1035-986B-4B5A-AC36-B56750776DD1}"/>
                  </a:ext>
                </a:extLst>
              </p:cNvPr>
              <p:cNvSpPr/>
              <p:nvPr/>
            </p:nvSpPr>
            <p:spPr>
              <a:xfrm flipH="1">
                <a:off x="9060656" y="2938463"/>
                <a:ext cx="61912" cy="771525"/>
              </a:xfrm>
              <a:custGeom>
                <a:avLst/>
                <a:gdLst>
                  <a:gd name="connsiteX0" fmla="*/ 61912 w 61912"/>
                  <a:gd name="connsiteY0" fmla="*/ 0 h 771525"/>
                  <a:gd name="connsiteX1" fmla="*/ 0 w 61912"/>
                  <a:gd name="connsiteY1" fmla="*/ 771525 h 771525"/>
                </a:gdLst>
                <a:ahLst/>
                <a:cxnLst>
                  <a:cxn ang="0">
                    <a:pos x="connsiteX0" y="connsiteY0"/>
                  </a:cxn>
                  <a:cxn ang="0">
                    <a:pos x="connsiteX1" y="connsiteY1"/>
                  </a:cxn>
                </a:cxnLst>
                <a:rect l="l" t="t" r="r" b="b"/>
                <a:pathLst>
                  <a:path w="61912" h="771525">
                    <a:moveTo>
                      <a:pt x="61912" y="0"/>
                    </a:moveTo>
                    <a:lnTo>
                      <a:pt x="0" y="7715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形状 187">
                <a:extLst>
                  <a:ext uri="{FF2B5EF4-FFF2-40B4-BE49-F238E27FC236}">
                    <a16:creationId xmlns:a16="http://schemas.microsoft.com/office/drawing/2014/main" id="{5743FBFD-0D77-4585-8842-995A5C5FF52C}"/>
                  </a:ext>
                </a:extLst>
              </p:cNvPr>
              <p:cNvSpPr/>
              <p:nvPr/>
            </p:nvSpPr>
            <p:spPr>
              <a:xfrm flipH="1">
                <a:off x="8708231" y="2943225"/>
                <a:ext cx="285750" cy="747713"/>
              </a:xfrm>
              <a:custGeom>
                <a:avLst/>
                <a:gdLst>
                  <a:gd name="connsiteX0" fmla="*/ 0 w 285750"/>
                  <a:gd name="connsiteY0" fmla="*/ 747713 h 747713"/>
                  <a:gd name="connsiteX1" fmla="*/ 23813 w 285750"/>
                  <a:gd name="connsiteY1" fmla="*/ 4763 h 747713"/>
                  <a:gd name="connsiteX2" fmla="*/ 285750 w 285750"/>
                  <a:gd name="connsiteY2" fmla="*/ 0 h 747713"/>
                </a:gdLst>
                <a:ahLst/>
                <a:cxnLst>
                  <a:cxn ang="0">
                    <a:pos x="connsiteX0" y="connsiteY0"/>
                  </a:cxn>
                  <a:cxn ang="0">
                    <a:pos x="connsiteX1" y="connsiteY1"/>
                  </a:cxn>
                  <a:cxn ang="0">
                    <a:pos x="connsiteX2" y="connsiteY2"/>
                  </a:cxn>
                </a:cxnLst>
                <a:rect l="l" t="t" r="r" b="b"/>
                <a:pathLst>
                  <a:path w="285750" h="747713">
                    <a:moveTo>
                      <a:pt x="0" y="747713"/>
                    </a:moveTo>
                    <a:lnTo>
                      <a:pt x="23813" y="4763"/>
                    </a:lnTo>
                    <a:lnTo>
                      <a:pt x="28575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形状 188">
                <a:extLst>
                  <a:ext uri="{FF2B5EF4-FFF2-40B4-BE49-F238E27FC236}">
                    <a16:creationId xmlns:a16="http://schemas.microsoft.com/office/drawing/2014/main" id="{A37BE33E-2787-4A08-B2DB-ED5CF94E6409}"/>
                  </a:ext>
                </a:extLst>
              </p:cNvPr>
              <p:cNvSpPr/>
              <p:nvPr/>
            </p:nvSpPr>
            <p:spPr>
              <a:xfrm flipH="1">
                <a:off x="8965406" y="2919413"/>
                <a:ext cx="200025" cy="33337"/>
              </a:xfrm>
              <a:custGeom>
                <a:avLst/>
                <a:gdLst>
                  <a:gd name="connsiteX0" fmla="*/ 0 w 200025"/>
                  <a:gd name="connsiteY0" fmla="*/ 0 h 33337"/>
                  <a:gd name="connsiteX1" fmla="*/ 200025 w 200025"/>
                  <a:gd name="connsiteY1" fmla="*/ 33337 h 33337"/>
                </a:gdLst>
                <a:ahLst/>
                <a:cxnLst>
                  <a:cxn ang="0">
                    <a:pos x="connsiteX0" y="connsiteY0"/>
                  </a:cxn>
                  <a:cxn ang="0">
                    <a:pos x="connsiteX1" y="connsiteY1"/>
                  </a:cxn>
                </a:cxnLst>
                <a:rect l="l" t="t" r="r" b="b"/>
                <a:pathLst>
                  <a:path w="200025" h="33337">
                    <a:moveTo>
                      <a:pt x="0" y="0"/>
                    </a:moveTo>
                    <a:lnTo>
                      <a:pt x="200025" y="33337"/>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形状 189">
                <a:extLst>
                  <a:ext uri="{FF2B5EF4-FFF2-40B4-BE49-F238E27FC236}">
                    <a16:creationId xmlns:a16="http://schemas.microsoft.com/office/drawing/2014/main" id="{CA89EC0F-98B0-4C2F-8E05-9629951EE9BA}"/>
                  </a:ext>
                </a:extLst>
              </p:cNvPr>
              <p:cNvSpPr/>
              <p:nvPr/>
            </p:nvSpPr>
            <p:spPr>
              <a:xfrm flipH="1">
                <a:off x="7010402" y="2862264"/>
                <a:ext cx="747712" cy="862012"/>
              </a:xfrm>
              <a:custGeom>
                <a:avLst/>
                <a:gdLst>
                  <a:gd name="connsiteX0" fmla="*/ 876300 w 876300"/>
                  <a:gd name="connsiteY0" fmla="*/ 0 h 847725"/>
                  <a:gd name="connsiteX1" fmla="*/ 128588 w 876300"/>
                  <a:gd name="connsiteY1" fmla="*/ 28575 h 847725"/>
                  <a:gd name="connsiteX2" fmla="*/ 0 w 876300"/>
                  <a:gd name="connsiteY2" fmla="*/ 847725 h 847725"/>
                  <a:gd name="connsiteX0" fmla="*/ 878681 w 878681"/>
                  <a:gd name="connsiteY0" fmla="*/ 0 h 866775"/>
                  <a:gd name="connsiteX1" fmla="*/ 130969 w 878681"/>
                  <a:gd name="connsiteY1" fmla="*/ 28575 h 866775"/>
                  <a:gd name="connsiteX2" fmla="*/ 0 w 878681"/>
                  <a:gd name="connsiteY2" fmla="*/ 866775 h 866775"/>
                  <a:gd name="connsiteX0" fmla="*/ 747712 w 747712"/>
                  <a:gd name="connsiteY0" fmla="*/ 0 h 869156"/>
                  <a:gd name="connsiteX1" fmla="*/ 130969 w 747712"/>
                  <a:gd name="connsiteY1" fmla="*/ 30956 h 869156"/>
                  <a:gd name="connsiteX2" fmla="*/ 0 w 747712"/>
                  <a:gd name="connsiteY2" fmla="*/ 869156 h 869156"/>
                  <a:gd name="connsiteX0" fmla="*/ 747712 w 747712"/>
                  <a:gd name="connsiteY0" fmla="*/ 0 h 862012"/>
                  <a:gd name="connsiteX1" fmla="*/ 130969 w 747712"/>
                  <a:gd name="connsiteY1" fmla="*/ 23812 h 862012"/>
                  <a:gd name="connsiteX2" fmla="*/ 0 w 747712"/>
                  <a:gd name="connsiteY2" fmla="*/ 862012 h 862012"/>
                </a:gdLst>
                <a:ahLst/>
                <a:cxnLst>
                  <a:cxn ang="0">
                    <a:pos x="connsiteX0" y="connsiteY0"/>
                  </a:cxn>
                  <a:cxn ang="0">
                    <a:pos x="connsiteX1" y="connsiteY1"/>
                  </a:cxn>
                  <a:cxn ang="0">
                    <a:pos x="connsiteX2" y="connsiteY2"/>
                  </a:cxn>
                </a:cxnLst>
                <a:rect l="l" t="t" r="r" b="b"/>
                <a:pathLst>
                  <a:path w="747712" h="862012">
                    <a:moveTo>
                      <a:pt x="747712" y="0"/>
                    </a:moveTo>
                    <a:lnTo>
                      <a:pt x="130969" y="23812"/>
                    </a:lnTo>
                    <a:lnTo>
                      <a:pt x="0" y="862012"/>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任意多边形: 形状 190">
                <a:extLst>
                  <a:ext uri="{FF2B5EF4-FFF2-40B4-BE49-F238E27FC236}">
                    <a16:creationId xmlns:a16="http://schemas.microsoft.com/office/drawing/2014/main" id="{4ADA6AD8-24C8-41A4-AA18-4685F194C232}"/>
                  </a:ext>
                </a:extLst>
              </p:cNvPr>
              <p:cNvSpPr/>
              <p:nvPr/>
            </p:nvSpPr>
            <p:spPr>
              <a:xfrm flipH="1">
                <a:off x="6965156" y="2724150"/>
                <a:ext cx="1042987" cy="1004888"/>
              </a:xfrm>
              <a:custGeom>
                <a:avLst/>
                <a:gdLst>
                  <a:gd name="connsiteX0" fmla="*/ 1090612 w 1090612"/>
                  <a:gd name="connsiteY0" fmla="*/ 0 h 1009650"/>
                  <a:gd name="connsiteX1" fmla="*/ 142875 w 1090612"/>
                  <a:gd name="connsiteY1" fmla="*/ 33338 h 1009650"/>
                  <a:gd name="connsiteX2" fmla="*/ 0 w 1090612"/>
                  <a:gd name="connsiteY2" fmla="*/ 1009650 h 1009650"/>
                  <a:gd name="connsiteX0" fmla="*/ 1042987 w 1042987"/>
                  <a:gd name="connsiteY0" fmla="*/ 0 h 1004888"/>
                  <a:gd name="connsiteX1" fmla="*/ 142875 w 1042987"/>
                  <a:gd name="connsiteY1" fmla="*/ 28576 h 1004888"/>
                  <a:gd name="connsiteX2" fmla="*/ 0 w 1042987"/>
                  <a:gd name="connsiteY2" fmla="*/ 1004888 h 1004888"/>
                </a:gdLst>
                <a:ahLst/>
                <a:cxnLst>
                  <a:cxn ang="0">
                    <a:pos x="connsiteX0" y="connsiteY0"/>
                  </a:cxn>
                  <a:cxn ang="0">
                    <a:pos x="connsiteX1" y="connsiteY1"/>
                  </a:cxn>
                  <a:cxn ang="0">
                    <a:pos x="connsiteX2" y="connsiteY2"/>
                  </a:cxn>
                </a:cxnLst>
                <a:rect l="l" t="t" r="r" b="b"/>
                <a:pathLst>
                  <a:path w="1042987" h="1004888">
                    <a:moveTo>
                      <a:pt x="1042987" y="0"/>
                    </a:moveTo>
                    <a:lnTo>
                      <a:pt x="142875" y="28576"/>
                    </a:lnTo>
                    <a:lnTo>
                      <a:pt x="0" y="100488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2" name="任意多边形: 形状 191">
                <a:extLst>
                  <a:ext uri="{FF2B5EF4-FFF2-40B4-BE49-F238E27FC236}">
                    <a16:creationId xmlns:a16="http://schemas.microsoft.com/office/drawing/2014/main" id="{4BB4060E-7920-477B-91EB-6F22D0378EB8}"/>
                  </a:ext>
                </a:extLst>
              </p:cNvPr>
              <p:cNvSpPr/>
              <p:nvPr/>
            </p:nvSpPr>
            <p:spPr>
              <a:xfrm flipH="1">
                <a:off x="8117681" y="2752726"/>
                <a:ext cx="19050" cy="962025"/>
              </a:xfrm>
              <a:custGeom>
                <a:avLst/>
                <a:gdLst>
                  <a:gd name="connsiteX0" fmla="*/ 19050 w 19050"/>
                  <a:gd name="connsiteY0" fmla="*/ 0 h 962025"/>
                  <a:gd name="connsiteX1" fmla="*/ 0 w 19050"/>
                  <a:gd name="connsiteY1" fmla="*/ 962025 h 962025"/>
                </a:gdLst>
                <a:ahLst/>
                <a:cxnLst>
                  <a:cxn ang="0">
                    <a:pos x="connsiteX0" y="connsiteY0"/>
                  </a:cxn>
                  <a:cxn ang="0">
                    <a:pos x="connsiteX1" y="connsiteY1"/>
                  </a:cxn>
                </a:cxnLst>
                <a:rect l="l" t="t" r="r" b="b"/>
                <a:pathLst>
                  <a:path w="19050" h="962025">
                    <a:moveTo>
                      <a:pt x="19050" y="0"/>
                    </a:moveTo>
                    <a:lnTo>
                      <a:pt x="0" y="96202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形状 192">
                <a:extLst>
                  <a:ext uri="{FF2B5EF4-FFF2-40B4-BE49-F238E27FC236}">
                    <a16:creationId xmlns:a16="http://schemas.microsoft.com/office/drawing/2014/main" id="{57BEA9C7-3A4C-47D2-A3CA-4453B0DA0CEB}"/>
                  </a:ext>
                </a:extLst>
              </p:cNvPr>
              <p:cNvSpPr/>
              <p:nvPr/>
            </p:nvSpPr>
            <p:spPr>
              <a:xfrm flipH="1">
                <a:off x="7850981" y="2738438"/>
                <a:ext cx="447675" cy="19050"/>
              </a:xfrm>
              <a:custGeom>
                <a:avLst/>
                <a:gdLst>
                  <a:gd name="connsiteX0" fmla="*/ 0 w 447675"/>
                  <a:gd name="connsiteY0" fmla="*/ 0 h 19050"/>
                  <a:gd name="connsiteX1" fmla="*/ 447675 w 447675"/>
                  <a:gd name="connsiteY1" fmla="*/ 19050 h 19050"/>
                </a:gdLst>
                <a:ahLst/>
                <a:cxnLst>
                  <a:cxn ang="0">
                    <a:pos x="connsiteX0" y="connsiteY0"/>
                  </a:cxn>
                  <a:cxn ang="0">
                    <a:pos x="connsiteX1" y="connsiteY1"/>
                  </a:cxn>
                </a:cxnLst>
                <a:rect l="l" t="t" r="r" b="b"/>
                <a:pathLst>
                  <a:path w="447675" h="19050">
                    <a:moveTo>
                      <a:pt x="0" y="0"/>
                    </a:moveTo>
                    <a:lnTo>
                      <a:pt x="447675" y="190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形状 193">
                <a:extLst>
                  <a:ext uri="{FF2B5EF4-FFF2-40B4-BE49-F238E27FC236}">
                    <a16:creationId xmlns:a16="http://schemas.microsoft.com/office/drawing/2014/main" id="{AA421F6C-DF73-46D7-9B6E-DB21A44B3081}"/>
                  </a:ext>
                </a:extLst>
              </p:cNvPr>
              <p:cNvSpPr/>
              <p:nvPr/>
            </p:nvSpPr>
            <p:spPr>
              <a:xfrm flipH="1">
                <a:off x="6903243" y="2495551"/>
                <a:ext cx="1304925" cy="4762"/>
              </a:xfrm>
              <a:custGeom>
                <a:avLst/>
                <a:gdLst>
                  <a:gd name="connsiteX0" fmla="*/ 0 w 1304925"/>
                  <a:gd name="connsiteY0" fmla="*/ 4762 h 4762"/>
                  <a:gd name="connsiteX1" fmla="*/ 1304925 w 1304925"/>
                  <a:gd name="connsiteY1" fmla="*/ 0 h 4762"/>
                </a:gdLst>
                <a:ahLst/>
                <a:cxnLst>
                  <a:cxn ang="0">
                    <a:pos x="connsiteX0" y="connsiteY0"/>
                  </a:cxn>
                  <a:cxn ang="0">
                    <a:pos x="connsiteX1" y="connsiteY1"/>
                  </a:cxn>
                </a:cxnLst>
                <a:rect l="l" t="t" r="r" b="b"/>
                <a:pathLst>
                  <a:path w="1304925" h="4762">
                    <a:moveTo>
                      <a:pt x="0" y="4762"/>
                    </a:moveTo>
                    <a:lnTo>
                      <a:pt x="1304925"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a:extLst>
                  <a:ext uri="{FF2B5EF4-FFF2-40B4-BE49-F238E27FC236}">
                    <a16:creationId xmlns:a16="http://schemas.microsoft.com/office/drawing/2014/main" id="{5E3743C8-A13C-4A70-B65D-A218D896B06D}"/>
                  </a:ext>
                </a:extLst>
              </p:cNvPr>
              <p:cNvCxnSpPr>
                <a:cxnSpLocks/>
                <a:stCxn id="179" idx="25"/>
              </p:cNvCxnSpPr>
              <p:nvPr/>
            </p:nvCxnSpPr>
            <p:spPr>
              <a:xfrm flipH="1" flipV="1">
                <a:off x="6917531" y="2426494"/>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11C1BF63-37D9-4A56-B0C0-7985DF56346E}"/>
                  </a:ext>
                </a:extLst>
              </p:cNvPr>
              <p:cNvCxnSpPr>
                <a:cxnSpLocks/>
              </p:cNvCxnSpPr>
              <p:nvPr/>
            </p:nvCxnSpPr>
            <p:spPr>
              <a:xfrm flipH="1" flipV="1">
                <a:off x="6902448" y="2225488"/>
                <a:ext cx="1376362" cy="2143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8B1216FB-7FB1-429F-9A87-72B201DD556D}"/>
                  </a:ext>
                </a:extLst>
              </p:cNvPr>
              <p:cNvCxnSpPr>
                <a:cxnSpLocks/>
              </p:cNvCxnSpPr>
              <p:nvPr/>
            </p:nvCxnSpPr>
            <p:spPr>
              <a:xfrm flipH="1" flipV="1">
                <a:off x="6877050" y="1989744"/>
                <a:ext cx="1666566" cy="2143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EDA43B4C-7A42-456C-83F6-4DD9D26AECE5}"/>
                  </a:ext>
                </a:extLst>
              </p:cNvPr>
              <p:cNvCxnSpPr/>
              <p:nvPr/>
            </p:nvCxnSpPr>
            <p:spPr>
              <a:xfrm flipH="1">
                <a:off x="808196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E772A5C8-DBAC-4F68-98CB-C0ED3CEB7FAB}"/>
                  </a:ext>
                </a:extLst>
              </p:cNvPr>
              <p:cNvCxnSpPr/>
              <p:nvPr/>
            </p:nvCxnSpPr>
            <p:spPr>
              <a:xfrm flipH="1">
                <a:off x="792888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D6B92C0E-5927-44EB-B34D-304599B02D3C}"/>
                  </a:ext>
                </a:extLst>
              </p:cNvPr>
              <p:cNvCxnSpPr/>
              <p:nvPr/>
            </p:nvCxnSpPr>
            <p:spPr>
              <a:xfrm flipH="1">
                <a:off x="7775802" y="2245728"/>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C4E04F27-318D-4ABA-87DE-883F90B8F79B}"/>
                  </a:ext>
                </a:extLst>
              </p:cNvPr>
              <p:cNvCxnSpPr/>
              <p:nvPr/>
            </p:nvCxnSpPr>
            <p:spPr>
              <a:xfrm flipH="1">
                <a:off x="7622722" y="2243347"/>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B4B0AB97-A32B-4D42-8933-6A8CB17AA5FA}"/>
                  </a:ext>
                </a:extLst>
              </p:cNvPr>
              <p:cNvCxnSpPr/>
              <p:nvPr/>
            </p:nvCxnSpPr>
            <p:spPr>
              <a:xfrm flipH="1">
                <a:off x="7469642" y="2240966"/>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5E0B3802-97DA-4534-9D95-BCE98F6CEBC3}"/>
                  </a:ext>
                </a:extLst>
              </p:cNvPr>
              <p:cNvCxnSpPr/>
              <p:nvPr/>
            </p:nvCxnSpPr>
            <p:spPr>
              <a:xfrm flipH="1">
                <a:off x="7316562" y="2238585"/>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1ABAC3EC-1A9B-4E6D-B519-C9A4392307AC}"/>
                  </a:ext>
                </a:extLst>
              </p:cNvPr>
              <p:cNvCxnSpPr/>
              <p:nvPr/>
            </p:nvCxnSpPr>
            <p:spPr>
              <a:xfrm flipH="1">
                <a:off x="7163482" y="2236204"/>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6BAFA53-5300-4793-996A-9B19DB3DFFF6}"/>
                  </a:ext>
                </a:extLst>
              </p:cNvPr>
              <p:cNvCxnSpPr/>
              <p:nvPr/>
            </p:nvCxnSpPr>
            <p:spPr>
              <a:xfrm flipH="1">
                <a:off x="7010399" y="2229059"/>
                <a:ext cx="0" cy="19247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06" name="任意多边形: 形状 205">
                <a:extLst>
                  <a:ext uri="{FF2B5EF4-FFF2-40B4-BE49-F238E27FC236}">
                    <a16:creationId xmlns:a16="http://schemas.microsoft.com/office/drawing/2014/main" id="{5B77F751-C986-4C20-BC35-5230A0BC621E}"/>
                  </a:ext>
                </a:extLst>
              </p:cNvPr>
              <p:cNvSpPr/>
              <p:nvPr/>
            </p:nvSpPr>
            <p:spPr>
              <a:xfrm>
                <a:off x="3060700" y="3657600"/>
                <a:ext cx="533400" cy="57150"/>
              </a:xfrm>
              <a:custGeom>
                <a:avLst/>
                <a:gdLst>
                  <a:gd name="connsiteX0" fmla="*/ 0 w 533400"/>
                  <a:gd name="connsiteY0" fmla="*/ 0 h 57150"/>
                  <a:gd name="connsiteX1" fmla="*/ 342900 w 533400"/>
                  <a:gd name="connsiteY1" fmla="*/ 57150 h 57150"/>
                  <a:gd name="connsiteX2" fmla="*/ 533400 w 533400"/>
                  <a:gd name="connsiteY2" fmla="*/ 31750 h 57150"/>
                </a:gdLst>
                <a:ahLst/>
                <a:cxnLst>
                  <a:cxn ang="0">
                    <a:pos x="connsiteX0" y="connsiteY0"/>
                  </a:cxn>
                  <a:cxn ang="0">
                    <a:pos x="connsiteX1" y="connsiteY1"/>
                  </a:cxn>
                  <a:cxn ang="0">
                    <a:pos x="connsiteX2" y="connsiteY2"/>
                  </a:cxn>
                </a:cxnLst>
                <a:rect l="l" t="t" r="r" b="b"/>
                <a:pathLst>
                  <a:path w="533400" h="57150">
                    <a:moveTo>
                      <a:pt x="0" y="0"/>
                    </a:moveTo>
                    <a:lnTo>
                      <a:pt x="342900" y="57150"/>
                    </a:lnTo>
                    <a:lnTo>
                      <a:pt x="533400" y="317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形状 206">
                <a:extLst>
                  <a:ext uri="{FF2B5EF4-FFF2-40B4-BE49-F238E27FC236}">
                    <a16:creationId xmlns:a16="http://schemas.microsoft.com/office/drawing/2014/main" id="{B33F45EE-B0A5-4B99-BB16-EBD0CB017B36}"/>
                  </a:ext>
                </a:extLst>
              </p:cNvPr>
              <p:cNvSpPr/>
              <p:nvPr/>
            </p:nvSpPr>
            <p:spPr>
              <a:xfrm flipH="1">
                <a:off x="10296523" y="3657600"/>
                <a:ext cx="533400" cy="57150"/>
              </a:xfrm>
              <a:custGeom>
                <a:avLst/>
                <a:gdLst>
                  <a:gd name="connsiteX0" fmla="*/ 0 w 533400"/>
                  <a:gd name="connsiteY0" fmla="*/ 0 h 57150"/>
                  <a:gd name="connsiteX1" fmla="*/ 342900 w 533400"/>
                  <a:gd name="connsiteY1" fmla="*/ 57150 h 57150"/>
                  <a:gd name="connsiteX2" fmla="*/ 533400 w 533400"/>
                  <a:gd name="connsiteY2" fmla="*/ 31750 h 57150"/>
                </a:gdLst>
                <a:ahLst/>
                <a:cxnLst>
                  <a:cxn ang="0">
                    <a:pos x="connsiteX0" y="connsiteY0"/>
                  </a:cxn>
                  <a:cxn ang="0">
                    <a:pos x="connsiteX1" y="connsiteY1"/>
                  </a:cxn>
                  <a:cxn ang="0">
                    <a:pos x="connsiteX2" y="connsiteY2"/>
                  </a:cxn>
                </a:cxnLst>
                <a:rect l="l" t="t" r="r" b="b"/>
                <a:pathLst>
                  <a:path w="533400" h="57150">
                    <a:moveTo>
                      <a:pt x="0" y="0"/>
                    </a:moveTo>
                    <a:lnTo>
                      <a:pt x="342900" y="57150"/>
                    </a:lnTo>
                    <a:lnTo>
                      <a:pt x="533400" y="3175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0" name="组合 369">
              <a:extLst>
                <a:ext uri="{FF2B5EF4-FFF2-40B4-BE49-F238E27FC236}">
                  <a16:creationId xmlns:a16="http://schemas.microsoft.com/office/drawing/2014/main" id="{AEA4CDC8-915A-4F1C-B805-C409C63EBD8D}"/>
                </a:ext>
              </a:extLst>
            </p:cNvPr>
            <p:cNvGrpSpPr/>
            <p:nvPr userDrawn="1"/>
          </p:nvGrpSpPr>
          <p:grpSpPr>
            <a:xfrm>
              <a:off x="7433989" y="7284073"/>
              <a:ext cx="2493885" cy="738104"/>
              <a:chOff x="7087942" y="6252551"/>
              <a:chExt cx="2493885" cy="738104"/>
            </a:xfrm>
          </p:grpSpPr>
          <p:pic>
            <p:nvPicPr>
              <p:cNvPr id="235" name="图片 234">
                <a:extLst>
                  <a:ext uri="{FF2B5EF4-FFF2-40B4-BE49-F238E27FC236}">
                    <a16:creationId xmlns:a16="http://schemas.microsoft.com/office/drawing/2014/main" id="{5A21579A-B5E6-49A6-A3A8-67120F180C59}"/>
                  </a:ext>
                </a:extLst>
              </p:cNvPr>
              <p:cNvPicPr>
                <a:picLocks noChangeAspect="1"/>
              </p:cNvPicPr>
              <p:nvPr userDrawn="1"/>
            </p:nvPicPr>
            <p:blipFill rotWithShape="1">
              <a:blip r:embed="rId2"/>
              <a:srcRect b="32851"/>
              <a:stretch/>
            </p:blipFill>
            <p:spPr>
              <a:xfrm>
                <a:off x="7616768" y="6252551"/>
                <a:ext cx="1436234" cy="228448"/>
              </a:xfrm>
              <a:prstGeom prst="rect">
                <a:avLst/>
              </a:prstGeom>
            </p:spPr>
          </p:pic>
          <p:pic>
            <p:nvPicPr>
              <p:cNvPr id="236" name="图片 235">
                <a:extLst>
                  <a:ext uri="{FF2B5EF4-FFF2-40B4-BE49-F238E27FC236}">
                    <a16:creationId xmlns:a16="http://schemas.microsoft.com/office/drawing/2014/main" id="{04739A4D-CF0A-469B-BB69-40A560164B2B}"/>
                  </a:ext>
                </a:extLst>
              </p:cNvPr>
              <p:cNvPicPr>
                <a:picLocks noChangeAspect="1"/>
              </p:cNvPicPr>
              <p:nvPr userDrawn="1"/>
            </p:nvPicPr>
            <p:blipFill rotWithShape="1">
              <a:blip r:embed="rId2"/>
              <a:srcRect b="32851"/>
              <a:stretch/>
            </p:blipFill>
            <p:spPr>
              <a:xfrm>
                <a:off x="7641864" y="6279141"/>
                <a:ext cx="1386041" cy="188929"/>
              </a:xfrm>
              <a:prstGeom prst="rect">
                <a:avLst/>
              </a:prstGeom>
            </p:spPr>
          </p:pic>
          <p:grpSp>
            <p:nvGrpSpPr>
              <p:cNvPr id="237" name="组合 236">
                <a:extLst>
                  <a:ext uri="{FF2B5EF4-FFF2-40B4-BE49-F238E27FC236}">
                    <a16:creationId xmlns:a16="http://schemas.microsoft.com/office/drawing/2014/main" id="{A85EF715-1153-4CFF-810F-6A3451FCDC57}"/>
                  </a:ext>
                </a:extLst>
              </p:cNvPr>
              <p:cNvGrpSpPr/>
              <p:nvPr userDrawn="1"/>
            </p:nvGrpSpPr>
            <p:grpSpPr>
              <a:xfrm>
                <a:off x="7660843" y="6291372"/>
                <a:ext cx="695834" cy="533144"/>
                <a:chOff x="3842372" y="890589"/>
                <a:chExt cx="2306824" cy="1767476"/>
              </a:xfrm>
            </p:grpSpPr>
            <p:sp>
              <p:nvSpPr>
                <p:cNvPr id="238" name="圆柱体 237">
                  <a:extLst>
                    <a:ext uri="{FF2B5EF4-FFF2-40B4-BE49-F238E27FC236}">
                      <a16:creationId xmlns:a16="http://schemas.microsoft.com/office/drawing/2014/main" id="{49D1E7AF-079A-41A8-B1F0-89B93216C025}"/>
                    </a:ext>
                  </a:extLst>
                </p:cNvPr>
                <p:cNvSpPr/>
                <p:nvPr/>
              </p:nvSpPr>
              <p:spPr>
                <a:xfrm>
                  <a:off x="3842372" y="1507124"/>
                  <a:ext cx="102783" cy="11509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圆柱体 238">
                  <a:extLst>
                    <a:ext uri="{FF2B5EF4-FFF2-40B4-BE49-F238E27FC236}">
                      <a16:creationId xmlns:a16="http://schemas.microsoft.com/office/drawing/2014/main" id="{9C2B6B01-DB0C-48F3-9CA1-26B53AFCB1CD}"/>
                    </a:ext>
                  </a:extLst>
                </p:cNvPr>
                <p:cNvSpPr/>
                <p:nvPr/>
              </p:nvSpPr>
              <p:spPr>
                <a:xfrm>
                  <a:off x="3986098" y="1376363"/>
                  <a:ext cx="102783" cy="1281702"/>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圆柱体 239">
                  <a:extLst>
                    <a:ext uri="{FF2B5EF4-FFF2-40B4-BE49-F238E27FC236}">
                      <a16:creationId xmlns:a16="http://schemas.microsoft.com/office/drawing/2014/main" id="{34680F8A-DEB0-40F4-B40F-9A4E6C101B7A}"/>
                    </a:ext>
                  </a:extLst>
                </p:cNvPr>
                <p:cNvSpPr/>
                <p:nvPr/>
              </p:nvSpPr>
              <p:spPr>
                <a:xfrm>
                  <a:off x="4149567" y="1254919"/>
                  <a:ext cx="102783" cy="137532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柱体 240">
                  <a:extLst>
                    <a:ext uri="{FF2B5EF4-FFF2-40B4-BE49-F238E27FC236}">
                      <a16:creationId xmlns:a16="http://schemas.microsoft.com/office/drawing/2014/main" id="{7C8412E2-D26A-4572-8FB8-362E545A1DC3}"/>
                    </a:ext>
                  </a:extLst>
                </p:cNvPr>
                <p:cNvSpPr/>
                <p:nvPr/>
              </p:nvSpPr>
              <p:spPr>
                <a:xfrm>
                  <a:off x="4329844" y="1166813"/>
                  <a:ext cx="93320" cy="145617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柱体 241">
                  <a:extLst>
                    <a:ext uri="{FF2B5EF4-FFF2-40B4-BE49-F238E27FC236}">
                      <a16:creationId xmlns:a16="http://schemas.microsoft.com/office/drawing/2014/main" id="{D88974F1-4271-4D5B-88FA-6750B346801B}"/>
                    </a:ext>
                  </a:extLst>
                </p:cNvPr>
                <p:cNvSpPr/>
                <p:nvPr/>
              </p:nvSpPr>
              <p:spPr>
                <a:xfrm>
                  <a:off x="4529145" y="1100138"/>
                  <a:ext cx="93320" cy="1522853"/>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柱体 242">
                  <a:extLst>
                    <a:ext uri="{FF2B5EF4-FFF2-40B4-BE49-F238E27FC236}">
                      <a16:creationId xmlns:a16="http://schemas.microsoft.com/office/drawing/2014/main" id="{E22F8C8C-59C1-48A2-A960-68C8F708EBD0}"/>
                    </a:ext>
                  </a:extLst>
                </p:cNvPr>
                <p:cNvSpPr/>
                <p:nvPr/>
              </p:nvSpPr>
              <p:spPr>
                <a:xfrm>
                  <a:off x="4743020" y="1047750"/>
                  <a:ext cx="93320" cy="15752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柱体 243">
                  <a:extLst>
                    <a:ext uri="{FF2B5EF4-FFF2-40B4-BE49-F238E27FC236}">
                      <a16:creationId xmlns:a16="http://schemas.microsoft.com/office/drawing/2014/main" id="{0AF4B605-B06F-407C-91A5-D50E308B840B}"/>
                    </a:ext>
                  </a:extLst>
                </p:cNvPr>
                <p:cNvSpPr/>
                <p:nvPr/>
              </p:nvSpPr>
              <p:spPr>
                <a:xfrm>
                  <a:off x="4977692" y="990600"/>
                  <a:ext cx="85037" cy="160972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柱体 244">
                  <a:extLst>
                    <a:ext uri="{FF2B5EF4-FFF2-40B4-BE49-F238E27FC236}">
                      <a16:creationId xmlns:a16="http://schemas.microsoft.com/office/drawing/2014/main" id="{AE8543BF-2CAA-467D-A2E8-0B4A60BEA25E}"/>
                    </a:ext>
                  </a:extLst>
                </p:cNvPr>
                <p:cNvSpPr/>
                <p:nvPr/>
              </p:nvSpPr>
              <p:spPr>
                <a:xfrm>
                  <a:off x="5235167" y="950119"/>
                  <a:ext cx="85038" cy="165020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柱体 245">
                  <a:extLst>
                    <a:ext uri="{FF2B5EF4-FFF2-40B4-BE49-F238E27FC236}">
                      <a16:creationId xmlns:a16="http://schemas.microsoft.com/office/drawing/2014/main" id="{ABE13A66-7F4D-4523-A7E5-F0DBE307527B}"/>
                    </a:ext>
                  </a:extLst>
                </p:cNvPr>
                <p:cNvSpPr/>
                <p:nvPr/>
              </p:nvSpPr>
              <p:spPr>
                <a:xfrm>
                  <a:off x="5495542" y="916781"/>
                  <a:ext cx="92621" cy="1666547"/>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柱体 246">
                  <a:extLst>
                    <a:ext uri="{FF2B5EF4-FFF2-40B4-BE49-F238E27FC236}">
                      <a16:creationId xmlns:a16="http://schemas.microsoft.com/office/drawing/2014/main" id="{9CEE52C8-ECD8-4841-8031-F804457B6177}"/>
                    </a:ext>
                  </a:extLst>
                </p:cNvPr>
                <p:cNvSpPr/>
                <p:nvPr/>
              </p:nvSpPr>
              <p:spPr>
                <a:xfrm>
                  <a:off x="5792403"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柱体 247">
                  <a:extLst>
                    <a:ext uri="{FF2B5EF4-FFF2-40B4-BE49-F238E27FC236}">
                      <a16:creationId xmlns:a16="http://schemas.microsoft.com/office/drawing/2014/main" id="{ADBD8A1B-BDF5-441B-80DD-38085D360345}"/>
                    </a:ext>
                  </a:extLst>
                </p:cNvPr>
                <p:cNvSpPr/>
                <p:nvPr/>
              </p:nvSpPr>
              <p:spPr>
                <a:xfrm>
                  <a:off x="6059408"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9" name="图片 248">
                <a:extLst>
                  <a:ext uri="{FF2B5EF4-FFF2-40B4-BE49-F238E27FC236}">
                    <a16:creationId xmlns:a16="http://schemas.microsoft.com/office/drawing/2014/main" id="{6E4EDE14-E7A5-4C1C-8107-7BEFDEA43864}"/>
                  </a:ext>
                </a:extLst>
              </p:cNvPr>
              <p:cNvPicPr>
                <a:picLocks noChangeAspect="1"/>
              </p:cNvPicPr>
              <p:nvPr userDrawn="1"/>
            </p:nvPicPr>
            <p:blipFill rotWithShape="1">
              <a:blip r:embed="rId2"/>
              <a:srcRect b="32851"/>
              <a:stretch/>
            </p:blipFill>
            <p:spPr>
              <a:xfrm>
                <a:off x="7087942" y="6801726"/>
                <a:ext cx="2493885" cy="188929"/>
              </a:xfrm>
              <a:prstGeom prst="rect">
                <a:avLst/>
              </a:prstGeom>
            </p:spPr>
          </p:pic>
          <p:grpSp>
            <p:nvGrpSpPr>
              <p:cNvPr id="250" name="组合 249">
                <a:extLst>
                  <a:ext uri="{FF2B5EF4-FFF2-40B4-BE49-F238E27FC236}">
                    <a16:creationId xmlns:a16="http://schemas.microsoft.com/office/drawing/2014/main" id="{265BA2D4-DFDB-47F9-A1D5-F75C7A8BF669}"/>
                  </a:ext>
                </a:extLst>
              </p:cNvPr>
              <p:cNvGrpSpPr/>
              <p:nvPr userDrawn="1"/>
            </p:nvGrpSpPr>
            <p:grpSpPr>
              <a:xfrm flipH="1">
                <a:off x="8397894" y="6291372"/>
                <a:ext cx="615294" cy="533144"/>
                <a:chOff x="3842372" y="890589"/>
                <a:chExt cx="2039819" cy="1767476"/>
              </a:xfrm>
            </p:grpSpPr>
            <p:sp>
              <p:nvSpPr>
                <p:cNvPr id="251" name="圆柱体 250">
                  <a:extLst>
                    <a:ext uri="{FF2B5EF4-FFF2-40B4-BE49-F238E27FC236}">
                      <a16:creationId xmlns:a16="http://schemas.microsoft.com/office/drawing/2014/main" id="{666126D8-1D57-43AC-9F02-D37A6D70AC5E}"/>
                    </a:ext>
                  </a:extLst>
                </p:cNvPr>
                <p:cNvSpPr/>
                <p:nvPr/>
              </p:nvSpPr>
              <p:spPr>
                <a:xfrm>
                  <a:off x="3842372" y="1507124"/>
                  <a:ext cx="102783" cy="11509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2" name="圆柱体 251">
                  <a:extLst>
                    <a:ext uri="{FF2B5EF4-FFF2-40B4-BE49-F238E27FC236}">
                      <a16:creationId xmlns:a16="http://schemas.microsoft.com/office/drawing/2014/main" id="{B493F1F7-8AE4-41BB-9CAF-C403434698AF}"/>
                    </a:ext>
                  </a:extLst>
                </p:cNvPr>
                <p:cNvSpPr/>
                <p:nvPr/>
              </p:nvSpPr>
              <p:spPr>
                <a:xfrm>
                  <a:off x="3986098" y="1376363"/>
                  <a:ext cx="102783" cy="1281702"/>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柱体 252">
                  <a:extLst>
                    <a:ext uri="{FF2B5EF4-FFF2-40B4-BE49-F238E27FC236}">
                      <a16:creationId xmlns:a16="http://schemas.microsoft.com/office/drawing/2014/main" id="{F727ABED-F2F5-4520-8B0E-FFCCD83EF54B}"/>
                    </a:ext>
                  </a:extLst>
                </p:cNvPr>
                <p:cNvSpPr/>
                <p:nvPr/>
              </p:nvSpPr>
              <p:spPr>
                <a:xfrm>
                  <a:off x="4149567" y="1254919"/>
                  <a:ext cx="102783" cy="137532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柱体 253">
                  <a:extLst>
                    <a:ext uri="{FF2B5EF4-FFF2-40B4-BE49-F238E27FC236}">
                      <a16:creationId xmlns:a16="http://schemas.microsoft.com/office/drawing/2014/main" id="{CAB8595A-606E-4FA8-BE02-CECD959278B9}"/>
                    </a:ext>
                  </a:extLst>
                </p:cNvPr>
                <p:cNvSpPr/>
                <p:nvPr/>
              </p:nvSpPr>
              <p:spPr>
                <a:xfrm>
                  <a:off x="4329844" y="1166813"/>
                  <a:ext cx="93320" cy="1456179"/>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柱体 254">
                  <a:extLst>
                    <a:ext uri="{FF2B5EF4-FFF2-40B4-BE49-F238E27FC236}">
                      <a16:creationId xmlns:a16="http://schemas.microsoft.com/office/drawing/2014/main" id="{CAAC9BAE-0791-4EE1-BE92-8C1F44AD4733}"/>
                    </a:ext>
                  </a:extLst>
                </p:cNvPr>
                <p:cNvSpPr/>
                <p:nvPr/>
              </p:nvSpPr>
              <p:spPr>
                <a:xfrm>
                  <a:off x="4529145" y="1100138"/>
                  <a:ext cx="93320" cy="1522853"/>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柱体 255">
                  <a:extLst>
                    <a:ext uri="{FF2B5EF4-FFF2-40B4-BE49-F238E27FC236}">
                      <a16:creationId xmlns:a16="http://schemas.microsoft.com/office/drawing/2014/main" id="{551AF812-C855-4787-9CC7-C53B88CC05FF}"/>
                    </a:ext>
                  </a:extLst>
                </p:cNvPr>
                <p:cNvSpPr/>
                <p:nvPr/>
              </p:nvSpPr>
              <p:spPr>
                <a:xfrm>
                  <a:off x="4743020" y="1047750"/>
                  <a:ext cx="93320" cy="1575241"/>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柱体 256">
                  <a:extLst>
                    <a:ext uri="{FF2B5EF4-FFF2-40B4-BE49-F238E27FC236}">
                      <a16:creationId xmlns:a16="http://schemas.microsoft.com/office/drawing/2014/main" id="{0AA07412-2DF7-434A-8523-0D8AB3C2F706}"/>
                    </a:ext>
                  </a:extLst>
                </p:cNvPr>
                <p:cNvSpPr/>
                <p:nvPr/>
              </p:nvSpPr>
              <p:spPr>
                <a:xfrm>
                  <a:off x="4977692" y="990600"/>
                  <a:ext cx="85037" cy="160972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圆柱体 257">
                  <a:extLst>
                    <a:ext uri="{FF2B5EF4-FFF2-40B4-BE49-F238E27FC236}">
                      <a16:creationId xmlns:a16="http://schemas.microsoft.com/office/drawing/2014/main" id="{76BD3D2B-7E11-46A9-ADAA-DC3A96212D3A}"/>
                    </a:ext>
                  </a:extLst>
                </p:cNvPr>
                <p:cNvSpPr/>
                <p:nvPr/>
              </p:nvSpPr>
              <p:spPr>
                <a:xfrm>
                  <a:off x="5235167" y="950119"/>
                  <a:ext cx="85038" cy="1650205"/>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柱体 258">
                  <a:extLst>
                    <a:ext uri="{FF2B5EF4-FFF2-40B4-BE49-F238E27FC236}">
                      <a16:creationId xmlns:a16="http://schemas.microsoft.com/office/drawing/2014/main" id="{2EECC37E-C8B7-46CD-9231-2E09B7C8AF90}"/>
                    </a:ext>
                  </a:extLst>
                </p:cNvPr>
                <p:cNvSpPr/>
                <p:nvPr/>
              </p:nvSpPr>
              <p:spPr>
                <a:xfrm>
                  <a:off x="5495542" y="916781"/>
                  <a:ext cx="92621" cy="1666547"/>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柱体 259">
                  <a:extLst>
                    <a:ext uri="{FF2B5EF4-FFF2-40B4-BE49-F238E27FC236}">
                      <a16:creationId xmlns:a16="http://schemas.microsoft.com/office/drawing/2014/main" id="{3963C2C6-1EE4-41FF-B8E2-67196DAA2846}"/>
                    </a:ext>
                  </a:extLst>
                </p:cNvPr>
                <p:cNvSpPr/>
                <p:nvPr/>
              </p:nvSpPr>
              <p:spPr>
                <a:xfrm>
                  <a:off x="5792403" y="890589"/>
                  <a:ext cx="89788" cy="1692740"/>
                </a:xfrm>
                <a:prstGeom prst="can">
                  <a:avLst>
                    <a:gd name="adj" fmla="val 8399"/>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6" name="文本框 265">
              <a:extLst>
                <a:ext uri="{FF2B5EF4-FFF2-40B4-BE49-F238E27FC236}">
                  <a16:creationId xmlns:a16="http://schemas.microsoft.com/office/drawing/2014/main" id="{77941F10-F3D3-4EAE-AF2C-A3DAD1BF431A}"/>
                </a:ext>
              </a:extLst>
            </p:cNvPr>
            <p:cNvSpPr txBox="1"/>
            <p:nvPr userDrawn="1"/>
          </p:nvSpPr>
          <p:spPr>
            <a:xfrm>
              <a:off x="6179998"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中</a:t>
              </a:r>
            </a:p>
          </p:txBody>
        </p:sp>
        <p:sp>
          <p:nvSpPr>
            <p:cNvPr id="267" name="文本框 266">
              <a:extLst>
                <a:ext uri="{FF2B5EF4-FFF2-40B4-BE49-F238E27FC236}">
                  <a16:creationId xmlns:a16="http://schemas.microsoft.com/office/drawing/2014/main" id="{7299E34C-0EA4-42BB-9BB6-F7CECBE0F56C}"/>
                </a:ext>
              </a:extLst>
            </p:cNvPr>
            <p:cNvSpPr txBox="1"/>
            <p:nvPr userDrawn="1"/>
          </p:nvSpPr>
          <p:spPr>
            <a:xfrm>
              <a:off x="6097356"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原</a:t>
              </a:r>
            </a:p>
          </p:txBody>
        </p:sp>
        <p:sp>
          <p:nvSpPr>
            <p:cNvPr id="268" name="文本框 267">
              <a:extLst>
                <a:ext uri="{FF2B5EF4-FFF2-40B4-BE49-F238E27FC236}">
                  <a16:creationId xmlns:a16="http://schemas.microsoft.com/office/drawing/2014/main" id="{63BFAD36-6EEA-422D-B1CF-C8AF0CEE3A6C}"/>
                </a:ext>
              </a:extLst>
            </p:cNvPr>
            <p:cNvSpPr txBox="1"/>
            <p:nvPr userDrawn="1"/>
          </p:nvSpPr>
          <p:spPr>
            <a:xfrm>
              <a:off x="5932078"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化</a:t>
              </a:r>
            </a:p>
          </p:txBody>
        </p:sp>
        <p:sp>
          <p:nvSpPr>
            <p:cNvPr id="269" name="文本框 268">
              <a:extLst>
                <a:ext uri="{FF2B5EF4-FFF2-40B4-BE49-F238E27FC236}">
                  <a16:creationId xmlns:a16="http://schemas.microsoft.com/office/drawing/2014/main" id="{262CC84A-E199-41BD-8B2D-6CA5EA6A6146}"/>
                </a:ext>
              </a:extLst>
            </p:cNvPr>
            <p:cNvSpPr txBox="1"/>
            <p:nvPr userDrawn="1"/>
          </p:nvSpPr>
          <p:spPr>
            <a:xfrm>
              <a:off x="6014717"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文</a:t>
              </a:r>
            </a:p>
          </p:txBody>
        </p:sp>
        <p:sp>
          <p:nvSpPr>
            <p:cNvPr id="270" name="文本框 269">
              <a:extLst>
                <a:ext uri="{FF2B5EF4-FFF2-40B4-BE49-F238E27FC236}">
                  <a16:creationId xmlns:a16="http://schemas.microsoft.com/office/drawing/2014/main" id="{5062F035-9199-42D3-B560-18519CAE03DF}"/>
                </a:ext>
              </a:extLst>
            </p:cNvPr>
            <p:cNvSpPr txBox="1"/>
            <p:nvPr userDrawn="1"/>
          </p:nvSpPr>
          <p:spPr>
            <a:xfrm>
              <a:off x="5849439"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艺</a:t>
              </a:r>
            </a:p>
          </p:txBody>
        </p:sp>
        <p:sp>
          <p:nvSpPr>
            <p:cNvPr id="271" name="文本框 270">
              <a:extLst>
                <a:ext uri="{FF2B5EF4-FFF2-40B4-BE49-F238E27FC236}">
                  <a16:creationId xmlns:a16="http://schemas.microsoft.com/office/drawing/2014/main" id="{CBC92DE5-C094-4AD8-BB44-747051A08B89}"/>
                </a:ext>
              </a:extLst>
            </p:cNvPr>
            <p:cNvSpPr txBox="1"/>
            <p:nvPr userDrawn="1"/>
          </p:nvSpPr>
          <p:spPr>
            <a:xfrm>
              <a:off x="5684161"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学</a:t>
              </a:r>
            </a:p>
          </p:txBody>
        </p:sp>
        <p:sp>
          <p:nvSpPr>
            <p:cNvPr id="272" name="文本框 271">
              <a:extLst>
                <a:ext uri="{FF2B5EF4-FFF2-40B4-BE49-F238E27FC236}">
                  <a16:creationId xmlns:a16="http://schemas.microsoft.com/office/drawing/2014/main" id="{1AA2985E-DA28-458C-9834-13EAEC50C3F1}"/>
                </a:ext>
              </a:extLst>
            </p:cNvPr>
            <p:cNvSpPr txBox="1"/>
            <p:nvPr userDrawn="1"/>
          </p:nvSpPr>
          <p:spPr>
            <a:xfrm>
              <a:off x="5766800"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术</a:t>
              </a:r>
            </a:p>
          </p:txBody>
        </p:sp>
        <p:sp>
          <p:nvSpPr>
            <p:cNvPr id="273" name="文本框 272">
              <a:extLst>
                <a:ext uri="{FF2B5EF4-FFF2-40B4-BE49-F238E27FC236}">
                  <a16:creationId xmlns:a16="http://schemas.microsoft.com/office/drawing/2014/main" id="{E5D6D60F-A9D7-4F48-AF40-97DDA1CF0343}"/>
                </a:ext>
              </a:extLst>
            </p:cNvPr>
            <p:cNvSpPr txBox="1"/>
            <p:nvPr userDrawn="1"/>
          </p:nvSpPr>
          <p:spPr>
            <a:xfrm>
              <a:off x="5601522" y="7555923"/>
              <a:ext cx="243090" cy="169277"/>
            </a:xfrm>
            <a:prstGeom prst="rect">
              <a:avLst/>
            </a:prstGeom>
            <a:noFill/>
          </p:spPr>
          <p:txBody>
            <a:bodyPr wrap="square" rtlCol="0">
              <a:spAutoFit/>
            </a:bodyPr>
            <a:lstStyle/>
            <a:p>
              <a:pPr algn="ctr"/>
              <a:r>
                <a:rPr lang="zh-CN" altLang="en-US" sz="500" dirty="0">
                  <a:solidFill>
                    <a:schemeClr val="bg1"/>
                  </a:solidFill>
                  <a:latin typeface="方正字迹-吕建德行楷简体" panose="02010600010101010101" pitchFamily="2" charset="-122"/>
                  <a:ea typeface="方正字迹-吕建德行楷简体" panose="02010600010101010101" pitchFamily="2" charset="-122"/>
                </a:rPr>
                <a:t>院</a:t>
              </a:r>
            </a:p>
          </p:txBody>
        </p:sp>
      </p:grpSp>
      <p:sp>
        <p:nvSpPr>
          <p:cNvPr id="381" name="矩形 380">
            <a:extLst>
              <a:ext uri="{FF2B5EF4-FFF2-40B4-BE49-F238E27FC236}">
                <a16:creationId xmlns:a16="http://schemas.microsoft.com/office/drawing/2014/main" id="{EDF3BDD4-D7BE-4D48-A567-2FB3088D2625}"/>
              </a:ext>
            </a:extLst>
          </p:cNvPr>
          <p:cNvSpPr/>
          <p:nvPr userDrawn="1"/>
        </p:nvSpPr>
        <p:spPr>
          <a:xfrm>
            <a:off x="-5538" y="0"/>
            <a:ext cx="12192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361">
            <a:extLst>
              <a:ext uri="{FF2B5EF4-FFF2-40B4-BE49-F238E27FC236}">
                <a16:creationId xmlns:a16="http://schemas.microsoft.com/office/drawing/2014/main" id="{298A6AA8-ABFA-43D5-A520-A1B7DA7FEB88}"/>
              </a:ext>
            </a:extLst>
          </p:cNvPr>
          <p:cNvGrpSpPr/>
          <p:nvPr userDrawn="1"/>
        </p:nvGrpSpPr>
        <p:grpSpPr>
          <a:xfrm>
            <a:off x="-15875" y="-2716774"/>
            <a:ext cx="12234701" cy="4686300"/>
            <a:chOff x="0" y="0"/>
            <a:chExt cx="12192000" cy="4686300"/>
          </a:xfrm>
        </p:grpSpPr>
        <p:sp>
          <p:nvSpPr>
            <p:cNvPr id="363" name="任意多边形: 形状 362">
              <a:extLst>
                <a:ext uri="{FF2B5EF4-FFF2-40B4-BE49-F238E27FC236}">
                  <a16:creationId xmlns:a16="http://schemas.microsoft.com/office/drawing/2014/main" id="{CBC909E3-B994-4643-8076-37D9B362B718}"/>
                </a:ext>
              </a:extLst>
            </p:cNvPr>
            <p:cNvSpPr/>
            <p:nvPr/>
          </p:nvSpPr>
          <p:spPr>
            <a:xfrm>
              <a:off x="0" y="0"/>
              <a:ext cx="12192000" cy="4686300"/>
            </a:xfrm>
            <a:custGeom>
              <a:avLst/>
              <a:gdLst>
                <a:gd name="connsiteX0" fmla="*/ 0 w 12192000"/>
                <a:gd name="connsiteY0" fmla="*/ 0 h 4686300"/>
                <a:gd name="connsiteX1" fmla="*/ 12192000 w 12192000"/>
                <a:gd name="connsiteY1" fmla="*/ 0 h 4686300"/>
                <a:gd name="connsiteX2" fmla="*/ 12192000 w 12192000"/>
                <a:gd name="connsiteY2" fmla="*/ 2751418 h 4686300"/>
                <a:gd name="connsiteX3" fmla="*/ 12091481 w 12192000"/>
                <a:gd name="connsiteY3" fmla="*/ 2846699 h 4686300"/>
                <a:gd name="connsiteX4" fmla="*/ 6096000 w 12192000"/>
                <a:gd name="connsiteY4" fmla="*/ 4686300 h 4686300"/>
                <a:gd name="connsiteX5" fmla="*/ 100519 w 12192000"/>
                <a:gd name="connsiteY5" fmla="*/ 2846699 h 4686300"/>
                <a:gd name="connsiteX6" fmla="*/ 0 w 12192000"/>
                <a:gd name="connsiteY6" fmla="*/ 2751418 h 4686300"/>
                <a:gd name="connsiteX7" fmla="*/ 0 w 12192000"/>
                <a:gd name="connsiteY7" fmla="*/ 0 h 468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686300">
                  <a:moveTo>
                    <a:pt x="0" y="0"/>
                  </a:moveTo>
                  <a:lnTo>
                    <a:pt x="12192000" y="0"/>
                  </a:lnTo>
                  <a:lnTo>
                    <a:pt x="12192000" y="2751418"/>
                  </a:lnTo>
                  <a:lnTo>
                    <a:pt x="12091481" y="2846699"/>
                  </a:lnTo>
                  <a:cubicBezTo>
                    <a:pt x="10861946" y="3949584"/>
                    <a:pt x="8636827" y="4686300"/>
                    <a:pt x="6096000" y="4686300"/>
                  </a:cubicBezTo>
                  <a:cubicBezTo>
                    <a:pt x="3555173" y="4686300"/>
                    <a:pt x="1330054" y="3949584"/>
                    <a:pt x="100519" y="2846699"/>
                  </a:cubicBezTo>
                  <a:lnTo>
                    <a:pt x="0" y="2751418"/>
                  </a:lnTo>
                  <a:lnTo>
                    <a:pt x="0" y="0"/>
                  </a:lnTo>
                  <a:close/>
                </a:path>
              </a:pathLst>
            </a:cu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64" name="任意多边形: 形状 363">
              <a:extLst>
                <a:ext uri="{FF2B5EF4-FFF2-40B4-BE49-F238E27FC236}">
                  <a16:creationId xmlns:a16="http://schemas.microsoft.com/office/drawing/2014/main" id="{1385E034-CE87-4DAB-BDF3-0EE27EBF6BAD}"/>
                </a:ext>
              </a:extLst>
            </p:cNvPr>
            <p:cNvSpPr/>
            <p:nvPr/>
          </p:nvSpPr>
          <p:spPr>
            <a:xfrm>
              <a:off x="0" y="0"/>
              <a:ext cx="12192000" cy="4404675"/>
            </a:xfrm>
            <a:custGeom>
              <a:avLst/>
              <a:gdLst>
                <a:gd name="connsiteX0" fmla="*/ 0 w 12192000"/>
                <a:gd name="connsiteY0" fmla="*/ 0 h 4404675"/>
                <a:gd name="connsiteX1" fmla="*/ 12192000 w 12192000"/>
                <a:gd name="connsiteY1" fmla="*/ 0 h 4404675"/>
                <a:gd name="connsiteX2" fmla="*/ 12192000 w 12192000"/>
                <a:gd name="connsiteY2" fmla="*/ 2700012 h 4404675"/>
                <a:gd name="connsiteX3" fmla="*/ 12156380 w 12192000"/>
                <a:gd name="connsiteY3" fmla="*/ 2727664 h 4404675"/>
                <a:gd name="connsiteX4" fmla="*/ 6096000 w 12192000"/>
                <a:gd name="connsiteY4" fmla="*/ 4404675 h 4404675"/>
                <a:gd name="connsiteX5" fmla="*/ 35620 w 12192000"/>
                <a:gd name="connsiteY5" fmla="*/ 2727664 h 4404675"/>
                <a:gd name="connsiteX6" fmla="*/ 0 w 12192000"/>
                <a:gd name="connsiteY6" fmla="*/ 2700012 h 4404675"/>
                <a:gd name="connsiteX7" fmla="*/ 0 w 12192000"/>
                <a:gd name="connsiteY7" fmla="*/ 0 h 440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404675">
                  <a:moveTo>
                    <a:pt x="0" y="0"/>
                  </a:moveTo>
                  <a:lnTo>
                    <a:pt x="12192000" y="0"/>
                  </a:lnTo>
                  <a:lnTo>
                    <a:pt x="12192000" y="2700012"/>
                  </a:lnTo>
                  <a:lnTo>
                    <a:pt x="12156380" y="2727664"/>
                  </a:lnTo>
                  <a:cubicBezTo>
                    <a:pt x="10777202" y="3745712"/>
                    <a:pt x="8576003" y="4404675"/>
                    <a:pt x="6096000" y="4404675"/>
                  </a:cubicBezTo>
                  <a:cubicBezTo>
                    <a:pt x="3615997" y="4404675"/>
                    <a:pt x="1414798" y="3745712"/>
                    <a:pt x="35620" y="2727664"/>
                  </a:cubicBezTo>
                  <a:lnTo>
                    <a:pt x="0" y="270001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pic>
        <p:nvPicPr>
          <p:cNvPr id="365" name="图片 364">
            <a:extLst>
              <a:ext uri="{FF2B5EF4-FFF2-40B4-BE49-F238E27FC236}">
                <a16:creationId xmlns:a16="http://schemas.microsoft.com/office/drawing/2014/main" id="{55E00841-F61A-4970-8E74-19C656CACDD8}"/>
              </a:ext>
            </a:extLst>
          </p:cNvPr>
          <p:cNvPicPr>
            <a:picLocks noChangeAspect="1"/>
          </p:cNvPicPr>
          <p:nvPr userDrawn="1"/>
        </p:nvPicPr>
        <p:blipFill>
          <a:blip r:embed="rId3"/>
          <a:stretch>
            <a:fillRect/>
          </a:stretch>
        </p:blipFill>
        <p:spPr>
          <a:xfrm>
            <a:off x="5640447" y="713312"/>
            <a:ext cx="961905" cy="790476"/>
          </a:xfrm>
          <a:prstGeom prst="rect">
            <a:avLst/>
          </a:prstGeom>
        </p:spPr>
      </p:pic>
      <p:sp>
        <p:nvSpPr>
          <p:cNvPr id="375" name="椭圆 374">
            <a:extLst>
              <a:ext uri="{FF2B5EF4-FFF2-40B4-BE49-F238E27FC236}">
                <a16:creationId xmlns:a16="http://schemas.microsoft.com/office/drawing/2014/main" id="{42EA2292-A851-453D-A5DC-A0B5EB7CD3AB}"/>
              </a:ext>
            </a:extLst>
          </p:cNvPr>
          <p:cNvSpPr/>
          <p:nvPr userDrawn="1"/>
        </p:nvSpPr>
        <p:spPr>
          <a:xfrm>
            <a:off x="5738356" y="734032"/>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a:extLst>
              <a:ext uri="{FF2B5EF4-FFF2-40B4-BE49-F238E27FC236}">
                <a16:creationId xmlns:a16="http://schemas.microsoft.com/office/drawing/2014/main" id="{52A2366B-D757-4673-B732-969EE37F0246}"/>
              </a:ext>
            </a:extLst>
          </p:cNvPr>
          <p:cNvSpPr/>
          <p:nvPr userDrawn="1"/>
        </p:nvSpPr>
        <p:spPr>
          <a:xfrm>
            <a:off x="5706124" y="697706"/>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形状 377">
            <a:extLst>
              <a:ext uri="{FF2B5EF4-FFF2-40B4-BE49-F238E27FC236}">
                <a16:creationId xmlns:a16="http://schemas.microsoft.com/office/drawing/2014/main" id="{878F0402-8838-4756-A68C-F9C2BDDCFFBE}"/>
              </a:ext>
            </a:extLst>
          </p:cNvPr>
          <p:cNvSpPr/>
          <p:nvPr userDrawn="1"/>
        </p:nvSpPr>
        <p:spPr>
          <a:xfrm flipV="1">
            <a:off x="0" y="5172074"/>
            <a:ext cx="12192000" cy="1685925"/>
          </a:xfrm>
          <a:custGeom>
            <a:avLst/>
            <a:gdLst>
              <a:gd name="connsiteX0" fmla="*/ 0 w 12192000"/>
              <a:gd name="connsiteY0" fmla="*/ 0 h 4686300"/>
              <a:gd name="connsiteX1" fmla="*/ 12192000 w 12192000"/>
              <a:gd name="connsiteY1" fmla="*/ 0 h 4686300"/>
              <a:gd name="connsiteX2" fmla="*/ 12192000 w 12192000"/>
              <a:gd name="connsiteY2" fmla="*/ 2751418 h 4686300"/>
              <a:gd name="connsiteX3" fmla="*/ 12091481 w 12192000"/>
              <a:gd name="connsiteY3" fmla="*/ 2846699 h 4686300"/>
              <a:gd name="connsiteX4" fmla="*/ 6096000 w 12192000"/>
              <a:gd name="connsiteY4" fmla="*/ 4686300 h 4686300"/>
              <a:gd name="connsiteX5" fmla="*/ 100519 w 12192000"/>
              <a:gd name="connsiteY5" fmla="*/ 2846699 h 4686300"/>
              <a:gd name="connsiteX6" fmla="*/ 0 w 12192000"/>
              <a:gd name="connsiteY6" fmla="*/ 2751418 h 4686300"/>
              <a:gd name="connsiteX7" fmla="*/ 0 w 12192000"/>
              <a:gd name="connsiteY7" fmla="*/ 0 h 468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686300">
                <a:moveTo>
                  <a:pt x="0" y="0"/>
                </a:moveTo>
                <a:lnTo>
                  <a:pt x="12192000" y="0"/>
                </a:lnTo>
                <a:lnTo>
                  <a:pt x="12192000" y="2751418"/>
                </a:lnTo>
                <a:lnTo>
                  <a:pt x="12091481" y="2846699"/>
                </a:lnTo>
                <a:cubicBezTo>
                  <a:pt x="10861946" y="3949584"/>
                  <a:pt x="8636827" y="4686300"/>
                  <a:pt x="6096000" y="4686300"/>
                </a:cubicBezTo>
                <a:cubicBezTo>
                  <a:pt x="3555173" y="4686300"/>
                  <a:pt x="1330054" y="3949584"/>
                  <a:pt x="100519" y="2846699"/>
                </a:cubicBezTo>
                <a:lnTo>
                  <a:pt x="0" y="2751418"/>
                </a:lnTo>
                <a:lnTo>
                  <a:pt x="0" y="0"/>
                </a:lnTo>
                <a:close/>
              </a:path>
            </a:pathLst>
          </a:cu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日期占位符 3">
            <a:extLst>
              <a:ext uri="{FF2B5EF4-FFF2-40B4-BE49-F238E27FC236}">
                <a16:creationId xmlns:a16="http://schemas.microsoft.com/office/drawing/2014/main" id="{FF5929B2-ECEC-4950-B4CE-EA189A287445}"/>
              </a:ext>
            </a:extLst>
          </p:cNvPr>
          <p:cNvSpPr>
            <a:spLocks noGrp="1"/>
          </p:cNvSpPr>
          <p:nvPr>
            <p:ph type="dt" sz="half" idx="10"/>
          </p:nvPr>
        </p:nvSpPr>
        <p:spPr/>
        <p:txBody>
          <a:body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05CB6E86-7160-43C0-BE4A-A97036B4EB06}"/>
              </a:ext>
            </a:extLst>
          </p:cNvPr>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a:extLst>
              <a:ext uri="{FF2B5EF4-FFF2-40B4-BE49-F238E27FC236}">
                <a16:creationId xmlns:a16="http://schemas.microsoft.com/office/drawing/2014/main" id="{48AD389D-8096-4530-B5D4-8E6CD37103F5}"/>
              </a:ext>
            </a:extLst>
          </p:cNvPr>
          <p:cNvSpPr>
            <a:spLocks noGrp="1"/>
          </p:cNvSpPr>
          <p:nvPr>
            <p:ph type="sldNum" sz="quarter" idx="12"/>
          </p:nvPr>
        </p:nvSpPr>
        <p:spPr/>
        <p:txBody>
          <a:bodyPr/>
          <a:lstStyle/>
          <a:p>
            <a:fld id="{36DFD9E3-9A4F-4590-9BA6-5D1560024033}" type="slidenum">
              <a:rPr lang="zh-CN" altLang="en-US" smtClean="0"/>
              <a:t>‹#›</a:t>
            </a:fld>
            <a:endParaRPr lang="zh-CN" altLang="en-US"/>
          </a:p>
        </p:txBody>
      </p:sp>
      <p:sp>
        <p:nvSpPr>
          <p:cNvPr id="89" name="任意多边形: 形状 88">
            <a:extLst>
              <a:ext uri="{FF2B5EF4-FFF2-40B4-BE49-F238E27FC236}">
                <a16:creationId xmlns:a16="http://schemas.microsoft.com/office/drawing/2014/main" id="{0A4E07D1-8F7F-46D7-973F-C683DF53635D}"/>
              </a:ext>
            </a:extLst>
          </p:cNvPr>
          <p:cNvSpPr/>
          <p:nvPr userDrawn="1"/>
        </p:nvSpPr>
        <p:spPr>
          <a:xfrm>
            <a:off x="3673610" y="5709015"/>
            <a:ext cx="149823" cy="46808"/>
          </a:xfrm>
          <a:custGeom>
            <a:avLst/>
            <a:gdLst>
              <a:gd name="connsiteX0" fmla="*/ 0 w 1363980"/>
              <a:gd name="connsiteY0" fmla="*/ 22860 h 236220"/>
              <a:gd name="connsiteX1" fmla="*/ 601980 w 1363980"/>
              <a:gd name="connsiteY1" fmla="*/ 160020 h 236220"/>
              <a:gd name="connsiteX2" fmla="*/ 601980 w 1363980"/>
              <a:gd name="connsiteY2" fmla="*/ 236220 h 236220"/>
              <a:gd name="connsiteX3" fmla="*/ 769620 w 1363980"/>
              <a:gd name="connsiteY3" fmla="*/ 236220 h 236220"/>
              <a:gd name="connsiteX4" fmla="*/ 784860 w 1363980"/>
              <a:gd name="connsiteY4" fmla="*/ 152400 h 236220"/>
              <a:gd name="connsiteX5" fmla="*/ 1363980 w 1363980"/>
              <a:gd name="connsiteY5" fmla="*/ 0 h 236220"/>
              <a:gd name="connsiteX6" fmla="*/ 1363980 w 1363980"/>
              <a:gd name="connsiteY6" fmla="*/ 0 h 236220"/>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784860 w 1363980"/>
              <a:gd name="connsiteY4" fmla="*/ 152400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784862 w 1363980"/>
              <a:gd name="connsiteY4" fmla="*/ 159433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34142 w 1363980"/>
              <a:gd name="connsiteY4" fmla="*/ 173500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21818 w 1363980"/>
              <a:gd name="connsiteY4" fmla="*/ 159436 h 243252"/>
              <a:gd name="connsiteX5" fmla="*/ 1363980 w 1363980"/>
              <a:gd name="connsiteY5" fmla="*/ 0 h 243252"/>
              <a:gd name="connsiteX6" fmla="*/ 1363980 w 1363980"/>
              <a:gd name="connsiteY6" fmla="*/ 0 h 243252"/>
              <a:gd name="connsiteX0" fmla="*/ 0 w 1363980"/>
              <a:gd name="connsiteY0" fmla="*/ 22860 h 243252"/>
              <a:gd name="connsiteX1" fmla="*/ 601980 w 1363980"/>
              <a:gd name="connsiteY1" fmla="*/ 160020 h 243252"/>
              <a:gd name="connsiteX2" fmla="*/ 601980 w 1363980"/>
              <a:gd name="connsiteY2" fmla="*/ 236220 h 243252"/>
              <a:gd name="connsiteX3" fmla="*/ 806576 w 1363980"/>
              <a:gd name="connsiteY3" fmla="*/ 243252 h 243252"/>
              <a:gd name="connsiteX4" fmla="*/ 809500 w 1363980"/>
              <a:gd name="connsiteY4" fmla="*/ 159436 h 243252"/>
              <a:gd name="connsiteX5" fmla="*/ 1363980 w 1363980"/>
              <a:gd name="connsiteY5" fmla="*/ 0 h 243252"/>
              <a:gd name="connsiteX6" fmla="*/ 1363980 w 1363980"/>
              <a:gd name="connsiteY6" fmla="*/ 0 h 24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3980" h="243252">
                <a:moveTo>
                  <a:pt x="0" y="22860"/>
                </a:moveTo>
                <a:lnTo>
                  <a:pt x="601980" y="160020"/>
                </a:lnTo>
                <a:lnTo>
                  <a:pt x="601980" y="236220"/>
                </a:lnTo>
                <a:lnTo>
                  <a:pt x="806576" y="243252"/>
                </a:lnTo>
                <a:lnTo>
                  <a:pt x="809500" y="159436"/>
                </a:lnTo>
                <a:lnTo>
                  <a:pt x="1363980" y="0"/>
                </a:lnTo>
                <a:lnTo>
                  <a:pt x="1363980"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形状 89">
            <a:extLst>
              <a:ext uri="{FF2B5EF4-FFF2-40B4-BE49-F238E27FC236}">
                <a16:creationId xmlns:a16="http://schemas.microsoft.com/office/drawing/2014/main" id="{4944A9DE-EB34-486B-8A66-1CABF164B776}"/>
              </a:ext>
            </a:extLst>
          </p:cNvPr>
          <p:cNvSpPr/>
          <p:nvPr userDrawn="1"/>
        </p:nvSpPr>
        <p:spPr>
          <a:xfrm>
            <a:off x="3670342" y="5753003"/>
            <a:ext cx="68634" cy="1004395"/>
          </a:xfrm>
          <a:custGeom>
            <a:avLst/>
            <a:gdLst>
              <a:gd name="connsiteX0" fmla="*/ 624840 w 624840"/>
              <a:gd name="connsiteY0" fmla="*/ 0 h 5219700"/>
              <a:gd name="connsiteX1" fmla="*/ 525780 w 624840"/>
              <a:gd name="connsiteY1" fmla="*/ 3383280 h 5219700"/>
              <a:gd name="connsiteX2" fmla="*/ 175260 w 624840"/>
              <a:gd name="connsiteY2" fmla="*/ 3390900 h 5219700"/>
              <a:gd name="connsiteX3" fmla="*/ 0 w 624840"/>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624840" h="5219700">
                <a:moveTo>
                  <a:pt x="624840" y="0"/>
                </a:moveTo>
                <a:lnTo>
                  <a:pt x="525780" y="3383280"/>
                </a:lnTo>
                <a:lnTo>
                  <a:pt x="175260" y="3390900"/>
                </a:lnTo>
                <a:lnTo>
                  <a:pt x="0" y="52197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921B40EC-9A57-4FA5-B6B4-AF8F61094E77}"/>
              </a:ext>
            </a:extLst>
          </p:cNvPr>
          <p:cNvSpPr/>
          <p:nvPr userDrawn="1"/>
        </p:nvSpPr>
        <p:spPr>
          <a:xfrm flipH="1">
            <a:off x="3760208" y="5750071"/>
            <a:ext cx="68634" cy="1004395"/>
          </a:xfrm>
          <a:custGeom>
            <a:avLst/>
            <a:gdLst>
              <a:gd name="connsiteX0" fmla="*/ 624840 w 624840"/>
              <a:gd name="connsiteY0" fmla="*/ 0 h 5219700"/>
              <a:gd name="connsiteX1" fmla="*/ 525780 w 624840"/>
              <a:gd name="connsiteY1" fmla="*/ 3383280 h 5219700"/>
              <a:gd name="connsiteX2" fmla="*/ 175260 w 624840"/>
              <a:gd name="connsiteY2" fmla="*/ 3390900 h 5219700"/>
              <a:gd name="connsiteX3" fmla="*/ 0 w 624840"/>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624840" h="5219700">
                <a:moveTo>
                  <a:pt x="624840" y="0"/>
                </a:moveTo>
                <a:lnTo>
                  <a:pt x="525780" y="3383280"/>
                </a:lnTo>
                <a:lnTo>
                  <a:pt x="175260" y="3390900"/>
                </a:lnTo>
                <a:lnTo>
                  <a:pt x="0" y="521970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形状 91">
            <a:extLst>
              <a:ext uri="{FF2B5EF4-FFF2-40B4-BE49-F238E27FC236}">
                <a16:creationId xmlns:a16="http://schemas.microsoft.com/office/drawing/2014/main" id="{F228EDC4-7865-4894-A5C4-EF6E648B4CBD}"/>
              </a:ext>
            </a:extLst>
          </p:cNvPr>
          <p:cNvSpPr/>
          <p:nvPr userDrawn="1"/>
        </p:nvSpPr>
        <p:spPr>
          <a:xfrm>
            <a:off x="3056487" y="5713074"/>
            <a:ext cx="620694" cy="1140344"/>
          </a:xfrm>
          <a:custGeom>
            <a:avLst/>
            <a:gdLst>
              <a:gd name="connsiteX0" fmla="*/ 5232400 w 5232400"/>
              <a:gd name="connsiteY0" fmla="*/ 0 h 5676900"/>
              <a:gd name="connsiteX1" fmla="*/ 4140200 w 5232400"/>
              <a:gd name="connsiteY1" fmla="*/ 2006600 h 5676900"/>
              <a:gd name="connsiteX2" fmla="*/ 0 w 5232400"/>
              <a:gd name="connsiteY2" fmla="*/ 5676900 h 5676900"/>
              <a:gd name="connsiteX0" fmla="*/ 1092201 w 1092201"/>
              <a:gd name="connsiteY0" fmla="*/ 0 h 2006600"/>
              <a:gd name="connsiteX1" fmla="*/ 1 w 1092201"/>
              <a:gd name="connsiteY1" fmla="*/ 2006600 h 2006600"/>
            </a:gdLst>
            <a:ahLst/>
            <a:cxnLst>
              <a:cxn ang="0">
                <a:pos x="connsiteX0" y="connsiteY0"/>
              </a:cxn>
              <a:cxn ang="0">
                <a:pos x="connsiteX1" y="connsiteY1"/>
              </a:cxn>
            </a:cxnLst>
            <a:rect l="l" t="t" r="r" b="b"/>
            <a:pathLst>
              <a:path w="1092201" h="2006600">
                <a:moveTo>
                  <a:pt x="1092201" y="0"/>
                </a:moveTo>
                <a:cubicBezTo>
                  <a:pt x="982134" y="530225"/>
                  <a:pt x="872068" y="1060450"/>
                  <a:pt x="1" y="200660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形状 92">
            <a:extLst>
              <a:ext uri="{FF2B5EF4-FFF2-40B4-BE49-F238E27FC236}">
                <a16:creationId xmlns:a16="http://schemas.microsoft.com/office/drawing/2014/main" id="{80FC619F-333C-4EB8-B5A2-94FA3D28A759}"/>
              </a:ext>
            </a:extLst>
          </p:cNvPr>
          <p:cNvSpPr/>
          <p:nvPr userDrawn="1"/>
        </p:nvSpPr>
        <p:spPr>
          <a:xfrm flipH="1">
            <a:off x="3822125" y="5709015"/>
            <a:ext cx="620694" cy="1140344"/>
          </a:xfrm>
          <a:custGeom>
            <a:avLst/>
            <a:gdLst>
              <a:gd name="connsiteX0" fmla="*/ 5232400 w 5232400"/>
              <a:gd name="connsiteY0" fmla="*/ 0 h 5676900"/>
              <a:gd name="connsiteX1" fmla="*/ 4140200 w 5232400"/>
              <a:gd name="connsiteY1" fmla="*/ 2006600 h 5676900"/>
              <a:gd name="connsiteX2" fmla="*/ 0 w 5232400"/>
              <a:gd name="connsiteY2" fmla="*/ 5676900 h 5676900"/>
              <a:gd name="connsiteX0" fmla="*/ 1092201 w 1092201"/>
              <a:gd name="connsiteY0" fmla="*/ 0 h 2006600"/>
              <a:gd name="connsiteX1" fmla="*/ 1 w 1092201"/>
              <a:gd name="connsiteY1" fmla="*/ 2006600 h 2006600"/>
            </a:gdLst>
            <a:ahLst/>
            <a:cxnLst>
              <a:cxn ang="0">
                <a:pos x="connsiteX0" y="connsiteY0"/>
              </a:cxn>
              <a:cxn ang="0">
                <a:pos x="connsiteX1" y="connsiteY1"/>
              </a:cxn>
            </a:cxnLst>
            <a:rect l="l" t="t" r="r" b="b"/>
            <a:pathLst>
              <a:path w="1092201" h="2006600">
                <a:moveTo>
                  <a:pt x="1092201" y="0"/>
                </a:moveTo>
                <a:cubicBezTo>
                  <a:pt x="982134" y="530225"/>
                  <a:pt x="872068" y="1060450"/>
                  <a:pt x="1" y="200660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a:extLst>
              <a:ext uri="{FF2B5EF4-FFF2-40B4-BE49-F238E27FC236}">
                <a16:creationId xmlns:a16="http://schemas.microsoft.com/office/drawing/2014/main" id="{EB981295-A5C0-4227-9C06-5134DE453050}"/>
              </a:ext>
            </a:extLst>
          </p:cNvPr>
          <p:cNvCxnSpPr>
            <a:cxnSpLocks/>
          </p:cNvCxnSpPr>
          <p:nvPr userDrawn="1"/>
        </p:nvCxnSpPr>
        <p:spPr>
          <a:xfrm>
            <a:off x="3664930" y="5768395"/>
            <a:ext cx="7160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283EF3BE-A76C-4C0A-8BF4-35DAB984BB93}"/>
              </a:ext>
            </a:extLst>
          </p:cNvPr>
          <p:cNvCxnSpPr>
            <a:cxnSpLocks/>
          </p:cNvCxnSpPr>
          <p:nvPr userDrawn="1"/>
        </p:nvCxnSpPr>
        <p:spPr>
          <a:xfrm>
            <a:off x="3658163" y="5803630"/>
            <a:ext cx="8183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80B58E42-5450-4D3C-B75B-3FCCCD7823EF}"/>
              </a:ext>
            </a:extLst>
          </p:cNvPr>
          <p:cNvCxnSpPr>
            <a:cxnSpLocks/>
          </p:cNvCxnSpPr>
          <p:nvPr userDrawn="1"/>
        </p:nvCxnSpPr>
        <p:spPr>
          <a:xfrm>
            <a:off x="3648273" y="5838865"/>
            <a:ext cx="920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A51DBC85-3F05-4392-A687-F71330E569ED}"/>
              </a:ext>
            </a:extLst>
          </p:cNvPr>
          <p:cNvCxnSpPr>
            <a:cxnSpLocks/>
          </p:cNvCxnSpPr>
          <p:nvPr userDrawn="1"/>
        </p:nvCxnSpPr>
        <p:spPr>
          <a:xfrm>
            <a:off x="3643279" y="5874099"/>
            <a:ext cx="920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E23D76CE-4CB6-4E08-8083-B1066F275F67}"/>
              </a:ext>
            </a:extLst>
          </p:cNvPr>
          <p:cNvCxnSpPr>
            <a:cxnSpLocks/>
          </p:cNvCxnSpPr>
          <p:nvPr userDrawn="1"/>
        </p:nvCxnSpPr>
        <p:spPr>
          <a:xfrm>
            <a:off x="3633751" y="5909334"/>
            <a:ext cx="10278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E4D83435-AF20-44CC-B24E-93F0EA56DF73}"/>
              </a:ext>
            </a:extLst>
          </p:cNvPr>
          <p:cNvCxnSpPr>
            <a:cxnSpLocks/>
          </p:cNvCxnSpPr>
          <p:nvPr userDrawn="1"/>
        </p:nvCxnSpPr>
        <p:spPr>
          <a:xfrm>
            <a:off x="3621967" y="5944569"/>
            <a:ext cx="11456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7334E0ED-27D0-4076-B3E9-39C2E7D94FBD}"/>
              </a:ext>
            </a:extLst>
          </p:cNvPr>
          <p:cNvCxnSpPr>
            <a:cxnSpLocks/>
          </p:cNvCxnSpPr>
          <p:nvPr userDrawn="1"/>
        </p:nvCxnSpPr>
        <p:spPr>
          <a:xfrm>
            <a:off x="3613823" y="5979804"/>
            <a:ext cx="12271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D1C19433-A154-4D2F-A633-BD05965063CA}"/>
              </a:ext>
            </a:extLst>
          </p:cNvPr>
          <p:cNvCxnSpPr>
            <a:cxnSpLocks/>
          </p:cNvCxnSpPr>
          <p:nvPr userDrawn="1"/>
        </p:nvCxnSpPr>
        <p:spPr>
          <a:xfrm>
            <a:off x="3602997" y="6015039"/>
            <a:ext cx="12947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47E07679-95C4-49FE-9E89-D351984D6CAB}"/>
              </a:ext>
            </a:extLst>
          </p:cNvPr>
          <p:cNvCxnSpPr>
            <a:cxnSpLocks/>
          </p:cNvCxnSpPr>
          <p:nvPr userDrawn="1"/>
        </p:nvCxnSpPr>
        <p:spPr>
          <a:xfrm>
            <a:off x="3586704" y="6050274"/>
            <a:ext cx="1457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B095B8C7-B25D-4E1E-8578-09D15A658EFA}"/>
              </a:ext>
            </a:extLst>
          </p:cNvPr>
          <p:cNvCxnSpPr>
            <a:cxnSpLocks/>
          </p:cNvCxnSpPr>
          <p:nvPr userDrawn="1"/>
        </p:nvCxnSpPr>
        <p:spPr>
          <a:xfrm>
            <a:off x="3572237" y="6085509"/>
            <a:ext cx="16023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4B0679CA-BEBC-459E-B2F5-DBEC7A84006B}"/>
              </a:ext>
            </a:extLst>
          </p:cNvPr>
          <p:cNvCxnSpPr>
            <a:cxnSpLocks/>
          </p:cNvCxnSpPr>
          <p:nvPr userDrawn="1"/>
        </p:nvCxnSpPr>
        <p:spPr>
          <a:xfrm>
            <a:off x="3562146" y="6120744"/>
            <a:ext cx="17033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1294E61E-3888-4430-92BB-2BABFEF01A91}"/>
              </a:ext>
            </a:extLst>
          </p:cNvPr>
          <p:cNvCxnSpPr>
            <a:cxnSpLocks/>
          </p:cNvCxnSpPr>
          <p:nvPr userDrawn="1"/>
        </p:nvCxnSpPr>
        <p:spPr>
          <a:xfrm>
            <a:off x="3532585" y="6155979"/>
            <a:ext cx="18465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6F9F1B6C-32DF-4D4A-AF70-88B51FDFF7B0}"/>
              </a:ext>
            </a:extLst>
          </p:cNvPr>
          <p:cNvCxnSpPr>
            <a:cxnSpLocks/>
          </p:cNvCxnSpPr>
          <p:nvPr userDrawn="1"/>
        </p:nvCxnSpPr>
        <p:spPr>
          <a:xfrm>
            <a:off x="3527897" y="6191214"/>
            <a:ext cx="20457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9EA2321D-1A3C-4CEE-9D77-B71CCE29FC98}"/>
              </a:ext>
            </a:extLst>
          </p:cNvPr>
          <p:cNvCxnSpPr>
            <a:cxnSpLocks/>
          </p:cNvCxnSpPr>
          <p:nvPr userDrawn="1"/>
        </p:nvCxnSpPr>
        <p:spPr>
          <a:xfrm>
            <a:off x="3512022" y="6226449"/>
            <a:ext cx="22045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524ABBA-E4B3-42AB-8F4C-7079E2398F97}"/>
              </a:ext>
            </a:extLst>
          </p:cNvPr>
          <p:cNvCxnSpPr>
            <a:cxnSpLocks/>
          </p:cNvCxnSpPr>
          <p:nvPr userDrawn="1"/>
        </p:nvCxnSpPr>
        <p:spPr>
          <a:xfrm>
            <a:off x="3411554" y="6405330"/>
            <a:ext cx="27737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2ABA7DB0-DD97-484E-8B28-0CB999946098}"/>
              </a:ext>
            </a:extLst>
          </p:cNvPr>
          <p:cNvCxnSpPr>
            <a:cxnSpLocks/>
          </p:cNvCxnSpPr>
          <p:nvPr userDrawn="1"/>
        </p:nvCxnSpPr>
        <p:spPr>
          <a:xfrm>
            <a:off x="3391255" y="6437859"/>
            <a:ext cx="29552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7A236C36-CA2D-4791-956A-2F3FC1E16E27}"/>
              </a:ext>
            </a:extLst>
          </p:cNvPr>
          <p:cNvCxnSpPr>
            <a:cxnSpLocks/>
          </p:cNvCxnSpPr>
          <p:nvPr userDrawn="1"/>
        </p:nvCxnSpPr>
        <p:spPr>
          <a:xfrm>
            <a:off x="3367238" y="6473094"/>
            <a:ext cx="31683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0AA858AD-9B4E-4929-88F7-09A172BC662A}"/>
              </a:ext>
            </a:extLst>
          </p:cNvPr>
          <p:cNvCxnSpPr>
            <a:cxnSpLocks/>
          </p:cNvCxnSpPr>
          <p:nvPr userDrawn="1"/>
        </p:nvCxnSpPr>
        <p:spPr>
          <a:xfrm>
            <a:off x="3339949" y="6508329"/>
            <a:ext cx="34412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3F501D16-EE82-44DA-9DEF-B6FB38267007}"/>
              </a:ext>
            </a:extLst>
          </p:cNvPr>
          <p:cNvCxnSpPr>
            <a:cxnSpLocks/>
          </p:cNvCxnSpPr>
          <p:nvPr userDrawn="1"/>
        </p:nvCxnSpPr>
        <p:spPr>
          <a:xfrm>
            <a:off x="3315095" y="6543564"/>
            <a:ext cx="36898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CB590BB2-065E-47CA-917D-13E3A7BB9A0D}"/>
              </a:ext>
            </a:extLst>
          </p:cNvPr>
          <p:cNvCxnSpPr>
            <a:cxnSpLocks/>
          </p:cNvCxnSpPr>
          <p:nvPr userDrawn="1"/>
        </p:nvCxnSpPr>
        <p:spPr>
          <a:xfrm>
            <a:off x="3289523" y="6578799"/>
            <a:ext cx="38972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E4CFA785-E369-488D-B80C-EEA16133467F}"/>
              </a:ext>
            </a:extLst>
          </p:cNvPr>
          <p:cNvCxnSpPr>
            <a:cxnSpLocks/>
          </p:cNvCxnSpPr>
          <p:nvPr userDrawn="1"/>
        </p:nvCxnSpPr>
        <p:spPr>
          <a:xfrm>
            <a:off x="3264546" y="6614033"/>
            <a:ext cx="41470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5BC219BB-0BB8-4C4D-A2B2-E1AEFEE73803}"/>
              </a:ext>
            </a:extLst>
          </p:cNvPr>
          <p:cNvCxnSpPr>
            <a:cxnSpLocks/>
          </p:cNvCxnSpPr>
          <p:nvPr userDrawn="1"/>
        </p:nvCxnSpPr>
        <p:spPr>
          <a:xfrm>
            <a:off x="3233684" y="6649268"/>
            <a:ext cx="4399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A61BEF23-046D-4834-B30A-4F51D3033397}"/>
              </a:ext>
            </a:extLst>
          </p:cNvPr>
          <p:cNvCxnSpPr>
            <a:cxnSpLocks/>
          </p:cNvCxnSpPr>
          <p:nvPr userDrawn="1"/>
        </p:nvCxnSpPr>
        <p:spPr>
          <a:xfrm>
            <a:off x="3204648" y="6684503"/>
            <a:ext cx="47053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7B8C6ED6-5A28-4F49-A293-29BAC9EF7064}"/>
              </a:ext>
            </a:extLst>
          </p:cNvPr>
          <p:cNvCxnSpPr>
            <a:cxnSpLocks/>
          </p:cNvCxnSpPr>
          <p:nvPr userDrawn="1"/>
        </p:nvCxnSpPr>
        <p:spPr>
          <a:xfrm>
            <a:off x="3494800" y="6261684"/>
            <a:ext cx="23767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55E4BDF6-580B-4AFC-AB8F-A7706131FB1D}"/>
              </a:ext>
            </a:extLst>
          </p:cNvPr>
          <p:cNvCxnSpPr>
            <a:cxnSpLocks/>
          </p:cNvCxnSpPr>
          <p:nvPr userDrawn="1"/>
        </p:nvCxnSpPr>
        <p:spPr>
          <a:xfrm>
            <a:off x="3476219" y="6296919"/>
            <a:ext cx="2562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2D983872-8958-441A-BA3A-381232E5607E}"/>
              </a:ext>
            </a:extLst>
          </p:cNvPr>
          <p:cNvCxnSpPr>
            <a:cxnSpLocks/>
          </p:cNvCxnSpPr>
          <p:nvPr userDrawn="1"/>
        </p:nvCxnSpPr>
        <p:spPr>
          <a:xfrm>
            <a:off x="3456291" y="6332154"/>
            <a:ext cx="27618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977A8EE-FC54-4501-B2C4-28D9F967B3AE}"/>
              </a:ext>
            </a:extLst>
          </p:cNvPr>
          <p:cNvCxnSpPr>
            <a:cxnSpLocks/>
          </p:cNvCxnSpPr>
          <p:nvPr userDrawn="1"/>
        </p:nvCxnSpPr>
        <p:spPr>
          <a:xfrm>
            <a:off x="3434560" y="6367389"/>
            <a:ext cx="29464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1" name="组合 120">
            <a:extLst>
              <a:ext uri="{FF2B5EF4-FFF2-40B4-BE49-F238E27FC236}">
                <a16:creationId xmlns:a16="http://schemas.microsoft.com/office/drawing/2014/main" id="{BC181B08-2F0E-4DEF-B32F-AC3B672A6516}"/>
              </a:ext>
            </a:extLst>
          </p:cNvPr>
          <p:cNvGrpSpPr/>
          <p:nvPr userDrawn="1"/>
        </p:nvGrpSpPr>
        <p:grpSpPr>
          <a:xfrm flipH="1">
            <a:off x="3760099" y="5768395"/>
            <a:ext cx="563844" cy="951339"/>
            <a:chOff x="3565444" y="4908716"/>
            <a:chExt cx="992166" cy="1674018"/>
          </a:xfrm>
        </p:grpSpPr>
        <p:cxnSp>
          <p:nvCxnSpPr>
            <p:cNvPr id="122" name="直接连接符 121">
              <a:extLst>
                <a:ext uri="{FF2B5EF4-FFF2-40B4-BE49-F238E27FC236}">
                  <a16:creationId xmlns:a16="http://schemas.microsoft.com/office/drawing/2014/main" id="{E6A7575D-821C-4FD2-B46C-CEA2B84DC243}"/>
                </a:ext>
              </a:extLst>
            </p:cNvPr>
            <p:cNvCxnSpPr>
              <a:cxnSpLocks/>
            </p:cNvCxnSpPr>
            <p:nvPr/>
          </p:nvCxnSpPr>
          <p:spPr>
            <a:xfrm>
              <a:off x="4424920" y="4908716"/>
              <a:ext cx="126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4CDF9A8A-4EB5-43E9-8DE8-FDBC2AADC4FD}"/>
                </a:ext>
              </a:extLst>
            </p:cNvPr>
            <p:cNvCxnSpPr>
              <a:cxnSpLocks/>
            </p:cNvCxnSpPr>
            <p:nvPr/>
          </p:nvCxnSpPr>
          <p:spPr>
            <a:xfrm>
              <a:off x="4413013" y="4970717"/>
              <a:ext cx="144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ACDED27A-F162-493B-B00D-3E7CC5D75E29}"/>
                </a:ext>
              </a:extLst>
            </p:cNvPr>
            <p:cNvCxnSpPr>
              <a:cxnSpLocks/>
            </p:cNvCxnSpPr>
            <p:nvPr/>
          </p:nvCxnSpPr>
          <p:spPr>
            <a:xfrm>
              <a:off x="4395610" y="5032718"/>
              <a:ext cx="162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65BD42D0-B9F9-4E79-A68F-D5F467EF8CCB}"/>
                </a:ext>
              </a:extLst>
            </p:cNvPr>
            <p:cNvCxnSpPr>
              <a:cxnSpLocks/>
            </p:cNvCxnSpPr>
            <p:nvPr/>
          </p:nvCxnSpPr>
          <p:spPr>
            <a:xfrm>
              <a:off x="4386822" y="5094719"/>
              <a:ext cx="162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C705E911-1978-45B3-A3C1-8828A5684782}"/>
                </a:ext>
              </a:extLst>
            </p:cNvPr>
            <p:cNvCxnSpPr>
              <a:cxnSpLocks/>
            </p:cNvCxnSpPr>
            <p:nvPr/>
          </p:nvCxnSpPr>
          <p:spPr>
            <a:xfrm>
              <a:off x="4370056" y="5156720"/>
              <a:ext cx="1808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C906F98F-D703-490B-93CE-96CA53595F8D}"/>
                </a:ext>
              </a:extLst>
            </p:cNvPr>
            <p:cNvCxnSpPr>
              <a:cxnSpLocks/>
            </p:cNvCxnSpPr>
            <p:nvPr/>
          </p:nvCxnSpPr>
          <p:spPr>
            <a:xfrm>
              <a:off x="4349320" y="5218721"/>
              <a:ext cx="2016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7752ECC8-3F80-46AE-88ED-DBA15DB40C43}"/>
                </a:ext>
              </a:extLst>
            </p:cNvPr>
            <p:cNvCxnSpPr>
              <a:cxnSpLocks/>
            </p:cNvCxnSpPr>
            <p:nvPr/>
          </p:nvCxnSpPr>
          <p:spPr>
            <a:xfrm>
              <a:off x="4334990" y="5280722"/>
              <a:ext cx="21593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E8401ADF-C843-41CA-94A9-DB2C36B99158}"/>
                </a:ext>
              </a:extLst>
            </p:cNvPr>
            <p:cNvCxnSpPr>
              <a:cxnSpLocks/>
            </p:cNvCxnSpPr>
            <p:nvPr/>
          </p:nvCxnSpPr>
          <p:spPr>
            <a:xfrm>
              <a:off x="4315940" y="5342723"/>
              <a:ext cx="22783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15550820-535B-4C94-B0A7-B5675AE79580}"/>
                </a:ext>
              </a:extLst>
            </p:cNvPr>
            <p:cNvCxnSpPr>
              <a:cxnSpLocks/>
            </p:cNvCxnSpPr>
            <p:nvPr/>
          </p:nvCxnSpPr>
          <p:spPr>
            <a:xfrm>
              <a:off x="4287270" y="5404724"/>
              <a:ext cx="25650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7EA9F416-D77C-4FF2-A99E-91805F05E14F}"/>
                </a:ext>
              </a:extLst>
            </p:cNvPr>
            <p:cNvCxnSpPr>
              <a:cxnSpLocks/>
            </p:cNvCxnSpPr>
            <p:nvPr/>
          </p:nvCxnSpPr>
          <p:spPr>
            <a:xfrm>
              <a:off x="4261813" y="5466725"/>
              <a:ext cx="28196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4504DCE5-010C-4FC7-83A2-72B24902729A}"/>
                </a:ext>
              </a:extLst>
            </p:cNvPr>
            <p:cNvCxnSpPr>
              <a:cxnSpLocks/>
            </p:cNvCxnSpPr>
            <p:nvPr/>
          </p:nvCxnSpPr>
          <p:spPr>
            <a:xfrm>
              <a:off x="4244056" y="5528726"/>
              <a:ext cx="2997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5CC6F7E2-2647-4B25-BB1B-65C76474F8F5}"/>
                </a:ext>
              </a:extLst>
            </p:cNvPr>
            <p:cNvCxnSpPr>
              <a:cxnSpLocks/>
            </p:cNvCxnSpPr>
            <p:nvPr/>
          </p:nvCxnSpPr>
          <p:spPr>
            <a:xfrm>
              <a:off x="4218856" y="5590727"/>
              <a:ext cx="324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27DE3058-F3F1-4A64-93F4-6923ECCDC5BF}"/>
                </a:ext>
              </a:extLst>
            </p:cNvPr>
            <p:cNvCxnSpPr>
              <a:cxnSpLocks/>
            </p:cNvCxnSpPr>
            <p:nvPr/>
          </p:nvCxnSpPr>
          <p:spPr>
            <a:xfrm>
              <a:off x="4183790" y="5652728"/>
              <a:ext cx="35998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24240DF9-07C8-4C18-8D20-2A4A9836D201}"/>
                </a:ext>
              </a:extLst>
            </p:cNvPr>
            <p:cNvCxnSpPr>
              <a:cxnSpLocks/>
            </p:cNvCxnSpPr>
            <p:nvPr/>
          </p:nvCxnSpPr>
          <p:spPr>
            <a:xfrm>
              <a:off x="4155856" y="5714729"/>
              <a:ext cx="387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D409F5EF-67F4-4961-B08A-DE22AE115955}"/>
                </a:ext>
              </a:extLst>
            </p:cNvPr>
            <p:cNvCxnSpPr>
              <a:cxnSpLocks/>
            </p:cNvCxnSpPr>
            <p:nvPr/>
          </p:nvCxnSpPr>
          <p:spPr>
            <a:xfrm>
              <a:off x="3979069" y="6029496"/>
              <a:ext cx="4880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756D0698-D287-49C7-932D-1768C841A0B3}"/>
                </a:ext>
              </a:extLst>
            </p:cNvPr>
            <p:cNvCxnSpPr>
              <a:cxnSpLocks/>
            </p:cNvCxnSpPr>
            <p:nvPr/>
          </p:nvCxnSpPr>
          <p:spPr>
            <a:xfrm>
              <a:off x="3943350" y="6086735"/>
              <a:ext cx="52002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6DF9CFCD-C18A-45E6-AF88-B91DC5848A2A}"/>
                </a:ext>
              </a:extLst>
            </p:cNvPr>
            <p:cNvCxnSpPr>
              <a:cxnSpLocks/>
            </p:cNvCxnSpPr>
            <p:nvPr/>
          </p:nvCxnSpPr>
          <p:spPr>
            <a:xfrm>
              <a:off x="3901088" y="6148736"/>
              <a:ext cx="55752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386D28ED-EB6D-4857-B854-27F1560E2DB6}"/>
                </a:ext>
              </a:extLst>
            </p:cNvPr>
            <p:cNvCxnSpPr>
              <a:cxnSpLocks/>
            </p:cNvCxnSpPr>
            <p:nvPr/>
          </p:nvCxnSpPr>
          <p:spPr>
            <a:xfrm>
              <a:off x="3853069" y="6210737"/>
              <a:ext cx="60554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BA830F81-20F6-42E5-A5E8-5FFFB713F4FE}"/>
                </a:ext>
              </a:extLst>
            </p:cNvPr>
            <p:cNvCxnSpPr>
              <a:cxnSpLocks/>
            </p:cNvCxnSpPr>
            <p:nvPr/>
          </p:nvCxnSpPr>
          <p:spPr>
            <a:xfrm>
              <a:off x="3809335" y="6272738"/>
              <a:ext cx="64927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2D340571-9B86-47DA-9C97-C68DD037A43D}"/>
                </a:ext>
              </a:extLst>
            </p:cNvPr>
            <p:cNvCxnSpPr>
              <a:cxnSpLocks/>
            </p:cNvCxnSpPr>
            <p:nvPr/>
          </p:nvCxnSpPr>
          <p:spPr>
            <a:xfrm>
              <a:off x="3764337" y="6334739"/>
              <a:ext cx="68578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DE8C28FB-6929-461F-84FE-EE0D2F02F576}"/>
                </a:ext>
              </a:extLst>
            </p:cNvPr>
            <p:cNvCxnSpPr>
              <a:cxnSpLocks/>
            </p:cNvCxnSpPr>
            <p:nvPr/>
          </p:nvCxnSpPr>
          <p:spPr>
            <a:xfrm>
              <a:off x="3720387" y="6396740"/>
              <a:ext cx="72973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264EB611-FD3E-45C3-9452-282A131D92D7}"/>
                </a:ext>
              </a:extLst>
            </p:cNvPr>
            <p:cNvCxnSpPr>
              <a:cxnSpLocks/>
            </p:cNvCxnSpPr>
            <p:nvPr/>
          </p:nvCxnSpPr>
          <p:spPr>
            <a:xfrm>
              <a:off x="3666081" y="6458741"/>
              <a:ext cx="77411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8DA160B9-B97B-46AF-BC70-901DFD1AC75E}"/>
                </a:ext>
              </a:extLst>
            </p:cNvPr>
            <p:cNvCxnSpPr>
              <a:cxnSpLocks/>
            </p:cNvCxnSpPr>
            <p:nvPr/>
          </p:nvCxnSpPr>
          <p:spPr>
            <a:xfrm>
              <a:off x="3614987" y="6520742"/>
              <a:ext cx="827968"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4CD971E1-92BF-4AC7-A6A5-F10AA1E1C875}"/>
                </a:ext>
              </a:extLst>
            </p:cNvPr>
            <p:cNvCxnSpPr>
              <a:cxnSpLocks/>
            </p:cNvCxnSpPr>
            <p:nvPr/>
          </p:nvCxnSpPr>
          <p:spPr>
            <a:xfrm>
              <a:off x="3565444" y="6582734"/>
              <a:ext cx="86900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F3150E4D-BFF7-4BE0-8514-9D06FEBEDC82}"/>
                </a:ext>
              </a:extLst>
            </p:cNvPr>
            <p:cNvCxnSpPr>
              <a:cxnSpLocks/>
            </p:cNvCxnSpPr>
            <p:nvPr/>
          </p:nvCxnSpPr>
          <p:spPr>
            <a:xfrm>
              <a:off x="4125552" y="5776730"/>
              <a:ext cx="418225"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98D8D055-79C3-413F-82FC-1275C1A4E750}"/>
                </a:ext>
              </a:extLst>
            </p:cNvPr>
            <p:cNvCxnSpPr>
              <a:cxnSpLocks/>
            </p:cNvCxnSpPr>
            <p:nvPr/>
          </p:nvCxnSpPr>
          <p:spPr>
            <a:xfrm>
              <a:off x="4092856" y="5838731"/>
              <a:ext cx="45092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B1B95F80-5252-4AA9-95A0-69190B382CC0}"/>
                </a:ext>
              </a:extLst>
            </p:cNvPr>
            <p:cNvCxnSpPr>
              <a:cxnSpLocks/>
            </p:cNvCxnSpPr>
            <p:nvPr/>
          </p:nvCxnSpPr>
          <p:spPr>
            <a:xfrm>
              <a:off x="4057790" y="5900732"/>
              <a:ext cx="48598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812943AA-3E39-4704-BC6B-DE79A33610BC}"/>
                </a:ext>
              </a:extLst>
            </p:cNvPr>
            <p:cNvCxnSpPr>
              <a:cxnSpLocks/>
            </p:cNvCxnSpPr>
            <p:nvPr/>
          </p:nvCxnSpPr>
          <p:spPr>
            <a:xfrm>
              <a:off x="4019550" y="5962733"/>
              <a:ext cx="51847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50" name="直接连接符 149">
            <a:extLst>
              <a:ext uri="{FF2B5EF4-FFF2-40B4-BE49-F238E27FC236}">
                <a16:creationId xmlns:a16="http://schemas.microsoft.com/office/drawing/2014/main" id="{A0F286DF-1B59-4F83-A9A1-0E18AA4D54BF}"/>
              </a:ext>
            </a:extLst>
          </p:cNvPr>
          <p:cNvCxnSpPr>
            <a:cxnSpLocks/>
          </p:cNvCxnSpPr>
          <p:nvPr userDrawn="1"/>
        </p:nvCxnSpPr>
        <p:spPr>
          <a:xfrm>
            <a:off x="3735343" y="60682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0630BC31-08CA-4941-8979-94CC8070B508}"/>
              </a:ext>
            </a:extLst>
          </p:cNvPr>
          <p:cNvCxnSpPr>
            <a:cxnSpLocks/>
          </p:cNvCxnSpPr>
          <p:nvPr userDrawn="1"/>
        </p:nvCxnSpPr>
        <p:spPr>
          <a:xfrm>
            <a:off x="3735343" y="61031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E870DD4F-7E46-43BC-B71A-E183B1D8FA4B}"/>
              </a:ext>
            </a:extLst>
          </p:cNvPr>
          <p:cNvCxnSpPr>
            <a:cxnSpLocks/>
          </p:cNvCxnSpPr>
          <p:nvPr userDrawn="1"/>
        </p:nvCxnSpPr>
        <p:spPr>
          <a:xfrm>
            <a:off x="3735343" y="61380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1B5E518A-5F25-4959-B5ED-30251116821B}"/>
              </a:ext>
            </a:extLst>
          </p:cNvPr>
          <p:cNvCxnSpPr>
            <a:cxnSpLocks/>
          </p:cNvCxnSpPr>
          <p:nvPr userDrawn="1"/>
        </p:nvCxnSpPr>
        <p:spPr>
          <a:xfrm>
            <a:off x="3735343" y="6172992"/>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726BF72A-12D0-4550-9ED6-D543211F216B}"/>
              </a:ext>
            </a:extLst>
          </p:cNvPr>
          <p:cNvCxnSpPr>
            <a:cxnSpLocks/>
          </p:cNvCxnSpPr>
          <p:nvPr userDrawn="1"/>
        </p:nvCxnSpPr>
        <p:spPr>
          <a:xfrm>
            <a:off x="3732636" y="6207891"/>
            <a:ext cx="3273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002AE891-6645-49D8-A2A2-C0A9FA2C2D1A}"/>
              </a:ext>
            </a:extLst>
          </p:cNvPr>
          <p:cNvCxnSpPr>
            <a:cxnSpLocks/>
          </p:cNvCxnSpPr>
          <p:nvPr userDrawn="1"/>
        </p:nvCxnSpPr>
        <p:spPr>
          <a:xfrm>
            <a:off x="3731283" y="6242791"/>
            <a:ext cx="368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A5BDD394-8E22-498E-9E96-DE0124E37F35}"/>
              </a:ext>
            </a:extLst>
          </p:cNvPr>
          <p:cNvCxnSpPr>
            <a:cxnSpLocks/>
          </p:cNvCxnSpPr>
          <p:nvPr userDrawn="1"/>
        </p:nvCxnSpPr>
        <p:spPr>
          <a:xfrm>
            <a:off x="3731283" y="6277691"/>
            <a:ext cx="3682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EF09B297-8730-487F-941D-06EB23153E05}"/>
              </a:ext>
            </a:extLst>
          </p:cNvPr>
          <p:cNvCxnSpPr>
            <a:cxnSpLocks/>
          </p:cNvCxnSpPr>
          <p:nvPr userDrawn="1"/>
        </p:nvCxnSpPr>
        <p:spPr>
          <a:xfrm>
            <a:off x="3731283" y="6312590"/>
            <a:ext cx="3887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183D3E40-C69C-4655-BD6E-FE64B7BBCA78}"/>
              </a:ext>
            </a:extLst>
          </p:cNvPr>
          <p:cNvCxnSpPr>
            <a:cxnSpLocks/>
          </p:cNvCxnSpPr>
          <p:nvPr userDrawn="1"/>
        </p:nvCxnSpPr>
        <p:spPr>
          <a:xfrm>
            <a:off x="3731283" y="6347490"/>
            <a:ext cx="3887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FE4C04E7-B45C-4D5C-B172-4EF34BF8622E}"/>
              </a:ext>
            </a:extLst>
          </p:cNvPr>
          <p:cNvCxnSpPr>
            <a:cxnSpLocks/>
          </p:cNvCxnSpPr>
          <p:nvPr userDrawn="1"/>
        </p:nvCxnSpPr>
        <p:spPr>
          <a:xfrm>
            <a:off x="3728577" y="6382390"/>
            <a:ext cx="4091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296AD84D-A7A4-48BB-9708-C05212851FCD}"/>
              </a:ext>
            </a:extLst>
          </p:cNvPr>
          <p:cNvCxnSpPr>
            <a:cxnSpLocks/>
          </p:cNvCxnSpPr>
          <p:nvPr userDrawn="1"/>
        </p:nvCxnSpPr>
        <p:spPr>
          <a:xfrm>
            <a:off x="3687978" y="6421349"/>
            <a:ext cx="12275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0E121757-E830-4CA0-AEE1-42AA61793C73}"/>
              </a:ext>
            </a:extLst>
          </p:cNvPr>
          <p:cNvCxnSpPr>
            <a:cxnSpLocks/>
          </p:cNvCxnSpPr>
          <p:nvPr userDrawn="1"/>
        </p:nvCxnSpPr>
        <p:spPr>
          <a:xfrm>
            <a:off x="3687979" y="6452189"/>
            <a:ext cx="122752"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A4978423-0775-4756-ABBA-C66A1B0A457C}"/>
              </a:ext>
            </a:extLst>
          </p:cNvPr>
          <p:cNvCxnSpPr>
            <a:cxnSpLocks/>
          </p:cNvCxnSpPr>
          <p:nvPr userDrawn="1"/>
        </p:nvCxnSpPr>
        <p:spPr>
          <a:xfrm>
            <a:off x="3685274" y="6487089"/>
            <a:ext cx="126844"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0B533EE9-8EDC-4A5A-9C7D-072D9E3F4939}"/>
              </a:ext>
            </a:extLst>
          </p:cNvPr>
          <p:cNvCxnSpPr>
            <a:cxnSpLocks/>
          </p:cNvCxnSpPr>
          <p:nvPr userDrawn="1"/>
        </p:nvCxnSpPr>
        <p:spPr>
          <a:xfrm>
            <a:off x="3681369" y="6521988"/>
            <a:ext cx="13707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550F18FB-EB4A-4D82-A665-D54574955CE4}"/>
              </a:ext>
            </a:extLst>
          </p:cNvPr>
          <p:cNvCxnSpPr>
            <a:cxnSpLocks/>
          </p:cNvCxnSpPr>
          <p:nvPr userDrawn="1"/>
        </p:nvCxnSpPr>
        <p:spPr>
          <a:xfrm>
            <a:off x="3682722" y="6556888"/>
            <a:ext cx="137073"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BE89FC5F-A8EC-4DF3-90D6-14C6AB526598}"/>
              </a:ext>
            </a:extLst>
          </p:cNvPr>
          <p:cNvCxnSpPr>
            <a:cxnSpLocks/>
          </p:cNvCxnSpPr>
          <p:nvPr userDrawn="1"/>
        </p:nvCxnSpPr>
        <p:spPr>
          <a:xfrm>
            <a:off x="3680016" y="6591788"/>
            <a:ext cx="139119"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4261887-51D7-4058-A190-725A7832DE4F}"/>
              </a:ext>
            </a:extLst>
          </p:cNvPr>
          <p:cNvCxnSpPr>
            <a:cxnSpLocks/>
          </p:cNvCxnSpPr>
          <p:nvPr userDrawn="1"/>
        </p:nvCxnSpPr>
        <p:spPr>
          <a:xfrm>
            <a:off x="3678663" y="6626693"/>
            <a:ext cx="143211"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3885FBD1-F481-4812-9115-2095E3D13508}"/>
              </a:ext>
            </a:extLst>
          </p:cNvPr>
          <p:cNvCxnSpPr>
            <a:cxnSpLocks/>
          </p:cNvCxnSpPr>
          <p:nvPr userDrawn="1"/>
        </p:nvCxnSpPr>
        <p:spPr>
          <a:xfrm>
            <a:off x="3735343" y="60333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F559FD8B-9765-4D4B-B668-5ABDB74E3E05}"/>
              </a:ext>
            </a:extLst>
          </p:cNvPr>
          <p:cNvCxnSpPr>
            <a:cxnSpLocks/>
          </p:cNvCxnSpPr>
          <p:nvPr userDrawn="1"/>
        </p:nvCxnSpPr>
        <p:spPr>
          <a:xfrm>
            <a:off x="3735343" y="5998493"/>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8A4231B3-5319-472C-B0D7-49B65F954FDD}"/>
              </a:ext>
            </a:extLst>
          </p:cNvPr>
          <p:cNvCxnSpPr>
            <a:cxnSpLocks/>
          </p:cNvCxnSpPr>
          <p:nvPr userDrawn="1"/>
        </p:nvCxnSpPr>
        <p:spPr>
          <a:xfrm>
            <a:off x="3735343" y="59635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F56B7487-F0A5-4056-BD1B-B48ACB29C2F2}"/>
              </a:ext>
            </a:extLst>
          </p:cNvPr>
          <p:cNvCxnSpPr>
            <a:cxnSpLocks/>
          </p:cNvCxnSpPr>
          <p:nvPr userDrawn="1"/>
        </p:nvCxnSpPr>
        <p:spPr>
          <a:xfrm>
            <a:off x="3735343" y="59286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A8F3B34A-1666-4B3D-B8F0-8FF93BDE3D37}"/>
              </a:ext>
            </a:extLst>
          </p:cNvPr>
          <p:cNvCxnSpPr>
            <a:cxnSpLocks/>
          </p:cNvCxnSpPr>
          <p:nvPr userDrawn="1"/>
        </p:nvCxnSpPr>
        <p:spPr>
          <a:xfrm>
            <a:off x="3735343" y="5893794"/>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14F3AC67-C556-457A-BB43-3F87BF01CFD5}"/>
              </a:ext>
            </a:extLst>
          </p:cNvPr>
          <p:cNvCxnSpPr>
            <a:cxnSpLocks/>
          </p:cNvCxnSpPr>
          <p:nvPr userDrawn="1"/>
        </p:nvCxnSpPr>
        <p:spPr>
          <a:xfrm>
            <a:off x="3735343" y="5858895"/>
            <a:ext cx="28557"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179B0462-DC8D-4EBF-B886-7FEFBBF42650}"/>
              </a:ext>
            </a:extLst>
          </p:cNvPr>
          <p:cNvCxnSpPr>
            <a:cxnSpLocks/>
          </p:cNvCxnSpPr>
          <p:nvPr userDrawn="1"/>
        </p:nvCxnSpPr>
        <p:spPr>
          <a:xfrm>
            <a:off x="3735343" y="5823995"/>
            <a:ext cx="2475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C386DE4B-1498-4C49-859F-B58D08CFAC6C}"/>
              </a:ext>
            </a:extLst>
          </p:cNvPr>
          <p:cNvCxnSpPr>
            <a:cxnSpLocks/>
          </p:cNvCxnSpPr>
          <p:nvPr userDrawn="1"/>
        </p:nvCxnSpPr>
        <p:spPr>
          <a:xfrm>
            <a:off x="3735343" y="5789095"/>
            <a:ext cx="24756"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47F28AF-7EB1-4507-A49B-A6F541DA79E3}"/>
              </a:ext>
            </a:extLst>
          </p:cNvPr>
          <p:cNvCxnSpPr>
            <a:cxnSpLocks/>
          </p:cNvCxnSpPr>
          <p:nvPr userDrawn="1"/>
        </p:nvCxnSpPr>
        <p:spPr>
          <a:xfrm flipV="1">
            <a:off x="3740995" y="6625457"/>
            <a:ext cx="0" cy="129009"/>
          </a:xfrm>
          <a:prstGeom prst="line">
            <a:avLst/>
          </a:prstGeom>
          <a:ln w="9525"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00B40D40-9692-4D15-B210-E1A3E1C5023F}"/>
              </a:ext>
            </a:extLst>
          </p:cNvPr>
          <p:cNvCxnSpPr>
            <a:cxnSpLocks/>
          </p:cNvCxnSpPr>
          <p:nvPr userDrawn="1"/>
        </p:nvCxnSpPr>
        <p:spPr>
          <a:xfrm flipV="1">
            <a:off x="3763404" y="6625457"/>
            <a:ext cx="0" cy="129009"/>
          </a:xfrm>
          <a:prstGeom prst="line">
            <a:avLst/>
          </a:prstGeom>
          <a:ln w="9525" cap="flat">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BD2F9FBD-55F8-49FC-9DD0-EFC438356602}"/>
              </a:ext>
            </a:extLst>
          </p:cNvPr>
          <p:cNvCxnSpPr>
            <a:cxnSpLocks/>
          </p:cNvCxnSpPr>
          <p:nvPr userDrawn="1"/>
        </p:nvCxnSpPr>
        <p:spPr>
          <a:xfrm>
            <a:off x="3143158" y="6756271"/>
            <a:ext cx="1208909"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AED0AFB7-BB02-484D-8448-7DD10CB589F1}"/>
              </a:ext>
            </a:extLst>
          </p:cNvPr>
          <p:cNvCxnSpPr>
            <a:cxnSpLocks/>
          </p:cNvCxnSpPr>
          <p:nvPr userDrawn="1"/>
        </p:nvCxnSpPr>
        <p:spPr>
          <a:xfrm>
            <a:off x="3119251" y="6788148"/>
            <a:ext cx="1259430"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34724CE-7B2C-489B-981C-C81FE7301785}"/>
              </a:ext>
            </a:extLst>
          </p:cNvPr>
          <p:cNvCxnSpPr>
            <a:cxnSpLocks/>
          </p:cNvCxnSpPr>
          <p:nvPr userDrawn="1"/>
        </p:nvCxnSpPr>
        <p:spPr>
          <a:xfrm>
            <a:off x="3089932" y="6820025"/>
            <a:ext cx="1319584"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78E9CDA9-3E2E-453E-B17E-A7A0252CF3BA}"/>
              </a:ext>
            </a:extLst>
          </p:cNvPr>
          <p:cNvCxnSpPr>
            <a:cxnSpLocks/>
          </p:cNvCxnSpPr>
          <p:nvPr userDrawn="1"/>
        </p:nvCxnSpPr>
        <p:spPr>
          <a:xfrm>
            <a:off x="3058804" y="6851901"/>
            <a:ext cx="1380961" cy="0"/>
          </a:xfrm>
          <a:prstGeom prst="line">
            <a:avLst/>
          </a:prstGeom>
          <a:ln w="95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7525B55A-7881-4475-89C9-2F9C30F09978}"/>
              </a:ext>
            </a:extLst>
          </p:cNvPr>
          <p:cNvCxnSpPr>
            <a:cxnSpLocks/>
          </p:cNvCxnSpPr>
          <p:nvPr userDrawn="1"/>
        </p:nvCxnSpPr>
        <p:spPr>
          <a:xfrm>
            <a:off x="3176493" y="6719733"/>
            <a:ext cx="493850" cy="0"/>
          </a:xfrm>
          <a:prstGeom prst="line">
            <a:avLst/>
          </a:prstGeom>
          <a:ln w="6350" cap="flat">
            <a:solidFill>
              <a:schemeClr val="bg1"/>
            </a:solidFill>
          </a:ln>
        </p:spPr>
        <p:style>
          <a:lnRef idx="1">
            <a:schemeClr val="accent1"/>
          </a:lnRef>
          <a:fillRef idx="0">
            <a:schemeClr val="accent1"/>
          </a:fillRef>
          <a:effectRef idx="0">
            <a:schemeClr val="accent1"/>
          </a:effectRef>
          <a:fontRef idx="minor">
            <a:schemeClr val="tx1"/>
          </a:fontRef>
        </p:style>
      </p:cxnSp>
      <p:pic>
        <p:nvPicPr>
          <p:cNvPr id="367" name="图片 366">
            <a:extLst>
              <a:ext uri="{FF2B5EF4-FFF2-40B4-BE49-F238E27FC236}">
                <a16:creationId xmlns:a16="http://schemas.microsoft.com/office/drawing/2014/main" id="{23D071D0-9C81-4F29-AC97-DB5D1E76C4DA}"/>
              </a:ext>
            </a:extLst>
          </p:cNvPr>
          <p:cNvPicPr>
            <a:picLocks noChangeAspect="1"/>
          </p:cNvPicPr>
          <p:nvPr userDrawn="1"/>
        </p:nvPicPr>
        <p:blipFill rotWithShape="1">
          <a:blip r:embed="rId4"/>
          <a:srcRect b="11785"/>
          <a:stretch/>
        </p:blipFill>
        <p:spPr>
          <a:xfrm>
            <a:off x="-21476" y="6270373"/>
            <a:ext cx="2987299" cy="586203"/>
          </a:xfrm>
          <a:prstGeom prst="rect">
            <a:avLst/>
          </a:prstGeom>
        </p:spPr>
      </p:pic>
      <p:pic>
        <p:nvPicPr>
          <p:cNvPr id="368" name="图片 367">
            <a:extLst>
              <a:ext uri="{FF2B5EF4-FFF2-40B4-BE49-F238E27FC236}">
                <a16:creationId xmlns:a16="http://schemas.microsoft.com/office/drawing/2014/main" id="{C761CF63-8932-44A3-BA13-974D18264076}"/>
              </a:ext>
            </a:extLst>
          </p:cNvPr>
          <p:cNvPicPr>
            <a:picLocks noChangeAspect="1"/>
          </p:cNvPicPr>
          <p:nvPr userDrawn="1"/>
        </p:nvPicPr>
        <p:blipFill rotWithShape="1">
          <a:blip r:embed="rId5"/>
          <a:srcRect b="7857"/>
          <a:stretch/>
        </p:blipFill>
        <p:spPr>
          <a:xfrm>
            <a:off x="4418341" y="6059902"/>
            <a:ext cx="3324838" cy="793366"/>
          </a:xfrm>
          <a:prstGeom prst="rect">
            <a:avLst/>
          </a:prstGeom>
        </p:spPr>
      </p:pic>
      <p:pic>
        <p:nvPicPr>
          <p:cNvPr id="371" name="图片 370">
            <a:extLst>
              <a:ext uri="{FF2B5EF4-FFF2-40B4-BE49-F238E27FC236}">
                <a16:creationId xmlns:a16="http://schemas.microsoft.com/office/drawing/2014/main" id="{D1F68240-59D9-422F-A4D1-FAA129589BF3}"/>
              </a:ext>
            </a:extLst>
          </p:cNvPr>
          <p:cNvPicPr>
            <a:picLocks noChangeAspect="1"/>
          </p:cNvPicPr>
          <p:nvPr userDrawn="1"/>
        </p:nvPicPr>
        <p:blipFill rotWithShape="1">
          <a:blip r:embed="rId6"/>
          <a:srcRect t="-1" b="25120"/>
          <a:stretch/>
        </p:blipFill>
        <p:spPr>
          <a:xfrm>
            <a:off x="7278688" y="6304199"/>
            <a:ext cx="2493480" cy="552376"/>
          </a:xfrm>
          <a:prstGeom prst="rect">
            <a:avLst/>
          </a:prstGeom>
        </p:spPr>
      </p:pic>
      <p:pic>
        <p:nvPicPr>
          <p:cNvPr id="373" name="图片 372">
            <a:extLst>
              <a:ext uri="{FF2B5EF4-FFF2-40B4-BE49-F238E27FC236}">
                <a16:creationId xmlns:a16="http://schemas.microsoft.com/office/drawing/2014/main" id="{FA21CBCC-354D-4996-9284-038FE4EACBE4}"/>
              </a:ext>
            </a:extLst>
          </p:cNvPr>
          <p:cNvPicPr>
            <a:picLocks noChangeAspect="1"/>
          </p:cNvPicPr>
          <p:nvPr userDrawn="1"/>
        </p:nvPicPr>
        <p:blipFill rotWithShape="1">
          <a:blip r:embed="rId4"/>
          <a:srcRect b="11785"/>
          <a:stretch/>
        </p:blipFill>
        <p:spPr>
          <a:xfrm flipH="1">
            <a:off x="9245805" y="6270373"/>
            <a:ext cx="2987299" cy="586203"/>
          </a:xfrm>
          <a:prstGeom prst="rect">
            <a:avLst/>
          </a:prstGeom>
        </p:spPr>
      </p:pic>
    </p:spTree>
    <p:extLst>
      <p:ext uri="{BB962C8B-B14F-4D97-AF65-F5344CB8AC3E}">
        <p14:creationId xmlns:p14="http://schemas.microsoft.com/office/powerpoint/2010/main" val="3690022183"/>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418015-2882-4798-8D51-83B671D6E9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208EA3B-289F-4FE5-A742-9318546AB52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CCA8E9-3E4A-4E9A-B3B5-B79913C6CB27}"/>
              </a:ext>
            </a:extLst>
          </p:cNvPr>
          <p:cNvSpPr>
            <a:spLocks noGrp="1"/>
          </p:cNvSpPr>
          <p:nvPr>
            <p:ph type="dt" sz="half" idx="10"/>
          </p:nvPr>
        </p:nvSpPr>
        <p:spPr/>
        <p:txBody>
          <a:body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903CC48B-7438-40B5-B383-F763EEA879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E4D5BC-F34A-477F-AA25-A645A20EF18C}"/>
              </a:ext>
            </a:extLst>
          </p:cNvPr>
          <p:cNvSpPr>
            <a:spLocks noGrp="1"/>
          </p:cNvSpPr>
          <p:nvPr>
            <p:ph type="sldNum" sz="quarter" idx="12"/>
          </p:nvPr>
        </p:nvSpPr>
        <p:spPr/>
        <p:txBody>
          <a:bodyPr/>
          <a:lstStyle/>
          <a:p>
            <a:fld id="{36DFD9E3-9A4F-4590-9BA6-5D1560024033}" type="slidenum">
              <a:rPr lang="zh-CN" altLang="en-US" smtClean="0"/>
              <a:t>‹#›</a:t>
            </a:fld>
            <a:endParaRPr lang="zh-CN" altLang="en-US"/>
          </a:p>
        </p:txBody>
      </p:sp>
    </p:spTree>
    <p:extLst>
      <p:ext uri="{BB962C8B-B14F-4D97-AF65-F5344CB8AC3E}">
        <p14:creationId xmlns:p14="http://schemas.microsoft.com/office/powerpoint/2010/main" val="193292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0794237"/>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00E5ED9-BCA5-404C-9029-CA4C8B238264}"/>
              </a:ext>
            </a:extLst>
          </p:cNvPr>
          <p:cNvSpPr>
            <a:spLocks noGrp="1"/>
          </p:cNvSpPr>
          <p:nvPr>
            <p:ph type="dt" sz="half" idx="10"/>
          </p:nvPr>
        </p:nvSpPr>
        <p:spPr/>
        <p:txBody>
          <a:bodyPr/>
          <a:lstStyle/>
          <a:p>
            <a:fld id="{254DFB49-3FCA-440D-A83F-560C57D12FB1}"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78D64F15-6160-4C89-89BF-3061110900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825FC9A-482F-4F76-B793-561BBDE2A162}"/>
              </a:ext>
            </a:extLst>
          </p:cNvPr>
          <p:cNvSpPr>
            <a:spLocks noGrp="1"/>
          </p:cNvSpPr>
          <p:nvPr>
            <p:ph type="sldNum" sz="quarter" idx="12"/>
          </p:nvPr>
        </p:nvSpPr>
        <p:spPr/>
        <p:txBody>
          <a:bodyPr/>
          <a:lstStyle/>
          <a:p>
            <a:fld id="{890CA054-B2E4-4CD9-B36C-4E107DB27A71}" type="slidenum">
              <a:rPr lang="zh-CN" altLang="en-US" smtClean="0"/>
              <a:t>‹#›</a:t>
            </a:fld>
            <a:endParaRPr lang="zh-CN" altLang="en-US"/>
          </a:p>
        </p:txBody>
      </p:sp>
    </p:spTree>
    <p:extLst>
      <p:ext uri="{BB962C8B-B14F-4D97-AF65-F5344CB8AC3E}">
        <p14:creationId xmlns:p14="http://schemas.microsoft.com/office/powerpoint/2010/main" val="17107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9242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374252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0D955CF0-D79D-44C6-B781-B3EDAB4E1E91}"/>
              </a:ext>
            </a:extLst>
          </p:cNvPr>
          <p:cNvSpPr/>
          <p:nvPr userDrawn="1"/>
        </p:nvSpPr>
        <p:spPr>
          <a:xfrm>
            <a:off x="0" y="0"/>
            <a:ext cx="12192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974A7C4C-40B1-45A9-BB36-B3B52F8BE7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B7A958-FEDE-492C-BCB4-2F03706755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5BB4D49E-D4EF-40AC-939E-025B6B9FA8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2D1EBEC-B9E1-41CD-BA70-CBB2ADBB2F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FD9E3-9A4F-4590-9BA6-5D1560024033}" type="slidenum">
              <a:rPr lang="zh-CN" altLang="en-US" smtClean="0"/>
              <a:t>‹#›</a:t>
            </a:fld>
            <a:endParaRPr lang="zh-CN" altLang="en-US"/>
          </a:p>
        </p:txBody>
      </p:sp>
      <p:grpSp>
        <p:nvGrpSpPr>
          <p:cNvPr id="18" name="组合 17">
            <a:extLst>
              <a:ext uri="{FF2B5EF4-FFF2-40B4-BE49-F238E27FC236}">
                <a16:creationId xmlns:a16="http://schemas.microsoft.com/office/drawing/2014/main" id="{BE40D234-0CC9-46B6-BF8A-364298E85106}"/>
              </a:ext>
            </a:extLst>
          </p:cNvPr>
          <p:cNvGrpSpPr/>
          <p:nvPr userDrawn="1"/>
        </p:nvGrpSpPr>
        <p:grpSpPr>
          <a:xfrm>
            <a:off x="0" y="758642"/>
            <a:ext cx="12199504" cy="6099358"/>
            <a:chOff x="0" y="758642"/>
            <a:chExt cx="9149628" cy="6099358"/>
          </a:xfrm>
        </p:grpSpPr>
        <p:pic>
          <p:nvPicPr>
            <p:cNvPr id="19" name="图片 18">
              <a:extLst>
                <a:ext uri="{FF2B5EF4-FFF2-40B4-BE49-F238E27FC236}">
                  <a16:creationId xmlns:a16="http://schemas.microsoft.com/office/drawing/2014/main" id="{4B26D6C7-E182-473E-A7C1-14F6B0CADA3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20" name="矩形 19">
              <a:extLst>
                <a:ext uri="{FF2B5EF4-FFF2-40B4-BE49-F238E27FC236}">
                  <a16:creationId xmlns:a16="http://schemas.microsoft.com/office/drawing/2014/main" id="{BCB46473-BCE7-4E17-A33F-3D0B04C91CCD}"/>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1E487E23-4E24-438E-A9BF-30B827011C43}"/>
              </a:ext>
            </a:extLst>
          </p:cNvPr>
          <p:cNvSpPr/>
          <p:nvPr userDrawn="1"/>
        </p:nvSpPr>
        <p:spPr>
          <a:xfrm>
            <a:off x="0" y="0"/>
            <a:ext cx="12192000" cy="758642"/>
          </a:xfrm>
          <a:prstGeom prst="rect">
            <a:avLst/>
          </a:pr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451F5E23-D38A-4372-87E2-2AA9F03DE1AF}"/>
              </a:ext>
            </a:extLst>
          </p:cNvPr>
          <p:cNvCxnSpPr>
            <a:cxnSpLocks/>
            <a:endCxn id="25" idx="1"/>
          </p:cNvCxnSpPr>
          <p:nvPr userDrawn="1"/>
        </p:nvCxnSpPr>
        <p:spPr>
          <a:xfrm flipV="1">
            <a:off x="0" y="6681033"/>
            <a:ext cx="10797746" cy="5518"/>
          </a:xfrm>
          <a:prstGeom prst="line">
            <a:avLst/>
          </a:prstGeom>
          <a:ln>
            <a:solidFill>
              <a:srgbClr val="408EC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B00366E-4422-4683-9C51-89E6C910B994}"/>
              </a:ext>
            </a:extLst>
          </p:cNvPr>
          <p:cNvCxnSpPr>
            <a:cxnSpLocks/>
            <a:stCxn id="25" idx="3"/>
          </p:cNvCxnSpPr>
          <p:nvPr userDrawn="1"/>
        </p:nvCxnSpPr>
        <p:spPr>
          <a:xfrm>
            <a:off x="11450471" y="6681033"/>
            <a:ext cx="741529" cy="5517"/>
          </a:xfrm>
          <a:prstGeom prst="line">
            <a:avLst/>
          </a:prstGeom>
          <a:ln>
            <a:solidFill>
              <a:srgbClr val="408EC7"/>
            </a:solidFill>
          </a:ln>
        </p:spPr>
        <p:style>
          <a:lnRef idx="1">
            <a:schemeClr val="accent1"/>
          </a:lnRef>
          <a:fillRef idx="0">
            <a:schemeClr val="accent1"/>
          </a:fillRef>
          <a:effectRef idx="0">
            <a:schemeClr val="accent1"/>
          </a:effectRef>
          <a:fontRef idx="minor">
            <a:schemeClr val="tx1"/>
          </a:fontRef>
        </p:style>
      </p:cxnSp>
      <p:sp>
        <p:nvSpPr>
          <p:cNvPr id="25" name="矩形 3">
            <a:extLst>
              <a:ext uri="{FF2B5EF4-FFF2-40B4-BE49-F238E27FC236}">
                <a16:creationId xmlns:a16="http://schemas.microsoft.com/office/drawing/2014/main" id="{021A6C4C-533B-437E-BBC0-9DCB1655BFCE}"/>
              </a:ext>
            </a:extLst>
          </p:cNvPr>
          <p:cNvSpPr>
            <a:spLocks noChangeArrowheads="1"/>
          </p:cNvSpPr>
          <p:nvPr userDrawn="1"/>
        </p:nvSpPr>
        <p:spPr bwMode="auto">
          <a:xfrm>
            <a:off x="10797746" y="6550232"/>
            <a:ext cx="652725" cy="2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spcBef>
                <a:spcPct val="0"/>
              </a:spcBef>
              <a:buNone/>
            </a:pPr>
            <a:r>
              <a:rPr lang="zh-CN" altLang="en-US" sz="1100" i="1" dirty="0">
                <a:solidFill>
                  <a:srgbClr val="408EC7"/>
                </a:solidFill>
                <a:latin typeface="+mn-ea"/>
                <a:ea typeface="+mn-ea"/>
                <a:cs typeface="+mn-ea"/>
                <a:sym typeface="+mn-lt"/>
              </a:rPr>
              <a:t>第</a:t>
            </a:r>
            <a:fld id="{5DB8ED28-DE0E-49CB-A9C1-2AA21ED2590D}" type="slidenum">
              <a:rPr lang="en-US" altLang="zh-CN" sz="1100" i="1" dirty="0">
                <a:solidFill>
                  <a:srgbClr val="408EC7"/>
                </a:solidFill>
                <a:latin typeface="+mn-ea"/>
                <a:ea typeface="+mn-ea"/>
                <a:cs typeface="+mn-ea"/>
                <a:sym typeface="+mn-lt"/>
              </a:rPr>
              <a:t>‹#›</a:t>
            </a:fld>
            <a:r>
              <a:rPr lang="zh-CN" altLang="en-US" sz="1100" i="1" dirty="0">
                <a:solidFill>
                  <a:srgbClr val="408EC7"/>
                </a:solidFill>
                <a:latin typeface="+mn-ea"/>
                <a:ea typeface="+mn-ea"/>
                <a:cs typeface="+mn-ea"/>
                <a:sym typeface="+mn-lt"/>
              </a:rPr>
              <a:t>页</a:t>
            </a:r>
          </a:p>
        </p:txBody>
      </p:sp>
      <p:grpSp>
        <p:nvGrpSpPr>
          <p:cNvPr id="34" name="组合 33">
            <a:extLst>
              <a:ext uri="{FF2B5EF4-FFF2-40B4-BE49-F238E27FC236}">
                <a16:creationId xmlns:a16="http://schemas.microsoft.com/office/drawing/2014/main" id="{23259EA3-4CBD-4D72-BE91-2F605B9E25AF}"/>
              </a:ext>
            </a:extLst>
          </p:cNvPr>
          <p:cNvGrpSpPr/>
          <p:nvPr userDrawn="1"/>
        </p:nvGrpSpPr>
        <p:grpSpPr>
          <a:xfrm>
            <a:off x="11167979" y="34458"/>
            <a:ext cx="804946" cy="633825"/>
            <a:chOff x="11101724" y="-6666"/>
            <a:chExt cx="916164" cy="721400"/>
          </a:xfrm>
        </p:grpSpPr>
        <p:grpSp>
          <p:nvGrpSpPr>
            <p:cNvPr id="33" name="组合 32">
              <a:extLst>
                <a:ext uri="{FF2B5EF4-FFF2-40B4-BE49-F238E27FC236}">
                  <a16:creationId xmlns:a16="http://schemas.microsoft.com/office/drawing/2014/main" id="{E48084FA-9F5F-412A-B93B-D0AD315EC1E5}"/>
                </a:ext>
              </a:extLst>
            </p:cNvPr>
            <p:cNvGrpSpPr/>
            <p:nvPr userDrawn="1"/>
          </p:nvGrpSpPr>
          <p:grpSpPr>
            <a:xfrm>
              <a:off x="11266575" y="104775"/>
              <a:ext cx="561129" cy="561127"/>
              <a:chOff x="8975104" y="123891"/>
              <a:chExt cx="814140" cy="814138"/>
            </a:xfrm>
          </p:grpSpPr>
          <p:sp>
            <p:nvSpPr>
              <p:cNvPr id="31" name="椭圆 30">
                <a:extLst>
                  <a:ext uri="{FF2B5EF4-FFF2-40B4-BE49-F238E27FC236}">
                    <a16:creationId xmlns:a16="http://schemas.microsoft.com/office/drawing/2014/main" id="{2B0FA8E3-458A-4955-9DEA-5F474B2D6911}"/>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5652BD1-6CA0-48E8-8FB5-8DB32B813D63}"/>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1DDC9E12-907D-4BCB-A165-C843F4373C8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sp>
        <p:nvSpPr>
          <p:cNvPr id="2" name="标题占位符 1">
            <a:extLst>
              <a:ext uri="{FF2B5EF4-FFF2-40B4-BE49-F238E27FC236}">
                <a16:creationId xmlns:a16="http://schemas.microsoft.com/office/drawing/2014/main" id="{FF27C038-18C8-496C-811F-5E551B370FC3}"/>
              </a:ext>
            </a:extLst>
          </p:cNvPr>
          <p:cNvSpPr>
            <a:spLocks noGrp="1"/>
          </p:cNvSpPr>
          <p:nvPr>
            <p:ph type="title"/>
          </p:nvPr>
        </p:nvSpPr>
        <p:spPr>
          <a:xfrm>
            <a:off x="326190" y="11891"/>
            <a:ext cx="10515600" cy="727202"/>
          </a:xfrm>
          <a:prstGeom prst="rect">
            <a:avLst/>
          </a:prstGeom>
        </p:spPr>
        <p:txBody>
          <a:bodyPr vert="horz" lIns="91440" tIns="45720" rIns="91440" bIns="45720" rtlCol="0" anchor="ctr">
            <a:normAutofit/>
          </a:bodyPr>
          <a:lstStyle/>
          <a:p>
            <a:r>
              <a:rPr lang="zh-CN" altLang="en-US"/>
              <a:t>单击此处编辑母版标题样式</a:t>
            </a:r>
          </a:p>
        </p:txBody>
      </p:sp>
    </p:spTree>
    <p:extLst>
      <p:ext uri="{BB962C8B-B14F-4D97-AF65-F5344CB8AC3E}">
        <p14:creationId xmlns:p14="http://schemas.microsoft.com/office/powerpoint/2010/main" val="2734421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Lst>
  <p:txStyles>
    <p:titleStyle>
      <a:lvl1pPr algn="l" defTabSz="914400" rtl="0" eaLnBrk="1" latinLnBrk="0" hangingPunct="1">
        <a:lnSpc>
          <a:spcPct val="90000"/>
        </a:lnSpc>
        <a:spcBef>
          <a:spcPct val="0"/>
        </a:spcBef>
        <a:buNone/>
        <a:defRPr sz="3200" kern="1200">
          <a:solidFill>
            <a:schemeClr val="bg1"/>
          </a:solidFill>
          <a:latin typeface="汉仪粗宋简" panose="02010609000101010101" pitchFamily="49" charset="-122"/>
          <a:ea typeface="汉仪粗宋简" panose="0201060900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0D955CF0-D79D-44C6-B781-B3EDAB4E1E91}"/>
              </a:ext>
            </a:extLst>
          </p:cNvPr>
          <p:cNvSpPr/>
          <p:nvPr userDrawn="1"/>
        </p:nvSpPr>
        <p:spPr>
          <a:xfrm>
            <a:off x="0" y="0"/>
            <a:ext cx="12192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974A7C4C-40B1-45A9-BB36-B3B52F8BE7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B7A958-FEDE-492C-BCB4-2F03706755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D16A91-ED1B-4AAC-B2D5-BA64A23E4B6D}"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5BB4D49E-D4EF-40AC-939E-025B6B9FA8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2D1EBEC-B9E1-41CD-BA70-CBB2ADBB2F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FD9E3-9A4F-4590-9BA6-5D1560024033}" type="slidenum">
              <a:rPr lang="zh-CN" altLang="en-US" smtClean="0"/>
              <a:t>‹#›</a:t>
            </a:fld>
            <a:endParaRPr lang="zh-CN" altLang="en-US"/>
          </a:p>
        </p:txBody>
      </p:sp>
      <p:grpSp>
        <p:nvGrpSpPr>
          <p:cNvPr id="18" name="组合 17">
            <a:extLst>
              <a:ext uri="{FF2B5EF4-FFF2-40B4-BE49-F238E27FC236}">
                <a16:creationId xmlns:a16="http://schemas.microsoft.com/office/drawing/2014/main" id="{BE40D234-0CC9-46B6-BF8A-364298E85106}"/>
              </a:ext>
            </a:extLst>
          </p:cNvPr>
          <p:cNvGrpSpPr/>
          <p:nvPr userDrawn="1"/>
        </p:nvGrpSpPr>
        <p:grpSpPr>
          <a:xfrm>
            <a:off x="0" y="758642"/>
            <a:ext cx="12199504" cy="6099358"/>
            <a:chOff x="0" y="758642"/>
            <a:chExt cx="9149628" cy="6099358"/>
          </a:xfrm>
        </p:grpSpPr>
        <p:pic>
          <p:nvPicPr>
            <p:cNvPr id="19" name="图片 18">
              <a:extLst>
                <a:ext uri="{FF2B5EF4-FFF2-40B4-BE49-F238E27FC236}">
                  <a16:creationId xmlns:a16="http://schemas.microsoft.com/office/drawing/2014/main" id="{4B26D6C7-E182-473E-A7C1-14F6B0CADA3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20" name="矩形 19">
              <a:extLst>
                <a:ext uri="{FF2B5EF4-FFF2-40B4-BE49-F238E27FC236}">
                  <a16:creationId xmlns:a16="http://schemas.microsoft.com/office/drawing/2014/main" id="{BCB46473-BCE7-4E17-A33F-3D0B04C91CCD}"/>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1E487E23-4E24-438E-A9BF-30B827011C43}"/>
              </a:ext>
            </a:extLst>
          </p:cNvPr>
          <p:cNvSpPr/>
          <p:nvPr userDrawn="1"/>
        </p:nvSpPr>
        <p:spPr>
          <a:xfrm>
            <a:off x="0" y="0"/>
            <a:ext cx="12192000" cy="758642"/>
          </a:xfrm>
          <a:prstGeom prst="rect">
            <a:avLst/>
          </a:prstGeom>
          <a:gradFill>
            <a:gsLst>
              <a:gs pos="50000">
                <a:srgbClr val="2C84CF">
                  <a:lumMod val="90000"/>
                  <a:lumOff val="10000"/>
                </a:srgbClr>
              </a:gs>
              <a:gs pos="0">
                <a:srgbClr val="0070C0"/>
              </a:gs>
              <a:gs pos="100000">
                <a:srgbClr val="005A9E"/>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451F5E23-D38A-4372-87E2-2AA9F03DE1AF}"/>
              </a:ext>
            </a:extLst>
          </p:cNvPr>
          <p:cNvCxnSpPr>
            <a:cxnSpLocks/>
            <a:endCxn id="25" idx="1"/>
          </p:cNvCxnSpPr>
          <p:nvPr userDrawn="1"/>
        </p:nvCxnSpPr>
        <p:spPr>
          <a:xfrm flipV="1">
            <a:off x="0" y="6681033"/>
            <a:ext cx="10797746" cy="5518"/>
          </a:xfrm>
          <a:prstGeom prst="line">
            <a:avLst/>
          </a:prstGeom>
          <a:ln>
            <a:solidFill>
              <a:srgbClr val="408EC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B00366E-4422-4683-9C51-89E6C910B994}"/>
              </a:ext>
            </a:extLst>
          </p:cNvPr>
          <p:cNvCxnSpPr>
            <a:cxnSpLocks/>
            <a:stCxn id="25" idx="3"/>
          </p:cNvCxnSpPr>
          <p:nvPr userDrawn="1"/>
        </p:nvCxnSpPr>
        <p:spPr>
          <a:xfrm>
            <a:off x="11450471" y="6681033"/>
            <a:ext cx="741529" cy="5517"/>
          </a:xfrm>
          <a:prstGeom prst="line">
            <a:avLst/>
          </a:prstGeom>
          <a:ln>
            <a:solidFill>
              <a:srgbClr val="408EC7"/>
            </a:solidFill>
          </a:ln>
        </p:spPr>
        <p:style>
          <a:lnRef idx="1">
            <a:schemeClr val="accent1"/>
          </a:lnRef>
          <a:fillRef idx="0">
            <a:schemeClr val="accent1"/>
          </a:fillRef>
          <a:effectRef idx="0">
            <a:schemeClr val="accent1"/>
          </a:effectRef>
          <a:fontRef idx="minor">
            <a:schemeClr val="tx1"/>
          </a:fontRef>
        </p:style>
      </p:cxnSp>
      <p:sp>
        <p:nvSpPr>
          <p:cNvPr id="25" name="矩形 3">
            <a:extLst>
              <a:ext uri="{FF2B5EF4-FFF2-40B4-BE49-F238E27FC236}">
                <a16:creationId xmlns:a16="http://schemas.microsoft.com/office/drawing/2014/main" id="{021A6C4C-533B-437E-BBC0-9DCB1655BFCE}"/>
              </a:ext>
            </a:extLst>
          </p:cNvPr>
          <p:cNvSpPr>
            <a:spLocks noChangeArrowheads="1"/>
          </p:cNvSpPr>
          <p:nvPr userDrawn="1"/>
        </p:nvSpPr>
        <p:spPr bwMode="auto">
          <a:xfrm>
            <a:off x="10797746" y="6550232"/>
            <a:ext cx="652725" cy="2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spcBef>
                <a:spcPct val="0"/>
              </a:spcBef>
              <a:buNone/>
            </a:pPr>
            <a:r>
              <a:rPr lang="zh-CN" altLang="en-US" sz="1100" i="1" dirty="0">
                <a:solidFill>
                  <a:srgbClr val="408EC7"/>
                </a:solidFill>
                <a:latin typeface="+mn-ea"/>
                <a:ea typeface="+mn-ea"/>
                <a:cs typeface="+mn-ea"/>
                <a:sym typeface="+mn-lt"/>
              </a:rPr>
              <a:t>第</a:t>
            </a:r>
            <a:fld id="{5DB8ED28-DE0E-49CB-A9C1-2AA21ED2590D}" type="slidenum">
              <a:rPr lang="en-US" altLang="zh-CN" sz="1100" i="1" dirty="0">
                <a:solidFill>
                  <a:srgbClr val="408EC7"/>
                </a:solidFill>
                <a:latin typeface="+mn-ea"/>
                <a:ea typeface="+mn-ea"/>
                <a:cs typeface="+mn-ea"/>
                <a:sym typeface="+mn-lt"/>
              </a:rPr>
              <a:t>‹#›</a:t>
            </a:fld>
            <a:r>
              <a:rPr lang="zh-CN" altLang="en-US" sz="1100" i="1" dirty="0">
                <a:solidFill>
                  <a:srgbClr val="408EC7"/>
                </a:solidFill>
                <a:latin typeface="+mn-ea"/>
                <a:ea typeface="+mn-ea"/>
                <a:cs typeface="+mn-ea"/>
                <a:sym typeface="+mn-lt"/>
              </a:rPr>
              <a:t>页</a:t>
            </a:r>
          </a:p>
        </p:txBody>
      </p:sp>
      <p:grpSp>
        <p:nvGrpSpPr>
          <p:cNvPr id="34" name="组合 33">
            <a:extLst>
              <a:ext uri="{FF2B5EF4-FFF2-40B4-BE49-F238E27FC236}">
                <a16:creationId xmlns:a16="http://schemas.microsoft.com/office/drawing/2014/main" id="{23259EA3-4CBD-4D72-BE91-2F605B9E25AF}"/>
              </a:ext>
            </a:extLst>
          </p:cNvPr>
          <p:cNvGrpSpPr/>
          <p:nvPr userDrawn="1"/>
        </p:nvGrpSpPr>
        <p:grpSpPr>
          <a:xfrm>
            <a:off x="11167979" y="34458"/>
            <a:ext cx="804946" cy="633825"/>
            <a:chOff x="11101724" y="-6666"/>
            <a:chExt cx="916164" cy="721400"/>
          </a:xfrm>
        </p:grpSpPr>
        <p:grpSp>
          <p:nvGrpSpPr>
            <p:cNvPr id="33" name="组合 32">
              <a:extLst>
                <a:ext uri="{FF2B5EF4-FFF2-40B4-BE49-F238E27FC236}">
                  <a16:creationId xmlns:a16="http://schemas.microsoft.com/office/drawing/2014/main" id="{E48084FA-9F5F-412A-B93B-D0AD315EC1E5}"/>
                </a:ext>
              </a:extLst>
            </p:cNvPr>
            <p:cNvGrpSpPr/>
            <p:nvPr userDrawn="1"/>
          </p:nvGrpSpPr>
          <p:grpSpPr>
            <a:xfrm>
              <a:off x="11266575" y="104775"/>
              <a:ext cx="561129" cy="561127"/>
              <a:chOff x="8975104" y="123891"/>
              <a:chExt cx="814140" cy="814138"/>
            </a:xfrm>
          </p:grpSpPr>
          <p:sp>
            <p:nvSpPr>
              <p:cNvPr id="31" name="椭圆 30">
                <a:extLst>
                  <a:ext uri="{FF2B5EF4-FFF2-40B4-BE49-F238E27FC236}">
                    <a16:creationId xmlns:a16="http://schemas.microsoft.com/office/drawing/2014/main" id="{2B0FA8E3-458A-4955-9DEA-5F474B2D6911}"/>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5652BD1-6CA0-48E8-8FB5-8DB32B813D63}"/>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1DDC9E12-907D-4BCB-A165-C843F4373C8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sp>
        <p:nvSpPr>
          <p:cNvPr id="2" name="标题占位符 1">
            <a:extLst>
              <a:ext uri="{FF2B5EF4-FFF2-40B4-BE49-F238E27FC236}">
                <a16:creationId xmlns:a16="http://schemas.microsoft.com/office/drawing/2014/main" id="{FF27C038-18C8-496C-811F-5E551B370FC3}"/>
              </a:ext>
            </a:extLst>
          </p:cNvPr>
          <p:cNvSpPr>
            <a:spLocks noGrp="1"/>
          </p:cNvSpPr>
          <p:nvPr>
            <p:ph type="title"/>
          </p:nvPr>
        </p:nvSpPr>
        <p:spPr>
          <a:xfrm>
            <a:off x="326190" y="11891"/>
            <a:ext cx="10515600" cy="727202"/>
          </a:xfrm>
          <a:prstGeom prst="rect">
            <a:avLst/>
          </a:prstGeom>
        </p:spPr>
        <p:txBody>
          <a:bodyPr vert="horz" lIns="91440" tIns="45720" rIns="91440" bIns="45720" rtlCol="0" anchor="ctr">
            <a:normAutofit/>
          </a:bodyPr>
          <a:lstStyle/>
          <a:p>
            <a:r>
              <a:rPr lang="zh-CN" altLang="en-US"/>
              <a:t>单击此处编辑母版标题样式</a:t>
            </a:r>
          </a:p>
        </p:txBody>
      </p:sp>
    </p:spTree>
    <p:extLst>
      <p:ext uri="{BB962C8B-B14F-4D97-AF65-F5344CB8AC3E}">
        <p14:creationId xmlns:p14="http://schemas.microsoft.com/office/powerpoint/2010/main" val="412563230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xStyles>
    <p:titleStyle>
      <a:lvl1pPr algn="l" defTabSz="914400" rtl="0" eaLnBrk="1" latinLnBrk="0" hangingPunct="1">
        <a:lnSpc>
          <a:spcPct val="90000"/>
        </a:lnSpc>
        <a:spcBef>
          <a:spcPct val="0"/>
        </a:spcBef>
        <a:buNone/>
        <a:defRPr sz="3200" kern="1200">
          <a:solidFill>
            <a:schemeClr val="bg1"/>
          </a:solidFill>
          <a:latin typeface="汉仪粗宋简" panose="02010609000101010101" pitchFamily="49" charset="-122"/>
          <a:ea typeface="汉仪粗宋简" panose="0201060900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2453595"/>
      </p:ext>
    </p:extLst>
  </p:cSld>
  <p:clrMap bg1="lt1" tx1="dk1" bg2="lt2" tx2="dk2" accent1="accent1" accent2="accent2" accent3="accent3" accent4="accent4" accent5="accent5" accent6="accent6" hlink="hlink" folHlink="folHlink"/>
  <p:sldLayoutIdLst>
    <p:sldLayoutId id="214748365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2.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文本框 528">
            <a:extLst>
              <a:ext uri="{FF2B5EF4-FFF2-40B4-BE49-F238E27FC236}">
                <a16:creationId xmlns:a16="http://schemas.microsoft.com/office/drawing/2014/main" id="{11EA3D4C-2591-4AC2-86D2-50D5EAE6EC7C}"/>
              </a:ext>
            </a:extLst>
          </p:cNvPr>
          <p:cNvSpPr txBox="1"/>
          <p:nvPr/>
        </p:nvSpPr>
        <p:spPr>
          <a:xfrm>
            <a:off x="315191" y="2390824"/>
            <a:ext cx="11582400" cy="923330"/>
          </a:xfrm>
          <a:prstGeom prst="rect">
            <a:avLst/>
          </a:prstGeom>
          <a:noFill/>
        </p:spPr>
        <p:txBody>
          <a:bodyPr wrap="square" rtlCol="0">
            <a:spAutoFit/>
          </a:bodyPr>
          <a:lstStyle/>
          <a:p>
            <a:pPr algn="ctr"/>
            <a:r>
              <a:rPr lang="zh-CN" altLang="en-US" sz="5400" spc="6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河南艺术职业学院</a:t>
            </a:r>
          </a:p>
        </p:txBody>
      </p:sp>
      <p:grpSp>
        <p:nvGrpSpPr>
          <p:cNvPr id="537" name="组合 536">
            <a:extLst>
              <a:ext uri="{FF2B5EF4-FFF2-40B4-BE49-F238E27FC236}">
                <a16:creationId xmlns:a16="http://schemas.microsoft.com/office/drawing/2014/main" id="{3C30EAA5-1BDC-40DA-9FAD-40C340B04263}"/>
              </a:ext>
            </a:extLst>
          </p:cNvPr>
          <p:cNvGrpSpPr/>
          <p:nvPr/>
        </p:nvGrpSpPr>
        <p:grpSpPr>
          <a:xfrm>
            <a:off x="2857500" y="3869343"/>
            <a:ext cx="6484619" cy="200749"/>
            <a:chOff x="3188748" y="2841682"/>
            <a:chExt cx="5819997" cy="180174"/>
          </a:xfrm>
        </p:grpSpPr>
        <p:sp>
          <p:nvSpPr>
            <p:cNvPr id="538" name="矩形 537">
              <a:extLst>
                <a:ext uri="{FF2B5EF4-FFF2-40B4-BE49-F238E27FC236}">
                  <a16:creationId xmlns:a16="http://schemas.microsoft.com/office/drawing/2014/main" id="{78027015-490E-4801-AFBB-060FE7F5FFBF}"/>
                </a:ext>
              </a:extLst>
            </p:cNvPr>
            <p:cNvSpPr/>
            <p:nvPr userDrawn="1"/>
          </p:nvSpPr>
          <p:spPr>
            <a:xfrm rot="2694232">
              <a:off x="6005240" y="2841682"/>
              <a:ext cx="180174" cy="180174"/>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矩形 538">
              <a:extLst>
                <a:ext uri="{FF2B5EF4-FFF2-40B4-BE49-F238E27FC236}">
                  <a16:creationId xmlns:a16="http://schemas.microsoft.com/office/drawing/2014/main" id="{DE211FB0-88D3-4357-8B7D-C82F2B6C9E46}"/>
                </a:ext>
              </a:extLst>
            </p:cNvPr>
            <p:cNvSpPr/>
            <p:nvPr userDrawn="1"/>
          </p:nvSpPr>
          <p:spPr>
            <a:xfrm rot="2694232">
              <a:off x="6179897" y="2876238"/>
              <a:ext cx="111062" cy="111062"/>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矩形 539">
              <a:extLst>
                <a:ext uri="{FF2B5EF4-FFF2-40B4-BE49-F238E27FC236}">
                  <a16:creationId xmlns:a16="http://schemas.microsoft.com/office/drawing/2014/main" id="{3D8F298C-FB83-4595-B30A-34BD64EB9F4D}"/>
                </a:ext>
              </a:extLst>
            </p:cNvPr>
            <p:cNvSpPr/>
            <p:nvPr userDrawn="1"/>
          </p:nvSpPr>
          <p:spPr>
            <a:xfrm rot="2694232">
              <a:off x="5899695" y="2876238"/>
              <a:ext cx="111062" cy="111062"/>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1" name="直接连接符 540">
              <a:extLst>
                <a:ext uri="{FF2B5EF4-FFF2-40B4-BE49-F238E27FC236}">
                  <a16:creationId xmlns:a16="http://schemas.microsoft.com/office/drawing/2014/main" id="{AC2ECE32-818E-4EE7-9383-53306B5A1EF6}"/>
                </a:ext>
              </a:extLst>
            </p:cNvPr>
            <p:cNvCxnSpPr>
              <a:cxnSpLocks/>
            </p:cNvCxnSpPr>
            <p:nvPr userDrawn="1"/>
          </p:nvCxnSpPr>
          <p:spPr>
            <a:xfrm>
              <a:off x="6313961" y="2931769"/>
              <a:ext cx="2694784" cy="0"/>
            </a:xfrm>
            <a:prstGeom prst="line">
              <a:avLst/>
            </a:prstGeom>
            <a:ln>
              <a:gradFill flip="none" rotWithShape="1">
                <a:gsLst>
                  <a:gs pos="0">
                    <a:srgbClr val="006AB7">
                      <a:alpha val="0"/>
                    </a:srgbClr>
                  </a:gs>
                  <a:gs pos="100000">
                    <a:srgbClr val="006AB7"/>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F9CA4013-F62B-4C0E-B7DE-0D2B3C0AFE54}"/>
                </a:ext>
              </a:extLst>
            </p:cNvPr>
            <p:cNvCxnSpPr>
              <a:cxnSpLocks/>
            </p:cNvCxnSpPr>
            <p:nvPr userDrawn="1"/>
          </p:nvCxnSpPr>
          <p:spPr>
            <a:xfrm flipH="1">
              <a:off x="3188748" y="2931769"/>
              <a:ext cx="2687945" cy="0"/>
            </a:xfrm>
            <a:prstGeom prst="line">
              <a:avLst/>
            </a:prstGeom>
            <a:ln>
              <a:gradFill flip="none" rotWithShape="1">
                <a:gsLst>
                  <a:gs pos="0">
                    <a:srgbClr val="006AB7">
                      <a:alpha val="0"/>
                    </a:srgbClr>
                  </a:gs>
                  <a:gs pos="100000">
                    <a:srgbClr val="006AB7"/>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552" name="文本框 551">
            <a:extLst>
              <a:ext uri="{FF2B5EF4-FFF2-40B4-BE49-F238E27FC236}">
                <a16:creationId xmlns:a16="http://schemas.microsoft.com/office/drawing/2014/main" id="{BD67F4F5-DDCF-4030-9BCB-8C6248DE4565}"/>
              </a:ext>
            </a:extLst>
          </p:cNvPr>
          <p:cNvSpPr txBox="1"/>
          <p:nvPr/>
        </p:nvSpPr>
        <p:spPr>
          <a:xfrm>
            <a:off x="5209206" y="4210322"/>
            <a:ext cx="931582" cy="400110"/>
          </a:xfrm>
          <a:prstGeom prst="rect">
            <a:avLst/>
          </a:prstGeom>
          <a:noFill/>
        </p:spPr>
        <p:txBody>
          <a:bodyPr wrap="square" rtlCol="0">
            <a:spAutoFit/>
          </a:bodyPr>
          <a:lstStyle/>
          <a:p>
            <a:pPr algn="ctr"/>
            <a:r>
              <a:rPr lang="zh-CN" altLang="en-US" sz="2000" spc="3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河南</a:t>
            </a:r>
          </a:p>
        </p:txBody>
      </p:sp>
      <p:sp>
        <p:nvSpPr>
          <p:cNvPr id="553" name="椭圆 552">
            <a:extLst>
              <a:ext uri="{FF2B5EF4-FFF2-40B4-BE49-F238E27FC236}">
                <a16:creationId xmlns:a16="http://schemas.microsoft.com/office/drawing/2014/main" id="{7B9F7089-E758-4941-9243-0B00572890E0}"/>
              </a:ext>
            </a:extLst>
          </p:cNvPr>
          <p:cNvSpPr/>
          <p:nvPr/>
        </p:nvSpPr>
        <p:spPr>
          <a:xfrm>
            <a:off x="6058269" y="4391512"/>
            <a:ext cx="75832" cy="75830"/>
          </a:xfrm>
          <a:prstGeom prst="ellipse">
            <a:avLst/>
          </a:prstGeom>
          <a:gradFill>
            <a:gsLst>
              <a:gs pos="0">
                <a:srgbClr val="0070C0"/>
              </a:gs>
              <a:gs pos="100000">
                <a:srgbClr val="005A9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文本框 553">
            <a:extLst>
              <a:ext uri="{FF2B5EF4-FFF2-40B4-BE49-F238E27FC236}">
                <a16:creationId xmlns:a16="http://schemas.microsoft.com/office/drawing/2014/main" id="{F3AB3F2B-D099-42C4-95BD-68DB8EFF2B5B}"/>
              </a:ext>
            </a:extLst>
          </p:cNvPr>
          <p:cNvSpPr txBox="1"/>
          <p:nvPr/>
        </p:nvSpPr>
        <p:spPr>
          <a:xfrm>
            <a:off x="6054550" y="4210322"/>
            <a:ext cx="931582" cy="400110"/>
          </a:xfrm>
          <a:prstGeom prst="rect">
            <a:avLst/>
          </a:prstGeom>
          <a:noFill/>
        </p:spPr>
        <p:txBody>
          <a:bodyPr wrap="square" rtlCol="0">
            <a:spAutoFit/>
          </a:bodyPr>
          <a:lstStyle/>
          <a:p>
            <a:pPr algn="ctr"/>
            <a:r>
              <a:rPr lang="zh-CN" altLang="en-US" sz="2000" spc="3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郑州</a:t>
            </a:r>
          </a:p>
        </p:txBody>
      </p:sp>
      <p:sp>
        <p:nvSpPr>
          <p:cNvPr id="556" name="文本框 555">
            <a:extLst>
              <a:ext uri="{FF2B5EF4-FFF2-40B4-BE49-F238E27FC236}">
                <a16:creationId xmlns:a16="http://schemas.microsoft.com/office/drawing/2014/main" id="{3101F6F1-A966-4052-9DA3-F3FAF739DCA3}"/>
              </a:ext>
            </a:extLst>
          </p:cNvPr>
          <p:cNvSpPr txBox="1"/>
          <p:nvPr/>
        </p:nvSpPr>
        <p:spPr>
          <a:xfrm>
            <a:off x="3530236" y="213293"/>
            <a:ext cx="5133703"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公办全日制高等艺术院校</a:t>
            </a:r>
            <a:r>
              <a:rPr lang="en-US" altLang="zh-CN" dirty="0">
                <a:solidFill>
                  <a:schemeClr val="tx1">
                    <a:lumMod val="75000"/>
                    <a:lumOff val="25000"/>
                  </a:schemeClr>
                </a:solidFill>
                <a:latin typeface="+mj-ea"/>
              </a:rPr>
              <a:t>-</a:t>
            </a:r>
            <a:endParaRPr lang="zh-CN" altLang="en-US" dirty="0">
              <a:solidFill>
                <a:schemeClr val="tx1">
                  <a:lumMod val="75000"/>
                  <a:lumOff val="25000"/>
                </a:schemeClr>
              </a:solidFill>
              <a:latin typeface="+mj-ea"/>
              <a:ea typeface="+mj-ea"/>
            </a:endParaRPr>
          </a:p>
        </p:txBody>
      </p:sp>
      <p:sp>
        <p:nvSpPr>
          <p:cNvPr id="558" name="矩形 557">
            <a:extLst>
              <a:ext uri="{FF2B5EF4-FFF2-40B4-BE49-F238E27FC236}">
                <a16:creationId xmlns:a16="http://schemas.microsoft.com/office/drawing/2014/main" id="{784AA514-CB30-47F5-9B10-0313999CD3DD}"/>
              </a:ext>
            </a:extLst>
          </p:cNvPr>
          <p:cNvSpPr/>
          <p:nvPr/>
        </p:nvSpPr>
        <p:spPr>
          <a:xfrm>
            <a:off x="3141518" y="3274273"/>
            <a:ext cx="5929746" cy="369332"/>
          </a:xfrm>
          <a:prstGeom prst="rect">
            <a:avLst/>
          </a:prstGeom>
        </p:spPr>
        <p:txBody>
          <a:bodyPr wrap="square">
            <a:spAutoFit/>
          </a:bodyPr>
          <a:lstStyle/>
          <a:p>
            <a:pPr algn="dist"/>
            <a:r>
              <a:rPr lang="en-US" altLang="zh-CN" b="1" i="0" spc="300" dirty="0">
                <a:solidFill>
                  <a:srgbClr val="0070C0"/>
                </a:solidFill>
                <a:effectLst/>
                <a:latin typeface="汉仪粗宋简" panose="02010609000101010101" pitchFamily="49" charset="-122"/>
                <a:ea typeface="汉仪粗宋简" panose="02010609000101010101" pitchFamily="49" charset="-122"/>
              </a:rPr>
              <a:t>Henan  Vocational  College  of  Art</a:t>
            </a:r>
            <a:endParaRPr lang="zh-CN" altLang="en-US" b="1" spc="300" dirty="0">
              <a:solidFill>
                <a:srgbClr val="0070C0"/>
              </a:solidFill>
              <a:latin typeface="汉仪粗宋简" panose="02010609000101010101" pitchFamily="49" charset="-122"/>
              <a:ea typeface="汉仪粗宋简" panose="02010609000101010101" pitchFamily="49" charset="-122"/>
            </a:endParaRPr>
          </a:p>
        </p:txBody>
      </p:sp>
    </p:spTree>
    <p:extLst>
      <p:ext uri="{BB962C8B-B14F-4D97-AF65-F5344CB8AC3E}">
        <p14:creationId xmlns:p14="http://schemas.microsoft.com/office/powerpoint/2010/main" val="1692628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2886F-5021-418B-8B24-9291F075A5D6}"/>
              </a:ext>
            </a:extLst>
          </p:cNvPr>
          <p:cNvSpPr>
            <a:spLocks noGrp="1"/>
          </p:cNvSpPr>
          <p:nvPr>
            <p:ph type="title"/>
          </p:nvPr>
        </p:nvSpPr>
        <p:spPr/>
        <p:txBody>
          <a:bodyPr>
            <a:normAutofit/>
          </a:bodyPr>
          <a:lstStyle/>
          <a:p>
            <a:r>
              <a:rPr lang="zh-CN" altLang="en-US" dirty="0"/>
              <a:t>招生就业</a:t>
            </a:r>
          </a:p>
        </p:txBody>
      </p:sp>
      <p:pic>
        <p:nvPicPr>
          <p:cNvPr id="21" name="图片 20">
            <a:extLst>
              <a:ext uri="{FF2B5EF4-FFF2-40B4-BE49-F238E27FC236}">
                <a16:creationId xmlns:a16="http://schemas.microsoft.com/office/drawing/2014/main" id="{2FDB6D34-41B7-44A2-9E65-3509129F43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42614"/>
            <a:ext cx="12192000" cy="2657657"/>
          </a:xfrm>
          <a:prstGeom prst="rect">
            <a:avLst/>
          </a:prstGeom>
        </p:spPr>
      </p:pic>
      <p:grpSp>
        <p:nvGrpSpPr>
          <p:cNvPr id="3" name="组合 2"/>
          <p:cNvGrpSpPr/>
          <p:nvPr/>
        </p:nvGrpSpPr>
        <p:grpSpPr>
          <a:xfrm>
            <a:off x="689241" y="1230123"/>
            <a:ext cx="1729334" cy="1458542"/>
            <a:chOff x="689241" y="1230123"/>
            <a:chExt cx="1729334" cy="1458542"/>
          </a:xfrm>
        </p:grpSpPr>
        <p:grpSp>
          <p:nvGrpSpPr>
            <p:cNvPr id="22" name="组合 21">
              <a:extLst>
                <a:ext uri="{FF2B5EF4-FFF2-40B4-BE49-F238E27FC236}">
                  <a16:creationId xmlns:a16="http://schemas.microsoft.com/office/drawing/2014/main" id="{743B8840-5A20-4C3E-99CB-B30A6615BCD6}"/>
                </a:ext>
              </a:extLst>
            </p:cNvPr>
            <p:cNvGrpSpPr/>
            <p:nvPr/>
          </p:nvGrpSpPr>
          <p:grpSpPr>
            <a:xfrm>
              <a:off x="689241" y="1230123"/>
              <a:ext cx="1729334" cy="1366006"/>
              <a:chOff x="447941" y="1230123"/>
              <a:chExt cx="1729334" cy="1366006"/>
            </a:xfrm>
          </p:grpSpPr>
          <p:cxnSp>
            <p:nvCxnSpPr>
              <p:cNvPr id="8" name="直接连接符 7">
                <a:extLst>
                  <a:ext uri="{FF2B5EF4-FFF2-40B4-BE49-F238E27FC236}">
                    <a16:creationId xmlns:a16="http://schemas.microsoft.com/office/drawing/2014/main" id="{66BDF6D2-470E-46F3-ABB8-E66663D7CABF}"/>
                  </a:ext>
                </a:extLst>
              </p:cNvPr>
              <p:cNvCxnSpPr>
                <a:cxnSpLocks/>
                <a:stCxn id="65" idx="0"/>
              </p:cNvCxnSpPr>
              <p:nvPr/>
            </p:nvCxnSpPr>
            <p:spPr bwMode="auto">
              <a:xfrm flipV="1">
                <a:off x="1312608" y="1914526"/>
                <a:ext cx="1" cy="681603"/>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9" name="组合 8">
                <a:extLst>
                  <a:ext uri="{FF2B5EF4-FFF2-40B4-BE49-F238E27FC236}">
                    <a16:creationId xmlns:a16="http://schemas.microsoft.com/office/drawing/2014/main" id="{85B977AF-67B9-4AC5-A581-A556C1650755}"/>
                  </a:ext>
                </a:extLst>
              </p:cNvPr>
              <p:cNvGrpSpPr/>
              <p:nvPr/>
            </p:nvGrpSpPr>
            <p:grpSpPr>
              <a:xfrm>
                <a:off x="447941" y="1230123"/>
                <a:ext cx="1729334" cy="690784"/>
                <a:chOff x="5256733" y="2468691"/>
                <a:chExt cx="1729334" cy="425588"/>
              </a:xfrm>
            </p:grpSpPr>
            <p:sp>
              <p:nvSpPr>
                <p:cNvPr id="10" name="矩形: 圆角 9">
                  <a:extLst>
                    <a:ext uri="{FF2B5EF4-FFF2-40B4-BE49-F238E27FC236}">
                      <a16:creationId xmlns:a16="http://schemas.microsoft.com/office/drawing/2014/main" id="{E8E6A4D1-A2CE-4282-AB2B-6590885D0BFD}"/>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11" name="矩形 10">
                  <a:extLst>
                    <a:ext uri="{FF2B5EF4-FFF2-40B4-BE49-F238E27FC236}">
                      <a16:creationId xmlns:a16="http://schemas.microsoft.com/office/drawing/2014/main" id="{F175F754-EA27-41DA-AA08-96D3EFE69C3A}"/>
                    </a:ext>
                  </a:extLst>
                </p:cNvPr>
                <p:cNvSpPr/>
                <p:nvPr/>
              </p:nvSpPr>
              <p:spPr>
                <a:xfrm>
                  <a:off x="5256733" y="2551092"/>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音乐系</a:t>
                  </a:r>
                </a:p>
              </p:txBody>
            </p:sp>
          </p:grpSp>
        </p:grpSp>
        <p:sp>
          <p:nvSpPr>
            <p:cNvPr id="65" name="椭圆 64">
              <a:extLst>
                <a:ext uri="{FF2B5EF4-FFF2-40B4-BE49-F238E27FC236}">
                  <a16:creationId xmlns:a16="http://schemas.microsoft.com/office/drawing/2014/main" id="{70773B40-C519-465E-BD65-C2FC52192FA3}"/>
                </a:ext>
              </a:extLst>
            </p:cNvPr>
            <p:cNvSpPr/>
            <p:nvPr/>
          </p:nvSpPr>
          <p:spPr>
            <a:xfrm>
              <a:off x="1507640" y="2596129"/>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706105" y="1658871"/>
            <a:ext cx="1729334" cy="1117728"/>
            <a:chOff x="3706105" y="1658871"/>
            <a:chExt cx="1729334" cy="1117728"/>
          </a:xfrm>
        </p:grpSpPr>
        <p:grpSp>
          <p:nvGrpSpPr>
            <p:cNvPr id="23" name="组合 22">
              <a:extLst>
                <a:ext uri="{FF2B5EF4-FFF2-40B4-BE49-F238E27FC236}">
                  <a16:creationId xmlns:a16="http://schemas.microsoft.com/office/drawing/2014/main" id="{036CFFBC-2F55-4E76-8C63-AB810878946D}"/>
                </a:ext>
              </a:extLst>
            </p:cNvPr>
            <p:cNvGrpSpPr/>
            <p:nvPr/>
          </p:nvGrpSpPr>
          <p:grpSpPr>
            <a:xfrm>
              <a:off x="3706105" y="1658871"/>
              <a:ext cx="1729334" cy="1025192"/>
              <a:chOff x="447941" y="1230123"/>
              <a:chExt cx="1729334" cy="1025192"/>
            </a:xfrm>
          </p:grpSpPr>
          <p:cxnSp>
            <p:nvCxnSpPr>
              <p:cNvPr id="24" name="直接连接符 23">
                <a:extLst>
                  <a:ext uri="{FF2B5EF4-FFF2-40B4-BE49-F238E27FC236}">
                    <a16:creationId xmlns:a16="http://schemas.microsoft.com/office/drawing/2014/main" id="{3AB45748-6205-4924-94FD-1594B201BAC5}"/>
                  </a:ext>
                </a:extLst>
              </p:cNvPr>
              <p:cNvCxnSpPr>
                <a:cxnSpLocks/>
                <a:stCxn id="66" idx="0"/>
              </p:cNvCxnSpPr>
              <p:nvPr/>
            </p:nvCxnSpPr>
            <p:spPr bwMode="auto">
              <a:xfrm flipV="1">
                <a:off x="1312607" y="1914525"/>
                <a:ext cx="2" cy="340790"/>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5" name="组合 24">
                <a:extLst>
                  <a:ext uri="{FF2B5EF4-FFF2-40B4-BE49-F238E27FC236}">
                    <a16:creationId xmlns:a16="http://schemas.microsoft.com/office/drawing/2014/main" id="{482A60B8-424C-40E3-B729-144E65F589C4}"/>
                  </a:ext>
                </a:extLst>
              </p:cNvPr>
              <p:cNvGrpSpPr/>
              <p:nvPr/>
            </p:nvGrpSpPr>
            <p:grpSpPr>
              <a:xfrm>
                <a:off x="447941" y="1230123"/>
                <a:ext cx="1729334" cy="690784"/>
                <a:chOff x="5256733" y="2468691"/>
                <a:chExt cx="1729334" cy="425588"/>
              </a:xfrm>
            </p:grpSpPr>
            <p:sp>
              <p:nvSpPr>
                <p:cNvPr id="26" name="矩形: 圆角 25">
                  <a:extLst>
                    <a:ext uri="{FF2B5EF4-FFF2-40B4-BE49-F238E27FC236}">
                      <a16:creationId xmlns:a16="http://schemas.microsoft.com/office/drawing/2014/main" id="{998B6AD1-5C17-4DB0-8E69-577F28244391}"/>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27" name="矩形 26">
                  <a:extLst>
                    <a:ext uri="{FF2B5EF4-FFF2-40B4-BE49-F238E27FC236}">
                      <a16:creationId xmlns:a16="http://schemas.microsoft.com/office/drawing/2014/main" id="{7FDC629A-7516-4600-B17B-00B70B2FD4E7}"/>
                    </a:ext>
                  </a:extLst>
                </p:cNvPr>
                <p:cNvSpPr/>
                <p:nvPr/>
              </p:nvSpPr>
              <p:spPr>
                <a:xfrm>
                  <a:off x="5256733" y="2558917"/>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影视艺术系</a:t>
                  </a:r>
                </a:p>
              </p:txBody>
            </p:sp>
          </p:grpSp>
        </p:grpSp>
        <p:sp>
          <p:nvSpPr>
            <p:cNvPr id="66" name="椭圆 65">
              <a:extLst>
                <a:ext uri="{FF2B5EF4-FFF2-40B4-BE49-F238E27FC236}">
                  <a16:creationId xmlns:a16="http://schemas.microsoft.com/office/drawing/2014/main" id="{8BB49F47-4EC0-4B8D-9D01-31EDECA0BE6A}"/>
                </a:ext>
              </a:extLst>
            </p:cNvPr>
            <p:cNvSpPr/>
            <p:nvPr/>
          </p:nvSpPr>
          <p:spPr>
            <a:xfrm>
              <a:off x="4524503" y="2684063"/>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856415" y="4367772"/>
            <a:ext cx="1729334" cy="1131871"/>
            <a:chOff x="2856415" y="4367772"/>
            <a:chExt cx="1729334" cy="1131871"/>
          </a:xfrm>
        </p:grpSpPr>
        <p:grpSp>
          <p:nvGrpSpPr>
            <p:cNvPr id="43" name="组合 42">
              <a:extLst>
                <a:ext uri="{FF2B5EF4-FFF2-40B4-BE49-F238E27FC236}">
                  <a16:creationId xmlns:a16="http://schemas.microsoft.com/office/drawing/2014/main" id="{391FE82B-3EA5-415B-84A8-E0EC90C89B94}"/>
                </a:ext>
              </a:extLst>
            </p:cNvPr>
            <p:cNvGrpSpPr/>
            <p:nvPr/>
          </p:nvGrpSpPr>
          <p:grpSpPr>
            <a:xfrm flipV="1">
              <a:off x="2856415" y="4367772"/>
              <a:ext cx="1729334" cy="1131871"/>
              <a:chOff x="447941" y="1230123"/>
              <a:chExt cx="1729334" cy="1131871"/>
            </a:xfrm>
          </p:grpSpPr>
          <p:cxnSp>
            <p:nvCxnSpPr>
              <p:cNvPr id="44" name="直接连接符 43">
                <a:extLst>
                  <a:ext uri="{FF2B5EF4-FFF2-40B4-BE49-F238E27FC236}">
                    <a16:creationId xmlns:a16="http://schemas.microsoft.com/office/drawing/2014/main" id="{77B64E49-3DBD-4B70-B42F-45A19BAE66A6}"/>
                  </a:ext>
                </a:extLst>
              </p:cNvPr>
              <p:cNvCxnSpPr>
                <a:cxnSpLocks/>
                <a:stCxn id="67" idx="0"/>
              </p:cNvCxnSpPr>
              <p:nvPr/>
            </p:nvCxnSpPr>
            <p:spPr bwMode="auto">
              <a:xfrm flipV="1">
                <a:off x="1312607" y="1914525"/>
                <a:ext cx="2" cy="447469"/>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45" name="组合 44">
                <a:extLst>
                  <a:ext uri="{FF2B5EF4-FFF2-40B4-BE49-F238E27FC236}">
                    <a16:creationId xmlns:a16="http://schemas.microsoft.com/office/drawing/2014/main" id="{BC7F3A56-8F81-4675-A6A6-76541D5FC13E}"/>
                  </a:ext>
                </a:extLst>
              </p:cNvPr>
              <p:cNvGrpSpPr/>
              <p:nvPr/>
            </p:nvGrpSpPr>
            <p:grpSpPr>
              <a:xfrm>
                <a:off x="447941" y="1230123"/>
                <a:ext cx="1729334" cy="690784"/>
                <a:chOff x="5256733" y="2468691"/>
                <a:chExt cx="1729334" cy="425588"/>
              </a:xfrm>
            </p:grpSpPr>
            <p:sp>
              <p:nvSpPr>
                <p:cNvPr id="46" name="矩形: 圆角 45">
                  <a:extLst>
                    <a:ext uri="{FF2B5EF4-FFF2-40B4-BE49-F238E27FC236}">
                      <a16:creationId xmlns:a16="http://schemas.microsoft.com/office/drawing/2014/main" id="{5E8E1A67-41B8-44BB-B6F5-F24D8F48AF33}"/>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47" name="矩形 46">
                  <a:extLst>
                    <a:ext uri="{FF2B5EF4-FFF2-40B4-BE49-F238E27FC236}">
                      <a16:creationId xmlns:a16="http://schemas.microsoft.com/office/drawing/2014/main" id="{03B43BAE-B534-496C-B562-C05018D8CB5E}"/>
                    </a:ext>
                  </a:extLst>
                </p:cNvPr>
                <p:cNvSpPr/>
                <p:nvPr/>
              </p:nvSpPr>
              <p:spPr>
                <a:xfrm rot="10800000">
                  <a:off x="5256733" y="2555605"/>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戏曲系</a:t>
                  </a:r>
                </a:p>
              </p:txBody>
            </p:sp>
          </p:grpSp>
        </p:grpSp>
        <p:sp>
          <p:nvSpPr>
            <p:cNvPr id="67" name="椭圆 66">
              <a:extLst>
                <a:ext uri="{FF2B5EF4-FFF2-40B4-BE49-F238E27FC236}">
                  <a16:creationId xmlns:a16="http://schemas.microsoft.com/office/drawing/2014/main" id="{14FB61DB-16DA-4951-AF83-1CED9CEB2223}"/>
                </a:ext>
              </a:extLst>
            </p:cNvPr>
            <p:cNvSpPr/>
            <p:nvPr/>
          </p:nvSpPr>
          <p:spPr>
            <a:xfrm>
              <a:off x="3674813" y="4367772"/>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83905" y="4544258"/>
            <a:ext cx="1729334" cy="1375186"/>
            <a:chOff x="483905" y="4544258"/>
            <a:chExt cx="1729334" cy="1375186"/>
          </a:xfrm>
        </p:grpSpPr>
        <p:grpSp>
          <p:nvGrpSpPr>
            <p:cNvPr id="48" name="组合 47">
              <a:extLst>
                <a:ext uri="{FF2B5EF4-FFF2-40B4-BE49-F238E27FC236}">
                  <a16:creationId xmlns:a16="http://schemas.microsoft.com/office/drawing/2014/main" id="{46FD6A21-1E5F-4E28-9BD5-2B2F7C41F88E}"/>
                </a:ext>
              </a:extLst>
            </p:cNvPr>
            <p:cNvGrpSpPr/>
            <p:nvPr/>
          </p:nvGrpSpPr>
          <p:grpSpPr>
            <a:xfrm flipV="1">
              <a:off x="483905" y="4544258"/>
              <a:ext cx="1729334" cy="1375186"/>
              <a:chOff x="447941" y="1230123"/>
              <a:chExt cx="1729334" cy="1375186"/>
            </a:xfrm>
          </p:grpSpPr>
          <p:cxnSp>
            <p:nvCxnSpPr>
              <p:cNvPr id="49" name="直接连接符 48">
                <a:extLst>
                  <a:ext uri="{FF2B5EF4-FFF2-40B4-BE49-F238E27FC236}">
                    <a16:creationId xmlns:a16="http://schemas.microsoft.com/office/drawing/2014/main" id="{0E2A4C44-63DC-4E68-B03B-5AD6F90D7500}"/>
                  </a:ext>
                </a:extLst>
              </p:cNvPr>
              <p:cNvCxnSpPr>
                <a:cxnSpLocks/>
              </p:cNvCxnSpPr>
              <p:nvPr/>
            </p:nvCxnSpPr>
            <p:spPr bwMode="auto">
              <a:xfrm flipH="1" flipV="1">
                <a:off x="1312608" y="1914525"/>
                <a:ext cx="1" cy="690784"/>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50" name="组合 49">
                <a:extLst>
                  <a:ext uri="{FF2B5EF4-FFF2-40B4-BE49-F238E27FC236}">
                    <a16:creationId xmlns:a16="http://schemas.microsoft.com/office/drawing/2014/main" id="{52B24781-E321-47D7-9A72-8267A0CC8429}"/>
                  </a:ext>
                </a:extLst>
              </p:cNvPr>
              <p:cNvGrpSpPr/>
              <p:nvPr/>
            </p:nvGrpSpPr>
            <p:grpSpPr>
              <a:xfrm>
                <a:off x="447941" y="1230123"/>
                <a:ext cx="1729334" cy="690784"/>
                <a:chOff x="5256733" y="2468691"/>
                <a:chExt cx="1729334" cy="425588"/>
              </a:xfrm>
            </p:grpSpPr>
            <p:sp>
              <p:nvSpPr>
                <p:cNvPr id="51" name="矩形: 圆角 50">
                  <a:extLst>
                    <a:ext uri="{FF2B5EF4-FFF2-40B4-BE49-F238E27FC236}">
                      <a16:creationId xmlns:a16="http://schemas.microsoft.com/office/drawing/2014/main" id="{D95E36C6-6B2E-40E7-BB93-10E9F3B84B27}"/>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52" name="矩形 51">
                  <a:extLst>
                    <a:ext uri="{FF2B5EF4-FFF2-40B4-BE49-F238E27FC236}">
                      <a16:creationId xmlns:a16="http://schemas.microsoft.com/office/drawing/2014/main" id="{C19CCCAC-F14D-409F-A3F2-30DB092BD007}"/>
                    </a:ext>
                  </a:extLst>
                </p:cNvPr>
                <p:cNvSpPr/>
                <p:nvPr/>
              </p:nvSpPr>
              <p:spPr>
                <a:xfrm rot="10800000">
                  <a:off x="5256733" y="2555605"/>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新闻传媒系</a:t>
                  </a:r>
                </a:p>
              </p:txBody>
            </p:sp>
          </p:grpSp>
        </p:grpSp>
        <p:sp>
          <p:nvSpPr>
            <p:cNvPr id="68" name="椭圆 67">
              <a:extLst>
                <a:ext uri="{FF2B5EF4-FFF2-40B4-BE49-F238E27FC236}">
                  <a16:creationId xmlns:a16="http://schemas.microsoft.com/office/drawing/2014/main" id="{8A8D631E-570E-49C3-A929-59C45753AC79}"/>
                </a:ext>
              </a:extLst>
            </p:cNvPr>
            <p:cNvSpPr/>
            <p:nvPr/>
          </p:nvSpPr>
          <p:spPr>
            <a:xfrm>
              <a:off x="1302305" y="4544258"/>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6722969" y="1415300"/>
            <a:ext cx="1729334" cy="996112"/>
            <a:chOff x="6722969" y="1415300"/>
            <a:chExt cx="1729334" cy="996112"/>
          </a:xfrm>
        </p:grpSpPr>
        <p:grpSp>
          <p:nvGrpSpPr>
            <p:cNvPr id="28" name="组合 27">
              <a:extLst>
                <a:ext uri="{FF2B5EF4-FFF2-40B4-BE49-F238E27FC236}">
                  <a16:creationId xmlns:a16="http://schemas.microsoft.com/office/drawing/2014/main" id="{A6AEB2D3-44BB-43A3-9B84-44AA49285EBB}"/>
                </a:ext>
              </a:extLst>
            </p:cNvPr>
            <p:cNvGrpSpPr/>
            <p:nvPr/>
          </p:nvGrpSpPr>
          <p:grpSpPr>
            <a:xfrm>
              <a:off x="6722969" y="1415300"/>
              <a:ext cx="1729334" cy="996112"/>
              <a:chOff x="447941" y="1230123"/>
              <a:chExt cx="1729334" cy="996112"/>
            </a:xfrm>
          </p:grpSpPr>
          <p:cxnSp>
            <p:nvCxnSpPr>
              <p:cNvPr id="29" name="直接连接符 28">
                <a:extLst>
                  <a:ext uri="{FF2B5EF4-FFF2-40B4-BE49-F238E27FC236}">
                    <a16:creationId xmlns:a16="http://schemas.microsoft.com/office/drawing/2014/main" id="{9EA58A7C-C381-433A-A178-0C29AF30915A}"/>
                  </a:ext>
                </a:extLst>
              </p:cNvPr>
              <p:cNvCxnSpPr>
                <a:cxnSpLocks/>
                <a:stCxn id="69" idx="4"/>
              </p:cNvCxnSpPr>
              <p:nvPr/>
            </p:nvCxnSpPr>
            <p:spPr bwMode="auto">
              <a:xfrm flipH="1" flipV="1">
                <a:off x="1312609" y="1914525"/>
                <a:ext cx="5302" cy="311710"/>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0" name="组合 29">
                <a:extLst>
                  <a:ext uri="{FF2B5EF4-FFF2-40B4-BE49-F238E27FC236}">
                    <a16:creationId xmlns:a16="http://schemas.microsoft.com/office/drawing/2014/main" id="{A60BD546-8ADA-4F81-851C-446EDD17EBB7}"/>
                  </a:ext>
                </a:extLst>
              </p:cNvPr>
              <p:cNvGrpSpPr/>
              <p:nvPr/>
            </p:nvGrpSpPr>
            <p:grpSpPr>
              <a:xfrm>
                <a:off x="447941" y="1230123"/>
                <a:ext cx="1729334" cy="690784"/>
                <a:chOff x="5256733" y="2468691"/>
                <a:chExt cx="1729334" cy="425588"/>
              </a:xfrm>
            </p:grpSpPr>
            <p:sp>
              <p:nvSpPr>
                <p:cNvPr id="31" name="矩形: 圆角 30">
                  <a:extLst>
                    <a:ext uri="{FF2B5EF4-FFF2-40B4-BE49-F238E27FC236}">
                      <a16:creationId xmlns:a16="http://schemas.microsoft.com/office/drawing/2014/main" id="{31DE2940-0EBF-44DA-8772-584105E662E0}"/>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32" name="矩形 31">
                  <a:extLst>
                    <a:ext uri="{FF2B5EF4-FFF2-40B4-BE49-F238E27FC236}">
                      <a16:creationId xmlns:a16="http://schemas.microsoft.com/office/drawing/2014/main" id="{6F2576AE-0B7E-4808-A186-B4F81633D9A3}"/>
                    </a:ext>
                  </a:extLst>
                </p:cNvPr>
                <p:cNvSpPr/>
                <p:nvPr/>
              </p:nvSpPr>
              <p:spPr>
                <a:xfrm>
                  <a:off x="5256733" y="2551092"/>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美术系</a:t>
                  </a:r>
                </a:p>
              </p:txBody>
            </p:sp>
          </p:grpSp>
        </p:grpSp>
        <p:sp>
          <p:nvSpPr>
            <p:cNvPr id="69" name="椭圆 68">
              <a:extLst>
                <a:ext uri="{FF2B5EF4-FFF2-40B4-BE49-F238E27FC236}">
                  <a16:creationId xmlns:a16="http://schemas.microsoft.com/office/drawing/2014/main" id="{9D97627A-FCA1-4A3F-823F-00E467FD5A79}"/>
                </a:ext>
              </a:extLst>
            </p:cNvPr>
            <p:cNvSpPr/>
            <p:nvPr/>
          </p:nvSpPr>
          <p:spPr>
            <a:xfrm>
              <a:off x="7546671" y="2318876"/>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925" y="4564387"/>
            <a:ext cx="1729334" cy="1376325"/>
            <a:chOff x="5228925" y="4564387"/>
            <a:chExt cx="1729334" cy="1376325"/>
          </a:xfrm>
        </p:grpSpPr>
        <p:grpSp>
          <p:nvGrpSpPr>
            <p:cNvPr id="38" name="组合 37">
              <a:extLst>
                <a:ext uri="{FF2B5EF4-FFF2-40B4-BE49-F238E27FC236}">
                  <a16:creationId xmlns:a16="http://schemas.microsoft.com/office/drawing/2014/main" id="{3A1B28D5-8741-474D-9DAF-702D9132C8C4}"/>
                </a:ext>
              </a:extLst>
            </p:cNvPr>
            <p:cNvGrpSpPr/>
            <p:nvPr/>
          </p:nvGrpSpPr>
          <p:grpSpPr>
            <a:xfrm flipV="1">
              <a:off x="5228925" y="4565526"/>
              <a:ext cx="1729334" cy="1375186"/>
              <a:chOff x="447941" y="1230123"/>
              <a:chExt cx="1729334" cy="1375186"/>
            </a:xfrm>
          </p:grpSpPr>
          <p:cxnSp>
            <p:nvCxnSpPr>
              <p:cNvPr id="39" name="直接连接符 38">
                <a:extLst>
                  <a:ext uri="{FF2B5EF4-FFF2-40B4-BE49-F238E27FC236}">
                    <a16:creationId xmlns:a16="http://schemas.microsoft.com/office/drawing/2014/main" id="{ACA3FBB6-6672-4E11-900C-A1489EDFD39F}"/>
                  </a:ext>
                </a:extLst>
              </p:cNvPr>
              <p:cNvCxnSpPr>
                <a:cxnSpLocks/>
              </p:cNvCxnSpPr>
              <p:nvPr/>
            </p:nvCxnSpPr>
            <p:spPr bwMode="auto">
              <a:xfrm flipH="1" flipV="1">
                <a:off x="1312608" y="1914525"/>
                <a:ext cx="1" cy="690784"/>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40" name="组合 39">
                <a:extLst>
                  <a:ext uri="{FF2B5EF4-FFF2-40B4-BE49-F238E27FC236}">
                    <a16:creationId xmlns:a16="http://schemas.microsoft.com/office/drawing/2014/main" id="{9264DB00-7F6C-4281-A941-15D45B305B58}"/>
                  </a:ext>
                </a:extLst>
              </p:cNvPr>
              <p:cNvGrpSpPr/>
              <p:nvPr/>
            </p:nvGrpSpPr>
            <p:grpSpPr>
              <a:xfrm>
                <a:off x="447941" y="1230123"/>
                <a:ext cx="1729334" cy="690784"/>
                <a:chOff x="5256733" y="2468691"/>
                <a:chExt cx="1729334" cy="425588"/>
              </a:xfrm>
            </p:grpSpPr>
            <p:sp>
              <p:nvSpPr>
                <p:cNvPr id="41" name="矩形: 圆角 40">
                  <a:extLst>
                    <a:ext uri="{FF2B5EF4-FFF2-40B4-BE49-F238E27FC236}">
                      <a16:creationId xmlns:a16="http://schemas.microsoft.com/office/drawing/2014/main" id="{1AC56F71-3F31-496C-AE0A-D88CF89E10FC}"/>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42" name="矩形 41">
                  <a:extLst>
                    <a:ext uri="{FF2B5EF4-FFF2-40B4-BE49-F238E27FC236}">
                      <a16:creationId xmlns:a16="http://schemas.microsoft.com/office/drawing/2014/main" id="{CB132324-6BD9-4C91-BA64-5EB304A3360A}"/>
                    </a:ext>
                  </a:extLst>
                </p:cNvPr>
                <p:cNvSpPr/>
                <p:nvPr/>
              </p:nvSpPr>
              <p:spPr>
                <a:xfrm rot="10800000">
                  <a:off x="5256733" y="2555605"/>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戏剧系</a:t>
                  </a:r>
                </a:p>
              </p:txBody>
            </p:sp>
          </p:grpSp>
        </p:grpSp>
        <p:sp>
          <p:nvSpPr>
            <p:cNvPr id="70" name="椭圆 69">
              <a:extLst>
                <a:ext uri="{FF2B5EF4-FFF2-40B4-BE49-F238E27FC236}">
                  <a16:creationId xmlns:a16="http://schemas.microsoft.com/office/drawing/2014/main" id="{04E0F31F-D88D-48A1-B62A-0650029A7DA0}"/>
                </a:ext>
              </a:extLst>
            </p:cNvPr>
            <p:cNvSpPr/>
            <p:nvPr/>
          </p:nvSpPr>
          <p:spPr>
            <a:xfrm>
              <a:off x="6045440" y="4564387"/>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9739833" y="1198982"/>
            <a:ext cx="1729334" cy="1285727"/>
            <a:chOff x="9739833" y="1198982"/>
            <a:chExt cx="1729334" cy="1285727"/>
          </a:xfrm>
        </p:grpSpPr>
        <p:grpSp>
          <p:nvGrpSpPr>
            <p:cNvPr id="33" name="组合 32">
              <a:extLst>
                <a:ext uri="{FF2B5EF4-FFF2-40B4-BE49-F238E27FC236}">
                  <a16:creationId xmlns:a16="http://schemas.microsoft.com/office/drawing/2014/main" id="{A8CCBFF9-EE62-40FC-8334-2A725FC14C8A}"/>
                </a:ext>
              </a:extLst>
            </p:cNvPr>
            <p:cNvGrpSpPr/>
            <p:nvPr/>
          </p:nvGrpSpPr>
          <p:grpSpPr>
            <a:xfrm>
              <a:off x="9739833" y="1198982"/>
              <a:ext cx="1729334" cy="1193191"/>
              <a:chOff x="447941" y="1230123"/>
              <a:chExt cx="1729334" cy="1193191"/>
            </a:xfrm>
          </p:grpSpPr>
          <p:cxnSp>
            <p:nvCxnSpPr>
              <p:cNvPr id="34" name="直接连接符 33">
                <a:extLst>
                  <a:ext uri="{FF2B5EF4-FFF2-40B4-BE49-F238E27FC236}">
                    <a16:creationId xmlns:a16="http://schemas.microsoft.com/office/drawing/2014/main" id="{19312056-7073-423D-8612-79B6C720C886}"/>
                  </a:ext>
                </a:extLst>
              </p:cNvPr>
              <p:cNvCxnSpPr>
                <a:cxnSpLocks/>
                <a:stCxn id="71" idx="0"/>
                <a:endCxn id="36" idx="2"/>
              </p:cNvCxnSpPr>
              <p:nvPr/>
            </p:nvCxnSpPr>
            <p:spPr bwMode="auto">
              <a:xfrm flipV="1">
                <a:off x="1312608" y="1920907"/>
                <a:ext cx="0" cy="502407"/>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5" name="组合 34">
                <a:extLst>
                  <a:ext uri="{FF2B5EF4-FFF2-40B4-BE49-F238E27FC236}">
                    <a16:creationId xmlns:a16="http://schemas.microsoft.com/office/drawing/2014/main" id="{EC2ABE0A-87CD-46F6-B679-59CEC431F18F}"/>
                  </a:ext>
                </a:extLst>
              </p:cNvPr>
              <p:cNvGrpSpPr/>
              <p:nvPr/>
            </p:nvGrpSpPr>
            <p:grpSpPr>
              <a:xfrm>
                <a:off x="447941" y="1230123"/>
                <a:ext cx="1729334" cy="690784"/>
                <a:chOff x="5256733" y="2468691"/>
                <a:chExt cx="1729334" cy="425588"/>
              </a:xfrm>
            </p:grpSpPr>
            <p:sp>
              <p:nvSpPr>
                <p:cNvPr id="36" name="矩形: 圆角 35">
                  <a:extLst>
                    <a:ext uri="{FF2B5EF4-FFF2-40B4-BE49-F238E27FC236}">
                      <a16:creationId xmlns:a16="http://schemas.microsoft.com/office/drawing/2014/main" id="{B307F1EA-67DE-4867-9379-C846857D531E}"/>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37" name="矩形 36">
                  <a:extLst>
                    <a:ext uri="{FF2B5EF4-FFF2-40B4-BE49-F238E27FC236}">
                      <a16:creationId xmlns:a16="http://schemas.microsoft.com/office/drawing/2014/main" id="{FACA3D12-0E8B-4282-8230-A2E7AB53EB66}"/>
                    </a:ext>
                  </a:extLst>
                </p:cNvPr>
                <p:cNvSpPr/>
                <p:nvPr/>
              </p:nvSpPr>
              <p:spPr>
                <a:xfrm>
                  <a:off x="5256733" y="2551092"/>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舞蹈系</a:t>
                  </a:r>
                </a:p>
              </p:txBody>
            </p:sp>
          </p:grpSp>
        </p:grpSp>
        <p:sp>
          <p:nvSpPr>
            <p:cNvPr id="71" name="椭圆 70">
              <a:extLst>
                <a:ext uri="{FF2B5EF4-FFF2-40B4-BE49-F238E27FC236}">
                  <a16:creationId xmlns:a16="http://schemas.microsoft.com/office/drawing/2014/main" id="{FB941926-4D1F-44A2-995F-E27D379EA334}"/>
                </a:ext>
              </a:extLst>
            </p:cNvPr>
            <p:cNvSpPr/>
            <p:nvPr/>
          </p:nvSpPr>
          <p:spPr>
            <a:xfrm>
              <a:off x="10558232" y="2392173"/>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601435" y="4713927"/>
            <a:ext cx="1729334" cy="1010467"/>
            <a:chOff x="7601435" y="4713927"/>
            <a:chExt cx="1729334" cy="1010467"/>
          </a:xfrm>
        </p:grpSpPr>
        <p:grpSp>
          <p:nvGrpSpPr>
            <p:cNvPr id="53" name="组合 52">
              <a:extLst>
                <a:ext uri="{FF2B5EF4-FFF2-40B4-BE49-F238E27FC236}">
                  <a16:creationId xmlns:a16="http://schemas.microsoft.com/office/drawing/2014/main" id="{4B628836-0C52-4DBF-AF18-7DF1C1383764}"/>
                </a:ext>
              </a:extLst>
            </p:cNvPr>
            <p:cNvGrpSpPr/>
            <p:nvPr/>
          </p:nvGrpSpPr>
          <p:grpSpPr>
            <a:xfrm flipV="1">
              <a:off x="7601435" y="4713927"/>
              <a:ext cx="1729334" cy="1010467"/>
              <a:chOff x="447941" y="1230123"/>
              <a:chExt cx="1729334" cy="1010467"/>
            </a:xfrm>
          </p:grpSpPr>
          <p:cxnSp>
            <p:nvCxnSpPr>
              <p:cNvPr id="54" name="直接连接符 53">
                <a:extLst>
                  <a:ext uri="{FF2B5EF4-FFF2-40B4-BE49-F238E27FC236}">
                    <a16:creationId xmlns:a16="http://schemas.microsoft.com/office/drawing/2014/main" id="{3419D413-845D-4DC6-9448-767A5987AC53}"/>
                  </a:ext>
                </a:extLst>
              </p:cNvPr>
              <p:cNvCxnSpPr>
                <a:cxnSpLocks/>
                <a:stCxn id="72" idx="0"/>
              </p:cNvCxnSpPr>
              <p:nvPr/>
            </p:nvCxnSpPr>
            <p:spPr bwMode="auto">
              <a:xfrm flipV="1">
                <a:off x="1312606" y="1914525"/>
                <a:ext cx="3" cy="326065"/>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55" name="组合 54">
                <a:extLst>
                  <a:ext uri="{FF2B5EF4-FFF2-40B4-BE49-F238E27FC236}">
                    <a16:creationId xmlns:a16="http://schemas.microsoft.com/office/drawing/2014/main" id="{80A370DC-FBAA-40B1-8C92-ADAFECA888CF}"/>
                  </a:ext>
                </a:extLst>
              </p:cNvPr>
              <p:cNvGrpSpPr/>
              <p:nvPr/>
            </p:nvGrpSpPr>
            <p:grpSpPr>
              <a:xfrm>
                <a:off x="447941" y="1230123"/>
                <a:ext cx="1729334" cy="690784"/>
                <a:chOff x="5256733" y="2468691"/>
                <a:chExt cx="1729334" cy="425588"/>
              </a:xfrm>
            </p:grpSpPr>
            <p:sp>
              <p:nvSpPr>
                <p:cNvPr id="56" name="矩形: 圆角 55">
                  <a:extLst>
                    <a:ext uri="{FF2B5EF4-FFF2-40B4-BE49-F238E27FC236}">
                      <a16:creationId xmlns:a16="http://schemas.microsoft.com/office/drawing/2014/main" id="{086787C4-7FC7-4935-9537-4F83C4F9F58F}"/>
                    </a:ext>
                  </a:extLst>
                </p:cNvPr>
                <p:cNvSpPr/>
                <p:nvPr/>
              </p:nvSpPr>
              <p:spPr bwMode="auto">
                <a:xfrm>
                  <a:off x="5256733" y="2468691"/>
                  <a:ext cx="1729334"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57" name="矩形 56">
                  <a:extLst>
                    <a:ext uri="{FF2B5EF4-FFF2-40B4-BE49-F238E27FC236}">
                      <a16:creationId xmlns:a16="http://schemas.microsoft.com/office/drawing/2014/main" id="{E211B157-31FE-438B-BEB9-3D787365D556}"/>
                    </a:ext>
                  </a:extLst>
                </p:cNvPr>
                <p:cNvSpPr/>
                <p:nvPr/>
              </p:nvSpPr>
              <p:spPr>
                <a:xfrm rot="10800000">
                  <a:off x="5256733" y="2555605"/>
                  <a:ext cx="1729334" cy="246505"/>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艺术设计系</a:t>
                  </a:r>
                </a:p>
              </p:txBody>
            </p:sp>
          </p:grpSp>
        </p:grpSp>
        <p:sp>
          <p:nvSpPr>
            <p:cNvPr id="72" name="椭圆 71">
              <a:extLst>
                <a:ext uri="{FF2B5EF4-FFF2-40B4-BE49-F238E27FC236}">
                  <a16:creationId xmlns:a16="http://schemas.microsoft.com/office/drawing/2014/main" id="{76BA46EC-19D2-46E9-85A3-5E4A062519F8}"/>
                </a:ext>
              </a:extLst>
            </p:cNvPr>
            <p:cNvSpPr/>
            <p:nvPr/>
          </p:nvSpPr>
          <p:spPr>
            <a:xfrm>
              <a:off x="8419832" y="4713927"/>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565492" y="4497990"/>
            <a:ext cx="2546236" cy="1450136"/>
            <a:chOff x="9565492" y="4497990"/>
            <a:chExt cx="2546236" cy="1450136"/>
          </a:xfrm>
        </p:grpSpPr>
        <p:grpSp>
          <p:nvGrpSpPr>
            <p:cNvPr id="58" name="组合 57">
              <a:extLst>
                <a:ext uri="{FF2B5EF4-FFF2-40B4-BE49-F238E27FC236}">
                  <a16:creationId xmlns:a16="http://schemas.microsoft.com/office/drawing/2014/main" id="{BA32E6EA-479C-4541-B328-8AAFD3AE5A77}"/>
                </a:ext>
              </a:extLst>
            </p:cNvPr>
            <p:cNvGrpSpPr/>
            <p:nvPr/>
          </p:nvGrpSpPr>
          <p:grpSpPr>
            <a:xfrm flipV="1">
              <a:off x="9565492" y="4497990"/>
              <a:ext cx="2546236" cy="1450136"/>
              <a:chOff x="39490" y="1230117"/>
              <a:chExt cx="2546236" cy="1450136"/>
            </a:xfrm>
          </p:grpSpPr>
          <p:cxnSp>
            <p:nvCxnSpPr>
              <p:cNvPr id="59" name="直接连接符 58">
                <a:extLst>
                  <a:ext uri="{FF2B5EF4-FFF2-40B4-BE49-F238E27FC236}">
                    <a16:creationId xmlns:a16="http://schemas.microsoft.com/office/drawing/2014/main" id="{FE2F6037-6BEC-4B38-8B46-E95E2E41A3B7}"/>
                  </a:ext>
                </a:extLst>
              </p:cNvPr>
              <p:cNvCxnSpPr>
                <a:cxnSpLocks/>
                <a:stCxn id="73" idx="0"/>
              </p:cNvCxnSpPr>
              <p:nvPr/>
            </p:nvCxnSpPr>
            <p:spPr bwMode="auto">
              <a:xfrm flipV="1">
                <a:off x="1310725" y="1914525"/>
                <a:ext cx="1884" cy="765728"/>
              </a:xfrm>
              <a:prstGeom prst="line">
                <a:avLst/>
              </a:prstGeom>
              <a:gradFill flip="none" rotWithShape="1">
                <a:gsLst>
                  <a:gs pos="0">
                    <a:srgbClr val="EA3592"/>
                  </a:gs>
                  <a:gs pos="57000">
                    <a:srgbClr val="7753A9"/>
                  </a:gs>
                  <a:gs pos="100000">
                    <a:srgbClr val="0370C0"/>
                  </a:gs>
                </a:gsLst>
                <a:lin ang="0" scaled="1"/>
                <a:tileRect/>
              </a:gradFill>
              <a:ln w="9525" cap="flat" cmpd="sng" algn="ctr">
                <a:gradFill flip="none" rotWithShape="1">
                  <a:gsLst>
                    <a:gs pos="0">
                      <a:srgbClr val="0070C0"/>
                    </a:gs>
                    <a:gs pos="100000">
                      <a:srgbClr val="3084C9"/>
                    </a:gs>
                  </a:gsLst>
                  <a:lin ang="16200000" scaled="1"/>
                  <a:tileRect/>
                </a:gra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0" name="组合 59">
                <a:extLst>
                  <a:ext uri="{FF2B5EF4-FFF2-40B4-BE49-F238E27FC236}">
                    <a16:creationId xmlns:a16="http://schemas.microsoft.com/office/drawing/2014/main" id="{E48195F1-1AFE-4062-AEC6-49A281C8B1BB}"/>
                  </a:ext>
                </a:extLst>
              </p:cNvPr>
              <p:cNvGrpSpPr/>
              <p:nvPr/>
            </p:nvGrpSpPr>
            <p:grpSpPr>
              <a:xfrm>
                <a:off x="39490" y="1230117"/>
                <a:ext cx="2546236" cy="690783"/>
                <a:chOff x="4848282" y="2468691"/>
                <a:chExt cx="2546236" cy="425588"/>
              </a:xfrm>
            </p:grpSpPr>
            <p:sp>
              <p:nvSpPr>
                <p:cNvPr id="61" name="矩形: 圆角 60">
                  <a:extLst>
                    <a:ext uri="{FF2B5EF4-FFF2-40B4-BE49-F238E27FC236}">
                      <a16:creationId xmlns:a16="http://schemas.microsoft.com/office/drawing/2014/main" id="{8FCCD3EA-087F-4A6D-85D1-D6B7F49E8A6E}"/>
                    </a:ext>
                  </a:extLst>
                </p:cNvPr>
                <p:cNvSpPr/>
                <p:nvPr/>
              </p:nvSpPr>
              <p:spPr bwMode="auto">
                <a:xfrm>
                  <a:off x="5022010" y="2468691"/>
                  <a:ext cx="2198780" cy="425588"/>
                </a:xfrm>
                <a:prstGeom prst="roundRect">
                  <a:avLst>
                    <a:gd name="adj" fmla="val 50000"/>
                  </a:avLst>
                </a:prstGeom>
                <a:gradFill flip="none" rotWithShape="1">
                  <a:gsLst>
                    <a:gs pos="0">
                      <a:srgbClr val="0070C0"/>
                    </a:gs>
                    <a:gs pos="100000">
                      <a:srgbClr val="1D69BB">
                        <a:lumMod val="85000"/>
                        <a:lumOff val="15000"/>
                      </a:srgbClr>
                    </a:gs>
                  </a:gsLst>
                  <a:lin ang="2700000" scaled="1"/>
                  <a:tileRect/>
                </a:gra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zh-CN" altLang="en-US" sz="2000" b="1">
                    <a:latin typeface="汉仪粗宋简" panose="02010609000101010101" pitchFamily="49" charset="-122"/>
                    <a:ea typeface="汉仪粗宋简" panose="02010609000101010101" pitchFamily="49" charset="-122"/>
                    <a:cs typeface="Arial" charset="0"/>
                  </a:endParaRPr>
                </a:p>
              </p:txBody>
            </p:sp>
            <p:sp>
              <p:nvSpPr>
                <p:cNvPr id="62" name="矩形 61">
                  <a:extLst>
                    <a:ext uri="{FF2B5EF4-FFF2-40B4-BE49-F238E27FC236}">
                      <a16:creationId xmlns:a16="http://schemas.microsoft.com/office/drawing/2014/main" id="{B6A6C460-25D2-44D4-AB46-8324A688E9E9}"/>
                    </a:ext>
                  </a:extLst>
                </p:cNvPr>
                <p:cNvSpPr/>
                <p:nvPr/>
              </p:nvSpPr>
              <p:spPr>
                <a:xfrm rot="10800000">
                  <a:off x="4848282" y="2558233"/>
                  <a:ext cx="2546236" cy="246506"/>
                </a:xfrm>
                <a:prstGeom prst="rect">
                  <a:avLst/>
                </a:prstGeom>
              </p:spPr>
              <p:txBody>
                <a:bodyPr wrap="square">
                  <a:spAutoFit/>
                </a:bodyPr>
                <a:lstStyle/>
                <a:p>
                  <a:pPr algn="ctr"/>
                  <a:r>
                    <a:rPr lang="zh-CN" altLang="en-US" sz="2000" dirty="0">
                      <a:solidFill>
                        <a:schemeClr val="bg1"/>
                      </a:solidFill>
                      <a:latin typeface="汉仪粗宋简" panose="02010609000101010101" pitchFamily="49" charset="-122"/>
                      <a:ea typeface="汉仪粗宋简" panose="02010609000101010101" pitchFamily="49" charset="-122"/>
                    </a:rPr>
                    <a:t>文化传播技术系</a:t>
                  </a:r>
                </a:p>
              </p:txBody>
            </p:sp>
          </p:grpSp>
        </p:grpSp>
        <p:sp>
          <p:nvSpPr>
            <p:cNvPr id="73" name="椭圆 72">
              <a:extLst>
                <a:ext uri="{FF2B5EF4-FFF2-40B4-BE49-F238E27FC236}">
                  <a16:creationId xmlns:a16="http://schemas.microsoft.com/office/drawing/2014/main" id="{529B1B30-E92A-4E02-9970-AB8A7055947F}"/>
                </a:ext>
              </a:extLst>
            </p:cNvPr>
            <p:cNvSpPr/>
            <p:nvPr/>
          </p:nvSpPr>
          <p:spPr>
            <a:xfrm>
              <a:off x="10790459" y="4497990"/>
              <a:ext cx="92536" cy="92536"/>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5139226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350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750"/>
                                        <p:tgtEl>
                                          <p:spTgt spid="4"/>
                                        </p:tgtEl>
                                      </p:cBhvr>
                                    </p:animEffect>
                                  </p:childTnLst>
                                </p:cTn>
                              </p:par>
                              <p:par>
                                <p:cTn id="11" presetID="22" presetClass="entr" presetSubtype="4"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750"/>
                                        <p:tgtEl>
                                          <p:spTgt spid="3"/>
                                        </p:tgtEl>
                                      </p:cBhvr>
                                    </p:animEffect>
                                  </p:childTnLst>
                                </p:cTn>
                              </p:par>
                              <p:par>
                                <p:cTn id="14" presetID="22" presetClass="entr" presetSubtype="1" fill="hold" nodeType="withEffect">
                                  <p:stCondLst>
                                    <p:cond delay="75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750"/>
                                        <p:tgtEl>
                                          <p:spTgt spid="6"/>
                                        </p:tgtEl>
                                      </p:cBhvr>
                                    </p:animEffect>
                                  </p:childTnLst>
                                </p:cTn>
                              </p:par>
                              <p:par>
                                <p:cTn id="17" presetID="22" presetClass="entr" presetSubtype="4"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750"/>
                                        <p:tgtEl>
                                          <p:spTgt spid="5"/>
                                        </p:tgtEl>
                                      </p:cBhvr>
                                    </p:animEffect>
                                  </p:childTnLst>
                                </p:cTn>
                              </p:par>
                              <p:par>
                                <p:cTn id="20" presetID="22" presetClass="entr" presetSubtype="1"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par>
                                <p:cTn id="23" presetID="22" presetClass="entr" presetSubtype="4" fill="hold" nodeType="withEffect">
                                  <p:stCondLst>
                                    <p:cond delay="1750"/>
                                  </p:stCondLst>
                                  <p:childTnLst>
                                    <p:set>
                                      <p:cBhvr>
                                        <p:cTn id="24" dur="1" fill="hold">
                                          <p:stCondLst>
                                            <p:cond delay="0"/>
                                          </p:stCondLst>
                                        </p:cTn>
                                        <p:tgtEl>
                                          <p:spTgt spid="74"/>
                                        </p:tgtEl>
                                        <p:attrNameLst>
                                          <p:attrName>style.visibility</p:attrName>
                                        </p:attrNameLst>
                                      </p:cBhvr>
                                      <p:to>
                                        <p:strVal val="visible"/>
                                      </p:to>
                                    </p:set>
                                    <p:animEffect transition="in" filter="wipe(down)">
                                      <p:cBhvr>
                                        <p:cTn id="25" dur="750"/>
                                        <p:tgtEl>
                                          <p:spTgt spid="74"/>
                                        </p:tgtEl>
                                      </p:cBhvr>
                                    </p:animEffect>
                                  </p:childTnLst>
                                </p:cTn>
                              </p:par>
                              <p:par>
                                <p:cTn id="26" presetID="22" presetClass="entr" presetSubtype="1" fill="hold" nodeType="withEffect">
                                  <p:stCondLst>
                                    <p:cond delay="225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750"/>
                                        <p:tgtEl>
                                          <p:spTgt spid="12"/>
                                        </p:tgtEl>
                                      </p:cBhvr>
                                    </p:animEffect>
                                  </p:childTnLst>
                                </p:cTn>
                              </p:par>
                              <p:par>
                                <p:cTn id="29" presetID="22" presetClass="entr" presetSubtype="4" fill="hold" nodeType="withEffect">
                                  <p:stCondLst>
                                    <p:cond delay="250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750"/>
                                        <p:tgtEl>
                                          <p:spTgt spid="14"/>
                                        </p:tgtEl>
                                      </p:cBhvr>
                                    </p:animEffect>
                                  </p:childTnLst>
                                </p:cTn>
                              </p:par>
                              <p:par>
                                <p:cTn id="32" presetID="22" presetClass="entr" presetSubtype="1" fill="hold" nodeType="withEffect">
                                  <p:stCondLst>
                                    <p:cond delay="300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2886F-5021-418B-8B24-9291F075A5D6}"/>
              </a:ext>
            </a:extLst>
          </p:cNvPr>
          <p:cNvSpPr>
            <a:spLocks noGrp="1"/>
          </p:cNvSpPr>
          <p:nvPr>
            <p:ph type="title"/>
          </p:nvPr>
        </p:nvSpPr>
        <p:spPr/>
        <p:txBody>
          <a:bodyPr/>
          <a:lstStyle/>
          <a:p>
            <a:r>
              <a:rPr lang="zh-CN" altLang="en-US" dirty="0"/>
              <a:t>组织机构</a:t>
            </a:r>
          </a:p>
        </p:txBody>
      </p:sp>
      <p:grpSp>
        <p:nvGrpSpPr>
          <p:cNvPr id="14" name="组合 13"/>
          <p:cNvGrpSpPr/>
          <p:nvPr/>
        </p:nvGrpSpPr>
        <p:grpSpPr>
          <a:xfrm>
            <a:off x="-227160" y="2469969"/>
            <a:ext cx="12419160" cy="3016432"/>
            <a:chOff x="-227160" y="2469969"/>
            <a:chExt cx="12419160" cy="3016432"/>
          </a:xfrm>
        </p:grpSpPr>
        <p:sp>
          <p:nvSpPr>
            <p:cNvPr id="3" name="矩形 2">
              <a:extLst>
                <a:ext uri="{FF2B5EF4-FFF2-40B4-BE49-F238E27FC236}">
                  <a16:creationId xmlns:a16="http://schemas.microsoft.com/office/drawing/2014/main" id="{08861C40-5E16-43F3-83F6-CB081E702CCA}"/>
                </a:ext>
              </a:extLst>
            </p:cNvPr>
            <p:cNvSpPr/>
            <p:nvPr/>
          </p:nvSpPr>
          <p:spPr>
            <a:xfrm>
              <a:off x="0" y="2469969"/>
              <a:ext cx="12192000" cy="3016432"/>
            </a:xfrm>
            <a:prstGeom prst="rect">
              <a:avLst/>
            </a:prstGeom>
            <a:gradFill>
              <a:gsLst>
                <a:gs pos="0">
                  <a:srgbClr val="2C84CF">
                    <a:alpha val="15000"/>
                  </a:srgbClr>
                </a:gs>
                <a:gs pos="100000">
                  <a:srgbClr val="408EC7">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EFE73475-F0DF-4897-844D-6862E0B50A9A}"/>
                </a:ext>
              </a:extLst>
            </p:cNvPr>
            <p:cNvSpPr/>
            <p:nvPr/>
          </p:nvSpPr>
          <p:spPr>
            <a:xfrm>
              <a:off x="1116943" y="3613520"/>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5669CC15-5DAB-4AE7-9337-B5DE030BE709}"/>
                </a:ext>
              </a:extLst>
            </p:cNvPr>
            <p:cNvSpPr/>
            <p:nvPr/>
          </p:nvSpPr>
          <p:spPr>
            <a:xfrm>
              <a:off x="1555916" y="3631278"/>
              <a:ext cx="822162" cy="338554"/>
            </a:xfrm>
            <a:prstGeom prst="rect">
              <a:avLst/>
            </a:prstGeom>
          </p:spPr>
          <p:txBody>
            <a:bodyPr wrap="squar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蒋欣</a:t>
              </a:r>
            </a:p>
          </p:txBody>
        </p:sp>
        <p:sp>
          <p:nvSpPr>
            <p:cNvPr id="35" name="矩形: 圆角 34">
              <a:extLst>
                <a:ext uri="{FF2B5EF4-FFF2-40B4-BE49-F238E27FC236}">
                  <a16:creationId xmlns:a16="http://schemas.microsoft.com/office/drawing/2014/main" id="{D68229CF-7F6A-450C-A1FF-897D1429AE6F}"/>
                </a:ext>
              </a:extLst>
            </p:cNvPr>
            <p:cNvSpPr/>
            <p:nvPr/>
          </p:nvSpPr>
          <p:spPr>
            <a:xfrm>
              <a:off x="3044621" y="3613520"/>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B3DC94FE-ACA8-4D9F-B3C0-D8BA55FBA398}"/>
                </a:ext>
              </a:extLst>
            </p:cNvPr>
            <p:cNvSpPr/>
            <p:nvPr/>
          </p:nvSpPr>
          <p:spPr>
            <a:xfrm>
              <a:off x="3136242" y="3631278"/>
              <a:ext cx="1516866" cy="338554"/>
            </a:xfrm>
            <a:prstGeom prst="rect">
              <a:avLst/>
            </a:prstGeom>
          </p:spPr>
          <p:txBody>
            <a:bodyPr wrap="squar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李光洁</a:t>
              </a:r>
            </a:p>
          </p:txBody>
        </p:sp>
        <p:sp>
          <p:nvSpPr>
            <p:cNvPr id="33" name="矩形: 圆角 32">
              <a:extLst>
                <a:ext uri="{FF2B5EF4-FFF2-40B4-BE49-F238E27FC236}">
                  <a16:creationId xmlns:a16="http://schemas.microsoft.com/office/drawing/2014/main" id="{7310379D-0161-43F9-823B-7B9D2008B591}"/>
                </a:ext>
              </a:extLst>
            </p:cNvPr>
            <p:cNvSpPr/>
            <p:nvPr/>
          </p:nvSpPr>
          <p:spPr>
            <a:xfrm>
              <a:off x="4972299" y="3613520"/>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DC593E6C-E51A-406F-B19B-F5CE16F0556E}"/>
                </a:ext>
              </a:extLst>
            </p:cNvPr>
            <p:cNvSpPr/>
            <p:nvPr/>
          </p:nvSpPr>
          <p:spPr>
            <a:xfrm>
              <a:off x="5524835" y="3631278"/>
              <a:ext cx="595035"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张立</a:t>
              </a:r>
            </a:p>
          </p:txBody>
        </p:sp>
        <p:sp>
          <p:nvSpPr>
            <p:cNvPr id="31" name="矩形: 圆角 30">
              <a:extLst>
                <a:ext uri="{FF2B5EF4-FFF2-40B4-BE49-F238E27FC236}">
                  <a16:creationId xmlns:a16="http://schemas.microsoft.com/office/drawing/2014/main" id="{4E9CAC40-784D-4C46-AACB-FB940AC0C87A}"/>
                </a:ext>
              </a:extLst>
            </p:cNvPr>
            <p:cNvSpPr/>
            <p:nvPr/>
          </p:nvSpPr>
          <p:spPr>
            <a:xfrm>
              <a:off x="1998848" y="4184113"/>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8AD4227D-FF63-4FC2-998A-E1E89CA3DC5B}"/>
                </a:ext>
              </a:extLst>
            </p:cNvPr>
            <p:cNvSpPr/>
            <p:nvPr/>
          </p:nvSpPr>
          <p:spPr>
            <a:xfrm>
              <a:off x="2551384" y="4201871"/>
              <a:ext cx="595035"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丁岚</a:t>
              </a:r>
            </a:p>
          </p:txBody>
        </p:sp>
        <p:sp>
          <p:nvSpPr>
            <p:cNvPr id="29" name="矩形: 圆角 28">
              <a:extLst>
                <a:ext uri="{FF2B5EF4-FFF2-40B4-BE49-F238E27FC236}">
                  <a16:creationId xmlns:a16="http://schemas.microsoft.com/office/drawing/2014/main" id="{1B0B1B72-D072-42B6-9861-AEB3DA8562B4}"/>
                </a:ext>
              </a:extLst>
            </p:cNvPr>
            <p:cNvSpPr/>
            <p:nvPr/>
          </p:nvSpPr>
          <p:spPr>
            <a:xfrm>
              <a:off x="4116717" y="4184113"/>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30AE0A7-B490-46E6-BE87-76137AA4ABDE}"/>
                </a:ext>
              </a:extLst>
            </p:cNvPr>
            <p:cNvSpPr/>
            <p:nvPr/>
          </p:nvSpPr>
          <p:spPr>
            <a:xfrm>
              <a:off x="4669253" y="4201871"/>
              <a:ext cx="595035"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康帆</a:t>
              </a:r>
            </a:p>
          </p:txBody>
        </p:sp>
        <p:sp>
          <p:nvSpPr>
            <p:cNvPr id="39" name="TextBox 24">
              <a:extLst>
                <a:ext uri="{FF2B5EF4-FFF2-40B4-BE49-F238E27FC236}">
                  <a16:creationId xmlns:a16="http://schemas.microsoft.com/office/drawing/2014/main" id="{CEEC1034-58E2-47ED-8457-CF75E2A2E230}"/>
                </a:ext>
              </a:extLst>
            </p:cNvPr>
            <p:cNvSpPr txBox="1"/>
            <p:nvPr/>
          </p:nvSpPr>
          <p:spPr>
            <a:xfrm>
              <a:off x="-227160" y="2879024"/>
              <a:ext cx="8310772" cy="400110"/>
            </a:xfrm>
            <a:prstGeom prst="rect">
              <a:avLst/>
            </a:prstGeom>
            <a:noFill/>
          </p:spPr>
          <p:txBody>
            <a:bodyPr wrap="square" rtlCol="0">
              <a:spAutoFit/>
            </a:bodyPr>
            <a:lstStyle/>
            <a:p>
              <a:pPr algn="ctr"/>
              <a:r>
                <a:rPr lang="en-US" altLang="zh-CN" sz="2000" spc="20" dirty="0">
                  <a:solidFill>
                    <a:srgbClr val="207CD8"/>
                  </a:solidFill>
                  <a:latin typeface="汉仪粗宋简" panose="02010609000101010101" pitchFamily="49" charset="-122"/>
                  <a:ea typeface="汉仪粗宋简" panose="02010609000101010101" pitchFamily="49" charset="-122"/>
                </a:rPr>
                <a:t>【</a:t>
              </a:r>
              <a:r>
                <a:rPr lang="zh-CN" altLang="en-US" sz="2000" spc="20" dirty="0">
                  <a:solidFill>
                    <a:srgbClr val="207CD8"/>
                  </a:solidFill>
                  <a:latin typeface="汉仪粗宋简" panose="02010609000101010101" pitchFamily="49" charset="-122"/>
                  <a:ea typeface="汉仪粗宋简" panose="02010609000101010101" pitchFamily="49" charset="-122"/>
                </a:rPr>
                <a:t>著名影视演员和众多国家一级艺术团体骨干演员也曾师读于该院</a:t>
              </a:r>
              <a:r>
                <a:rPr lang="en-US" altLang="zh-CN" sz="2000" spc="20" dirty="0">
                  <a:solidFill>
                    <a:srgbClr val="207CD8"/>
                  </a:solidFill>
                  <a:latin typeface="汉仪粗宋简" panose="02010609000101010101" pitchFamily="49" charset="-122"/>
                  <a:ea typeface="汉仪粗宋简" panose="02010609000101010101" pitchFamily="49" charset="-122"/>
                </a:rPr>
                <a:t>】</a:t>
              </a:r>
              <a:endParaRPr lang="zh-CN" altLang="en-US" sz="2000" spc="20" dirty="0">
                <a:solidFill>
                  <a:srgbClr val="207CD8"/>
                </a:solidFill>
                <a:latin typeface="汉仪粗宋简" panose="02010609000101010101" pitchFamily="49" charset="-122"/>
                <a:ea typeface="汉仪粗宋简" panose="02010609000101010101" pitchFamily="49" charset="-122"/>
              </a:endParaRPr>
            </a:p>
          </p:txBody>
        </p:sp>
        <p:sp>
          <p:nvSpPr>
            <p:cNvPr id="42" name="矩形: 圆角 41">
              <a:extLst>
                <a:ext uri="{FF2B5EF4-FFF2-40B4-BE49-F238E27FC236}">
                  <a16:creationId xmlns:a16="http://schemas.microsoft.com/office/drawing/2014/main" id="{A406962C-ACE5-40E2-BEF1-C9E0E264AF7F}"/>
                </a:ext>
              </a:extLst>
            </p:cNvPr>
            <p:cNvSpPr/>
            <p:nvPr/>
          </p:nvSpPr>
          <p:spPr>
            <a:xfrm>
              <a:off x="1116943" y="4741112"/>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D6EFC605-4E7F-42DE-B505-46834759F006}"/>
                </a:ext>
              </a:extLst>
            </p:cNvPr>
            <p:cNvSpPr/>
            <p:nvPr/>
          </p:nvSpPr>
          <p:spPr>
            <a:xfrm>
              <a:off x="1669479" y="4758870"/>
              <a:ext cx="595035"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樊营</a:t>
              </a:r>
            </a:p>
          </p:txBody>
        </p:sp>
        <p:sp>
          <p:nvSpPr>
            <p:cNvPr id="45" name="矩形: 圆角 44">
              <a:extLst>
                <a:ext uri="{FF2B5EF4-FFF2-40B4-BE49-F238E27FC236}">
                  <a16:creationId xmlns:a16="http://schemas.microsoft.com/office/drawing/2014/main" id="{9972B660-1158-4D9F-B58A-4A83FE4F505D}"/>
                </a:ext>
              </a:extLst>
            </p:cNvPr>
            <p:cNvSpPr/>
            <p:nvPr/>
          </p:nvSpPr>
          <p:spPr>
            <a:xfrm>
              <a:off x="3044621" y="4741112"/>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953C6C9E-4F4E-45ED-B957-083936BFE640}"/>
                </a:ext>
              </a:extLst>
            </p:cNvPr>
            <p:cNvSpPr/>
            <p:nvPr/>
          </p:nvSpPr>
          <p:spPr>
            <a:xfrm>
              <a:off x="3597157" y="4758870"/>
              <a:ext cx="595035"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修革</a:t>
              </a:r>
            </a:p>
          </p:txBody>
        </p:sp>
        <p:sp>
          <p:nvSpPr>
            <p:cNvPr id="48" name="矩形: 圆角 47">
              <a:extLst>
                <a:ext uri="{FF2B5EF4-FFF2-40B4-BE49-F238E27FC236}">
                  <a16:creationId xmlns:a16="http://schemas.microsoft.com/office/drawing/2014/main" id="{DF2C01EF-6A24-4A03-9F05-4C7F93D56AB2}"/>
                </a:ext>
              </a:extLst>
            </p:cNvPr>
            <p:cNvSpPr/>
            <p:nvPr/>
          </p:nvSpPr>
          <p:spPr>
            <a:xfrm>
              <a:off x="4972299" y="4741112"/>
              <a:ext cx="1700108" cy="369332"/>
            </a:xfrm>
            <a:prstGeom prst="roundRect">
              <a:avLst/>
            </a:prstGeom>
            <a:solidFill>
              <a:schemeClr val="bg1"/>
            </a:solidFill>
            <a:ln w="6350">
              <a:solidFill>
                <a:srgbClr val="207CD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A80F85DA-F99E-4C13-AAAB-B1715CE1039F}"/>
                </a:ext>
              </a:extLst>
            </p:cNvPr>
            <p:cNvSpPr/>
            <p:nvPr/>
          </p:nvSpPr>
          <p:spPr>
            <a:xfrm>
              <a:off x="5422243" y="4758870"/>
              <a:ext cx="800219" cy="338554"/>
            </a:xfrm>
            <a:prstGeom prst="rect">
              <a:avLst/>
            </a:prstGeom>
          </p:spPr>
          <p:txBody>
            <a:bodyPr wrap="none">
              <a:spAutoFit/>
            </a:bodyPr>
            <a:lstStyle/>
            <a:p>
              <a:pPr algn="ct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傅风男</a:t>
              </a:r>
            </a:p>
          </p:txBody>
        </p:sp>
      </p:grpSp>
      <p:pic>
        <p:nvPicPr>
          <p:cNvPr id="51" name="图片 50">
            <a:extLst>
              <a:ext uri="{FF2B5EF4-FFF2-40B4-BE49-F238E27FC236}">
                <a16:creationId xmlns:a16="http://schemas.microsoft.com/office/drawing/2014/main" id="{959349DE-1754-4788-89DB-0106F132DF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39568"/>
            <a:ext cx="1669479" cy="1669479"/>
          </a:xfrm>
          <a:prstGeom prst="rect">
            <a:avLst/>
          </a:prstGeom>
        </p:spPr>
      </p:pic>
      <p:cxnSp>
        <p:nvCxnSpPr>
          <p:cNvPr id="53" name="直接连接符 52">
            <a:extLst>
              <a:ext uri="{FF2B5EF4-FFF2-40B4-BE49-F238E27FC236}">
                <a16:creationId xmlns:a16="http://schemas.microsoft.com/office/drawing/2014/main" id="{859EE9E7-8847-4F90-AD2F-AEB656F1EFE7}"/>
              </a:ext>
            </a:extLst>
          </p:cNvPr>
          <p:cNvCxnSpPr>
            <a:cxnSpLocks/>
          </p:cNvCxnSpPr>
          <p:nvPr/>
        </p:nvCxnSpPr>
        <p:spPr>
          <a:xfrm>
            <a:off x="1669479" y="2156460"/>
            <a:ext cx="708599" cy="0"/>
          </a:xfrm>
          <a:prstGeom prst="line">
            <a:avLst/>
          </a:prstGeom>
          <a:ln>
            <a:gradFill flip="none" rotWithShape="1">
              <a:gsLst>
                <a:gs pos="0">
                  <a:srgbClr val="207CD8">
                    <a:alpha val="0"/>
                  </a:srgbClr>
                </a:gs>
                <a:gs pos="100000">
                  <a:srgbClr val="207CD8"/>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82E3E0FE-AA4A-48C1-BE07-217E91166298}"/>
              </a:ext>
            </a:extLst>
          </p:cNvPr>
          <p:cNvCxnSpPr>
            <a:cxnSpLocks/>
          </p:cNvCxnSpPr>
          <p:nvPr/>
        </p:nvCxnSpPr>
        <p:spPr>
          <a:xfrm flipV="1">
            <a:off x="1669479" y="1945796"/>
            <a:ext cx="297517" cy="137490"/>
          </a:xfrm>
          <a:prstGeom prst="line">
            <a:avLst/>
          </a:prstGeom>
          <a:ln>
            <a:gradFill flip="none" rotWithShape="1">
              <a:gsLst>
                <a:gs pos="0">
                  <a:srgbClr val="207CD8">
                    <a:alpha val="0"/>
                  </a:srgbClr>
                </a:gs>
                <a:gs pos="100000">
                  <a:srgbClr val="207CD8"/>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55B69E5-1646-4832-A96D-A0B9F077B0E0}"/>
              </a:ext>
            </a:extLst>
          </p:cNvPr>
          <p:cNvCxnSpPr>
            <a:cxnSpLocks/>
          </p:cNvCxnSpPr>
          <p:nvPr/>
        </p:nvCxnSpPr>
        <p:spPr>
          <a:xfrm>
            <a:off x="1669479" y="2236719"/>
            <a:ext cx="349087" cy="142173"/>
          </a:xfrm>
          <a:prstGeom prst="line">
            <a:avLst/>
          </a:prstGeom>
          <a:ln>
            <a:gradFill flip="none" rotWithShape="1">
              <a:gsLst>
                <a:gs pos="0">
                  <a:srgbClr val="207CD8">
                    <a:alpha val="0"/>
                  </a:srgbClr>
                </a:gs>
                <a:gs pos="100000">
                  <a:srgbClr val="207CD8"/>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21" name="Oval 5">
            <a:extLst>
              <a:ext uri="{FF2B5EF4-FFF2-40B4-BE49-F238E27FC236}">
                <a16:creationId xmlns:a16="http://schemas.microsoft.com/office/drawing/2014/main" id="{4B9F9C15-6E0B-4E31-87D0-478DE89C7C91}"/>
              </a:ext>
            </a:extLst>
          </p:cNvPr>
          <p:cNvSpPr>
            <a:spLocks noChangeArrowheads="1"/>
          </p:cNvSpPr>
          <p:nvPr/>
        </p:nvSpPr>
        <p:spPr bwMode="auto">
          <a:xfrm>
            <a:off x="7905619" y="5717440"/>
            <a:ext cx="3992185" cy="562743"/>
          </a:xfrm>
          <a:prstGeom prst="ellipse">
            <a:avLst/>
          </a:prstGeom>
          <a:gradFill rotWithShape="1">
            <a:gsLst>
              <a:gs pos="0">
                <a:srgbClr val="333333"/>
              </a:gs>
              <a:gs pos="100000">
                <a:srgbClr val="FFFFFF">
                  <a:alpha val="0"/>
                </a:srgbClr>
              </a:gs>
            </a:gsLst>
            <a:path path="shape">
              <a:fillToRect l="50000" t="50000" r="50000" b="50000"/>
            </a:path>
          </a:gradFill>
          <a:ln w="9525">
            <a:noFill/>
            <a:round/>
            <a:headEnd/>
            <a:tailEnd/>
          </a:ln>
          <a:effectLst/>
        </p:spPr>
        <p:txBody>
          <a:bodyPr wrap="none" anchor="ctr"/>
          <a:lstStyle/>
          <a:p>
            <a:pPr defTabSz="914400">
              <a:defRPr/>
            </a:pPr>
            <a:endParaRPr lang="zh-CN" altLang="en-US" kern="0">
              <a:solidFill>
                <a:sysClr val="windowText" lastClr="000000"/>
              </a:solidFill>
              <a:latin typeface="Arial" charset="0"/>
              <a:ea typeface="宋体" charset="-122"/>
            </a:endParaRPr>
          </a:p>
        </p:txBody>
      </p:sp>
      <p:grpSp>
        <p:nvGrpSpPr>
          <p:cNvPr id="23" name="组合 22"/>
          <p:cNvGrpSpPr/>
          <p:nvPr/>
        </p:nvGrpSpPr>
        <p:grpSpPr>
          <a:xfrm>
            <a:off x="7771211" y="1676187"/>
            <a:ext cx="4223266" cy="4222515"/>
            <a:chOff x="7771211" y="1676187"/>
            <a:chExt cx="4223266" cy="4222515"/>
          </a:xfrm>
        </p:grpSpPr>
        <p:sp>
          <p:nvSpPr>
            <p:cNvPr id="22" name="Oval 6">
              <a:extLst>
                <a:ext uri="{FF2B5EF4-FFF2-40B4-BE49-F238E27FC236}">
                  <a16:creationId xmlns:a16="http://schemas.microsoft.com/office/drawing/2014/main" id="{0F3785E4-19E8-40D2-9A9B-8376877E5EF9}"/>
                </a:ext>
              </a:extLst>
            </p:cNvPr>
            <p:cNvSpPr>
              <a:spLocks noChangeArrowheads="1"/>
            </p:cNvSpPr>
            <p:nvPr/>
          </p:nvSpPr>
          <p:spPr bwMode="auto">
            <a:xfrm>
              <a:off x="7771211" y="1676187"/>
              <a:ext cx="4223266" cy="4222515"/>
            </a:xfrm>
            <a:prstGeom prst="ellipse">
              <a:avLst/>
            </a:prstGeom>
            <a:solidFill>
              <a:srgbClr val="207CD8"/>
            </a:solidFill>
            <a:ln w="6350" cmpd="sng">
              <a:solidFill>
                <a:srgbClr val="FFFFFF"/>
              </a:solidFill>
              <a:round/>
              <a:headEnd/>
              <a:tailEnd/>
            </a:ln>
            <a:effectLst>
              <a:outerShdw dist="68392" dir="4091915" algn="ctr" rotWithShape="0">
                <a:srgbClr val="B2B2B2">
                  <a:alpha val="50000"/>
                </a:srgbClr>
              </a:outerShdw>
            </a:effectLst>
          </p:spPr>
          <p:txBody>
            <a:bodyPr wrap="none" anchor="ctr"/>
            <a:lstStyle/>
            <a:p>
              <a:pPr defTabSz="914400">
                <a:defRPr/>
              </a:pPr>
              <a:endParaRPr lang="zh-CN" altLang="en-US" kern="0">
                <a:solidFill>
                  <a:sysClr val="windowText" lastClr="000000"/>
                </a:solidFill>
                <a:latin typeface="Arial" charset="0"/>
                <a:ea typeface="宋体" charset="-122"/>
              </a:endParaRPr>
            </a:p>
          </p:txBody>
        </p:sp>
        <p:grpSp>
          <p:nvGrpSpPr>
            <p:cNvPr id="6" name="组合 5">
              <a:extLst>
                <a:ext uri="{FF2B5EF4-FFF2-40B4-BE49-F238E27FC236}">
                  <a16:creationId xmlns:a16="http://schemas.microsoft.com/office/drawing/2014/main" id="{3E188D62-AEF5-4D15-BE31-312DD49C3A8F}"/>
                </a:ext>
              </a:extLst>
            </p:cNvPr>
            <p:cNvGrpSpPr/>
            <p:nvPr/>
          </p:nvGrpSpPr>
          <p:grpSpPr>
            <a:xfrm>
              <a:off x="8113466" y="2083286"/>
              <a:ext cx="3497134" cy="3497887"/>
              <a:chOff x="682704" y="1880048"/>
              <a:chExt cx="3178629" cy="3179315"/>
            </a:xfrm>
          </p:grpSpPr>
          <p:grpSp>
            <p:nvGrpSpPr>
              <p:cNvPr id="7" name="组合 6">
                <a:extLst>
                  <a:ext uri="{FF2B5EF4-FFF2-40B4-BE49-F238E27FC236}">
                    <a16:creationId xmlns:a16="http://schemas.microsoft.com/office/drawing/2014/main" id="{F1740BF6-6BFB-48A8-B7FF-048156D6D602}"/>
                  </a:ext>
                </a:extLst>
              </p:cNvPr>
              <p:cNvGrpSpPr/>
              <p:nvPr/>
            </p:nvGrpSpPr>
            <p:grpSpPr>
              <a:xfrm>
                <a:off x="682704" y="1880048"/>
                <a:ext cx="3178629" cy="3179315"/>
                <a:chOff x="676219" y="1923290"/>
                <a:chExt cx="3178629" cy="3179315"/>
              </a:xfrm>
            </p:grpSpPr>
            <p:sp>
              <p:nvSpPr>
                <p:cNvPr id="17" name="饼形 2">
                  <a:extLst>
                    <a:ext uri="{FF2B5EF4-FFF2-40B4-BE49-F238E27FC236}">
                      <a16:creationId xmlns:a16="http://schemas.microsoft.com/office/drawing/2014/main" id="{900EB0B1-417A-4C0A-9CE7-CB21651040C1}"/>
                    </a:ext>
                  </a:extLst>
                </p:cNvPr>
                <p:cNvSpPr/>
                <p:nvPr/>
              </p:nvSpPr>
              <p:spPr>
                <a:xfrm>
                  <a:off x="676220" y="1923290"/>
                  <a:ext cx="3178628" cy="3178628"/>
                </a:xfrm>
                <a:prstGeom prst="pie">
                  <a:avLst>
                    <a:gd name="adj1" fmla="val 0"/>
                    <a:gd name="adj2" fmla="val 5368594"/>
                  </a:avLst>
                </a:prstGeom>
                <a:solidFill>
                  <a:schemeClr val="bg1">
                    <a:lumMod val="75000"/>
                  </a:schemeClr>
                </a:solidFill>
                <a:ln w="6350" cmpd="sng">
                  <a:solidFill>
                    <a:srgbClr val="FFFFFF"/>
                  </a:solidFill>
                  <a:round/>
                  <a:headEnd/>
                  <a:tailEnd/>
                </a:ln>
                <a:effectLst/>
              </p:spPr>
              <p:txBody>
                <a:bodyPr/>
                <a:lstStyle/>
                <a:p>
                  <a:pPr defTabSz="914400"/>
                  <a:endParaRPr lang="zh-CN" altLang="en-US" kern="0" dirty="0">
                    <a:solidFill>
                      <a:sysClr val="windowText" lastClr="000000"/>
                    </a:solidFill>
                    <a:latin typeface="Arial" charset="0"/>
                    <a:ea typeface="宋体" charset="-122"/>
                  </a:endParaRPr>
                </a:p>
              </p:txBody>
            </p:sp>
            <p:sp>
              <p:nvSpPr>
                <p:cNvPr id="18" name="饼形 109">
                  <a:extLst>
                    <a:ext uri="{FF2B5EF4-FFF2-40B4-BE49-F238E27FC236}">
                      <a16:creationId xmlns:a16="http://schemas.microsoft.com/office/drawing/2014/main" id="{4DBF300C-D1DF-4AA7-817F-B40ED32696FF}"/>
                    </a:ext>
                  </a:extLst>
                </p:cNvPr>
                <p:cNvSpPr/>
                <p:nvPr/>
              </p:nvSpPr>
              <p:spPr>
                <a:xfrm flipH="1">
                  <a:off x="676220" y="1923290"/>
                  <a:ext cx="3178628" cy="3178628"/>
                </a:xfrm>
                <a:prstGeom prst="pie">
                  <a:avLst>
                    <a:gd name="adj1" fmla="val 0"/>
                    <a:gd name="adj2" fmla="val 5430293"/>
                  </a:avLst>
                </a:prstGeom>
                <a:solidFill>
                  <a:schemeClr val="bg1">
                    <a:lumMod val="75000"/>
                  </a:schemeClr>
                </a:solidFill>
                <a:ln w="6350" cmpd="sng">
                  <a:solidFill>
                    <a:srgbClr val="FFFFFF"/>
                  </a:solidFill>
                  <a:round/>
                  <a:headEnd/>
                  <a:tailEnd/>
                </a:ln>
                <a:effectLst/>
              </p:spPr>
              <p:txBody>
                <a:bodyPr/>
                <a:lstStyle/>
                <a:p>
                  <a:pPr defTabSz="914400"/>
                  <a:endParaRPr lang="zh-CN" altLang="en-US" kern="0">
                    <a:solidFill>
                      <a:sysClr val="windowText" lastClr="000000"/>
                    </a:solidFill>
                    <a:latin typeface="Arial" charset="0"/>
                    <a:ea typeface="宋体" charset="-122"/>
                  </a:endParaRPr>
                </a:p>
              </p:txBody>
            </p:sp>
            <p:sp>
              <p:nvSpPr>
                <p:cNvPr id="19" name="饼形 110">
                  <a:extLst>
                    <a:ext uri="{FF2B5EF4-FFF2-40B4-BE49-F238E27FC236}">
                      <a16:creationId xmlns:a16="http://schemas.microsoft.com/office/drawing/2014/main" id="{05730D3D-C702-4F5E-B38E-2C1701F5F7D4}"/>
                    </a:ext>
                  </a:extLst>
                </p:cNvPr>
                <p:cNvSpPr/>
                <p:nvPr/>
              </p:nvSpPr>
              <p:spPr>
                <a:xfrm flipV="1">
                  <a:off x="676220" y="1923977"/>
                  <a:ext cx="3178628" cy="3178628"/>
                </a:xfrm>
                <a:prstGeom prst="pie">
                  <a:avLst>
                    <a:gd name="adj1" fmla="val 0"/>
                    <a:gd name="adj2" fmla="val 5368594"/>
                  </a:avLst>
                </a:prstGeom>
                <a:solidFill>
                  <a:schemeClr val="bg1">
                    <a:lumMod val="75000"/>
                  </a:schemeClr>
                </a:solidFill>
                <a:ln w="6350" cmpd="sng">
                  <a:solidFill>
                    <a:srgbClr val="FFFFFF"/>
                  </a:solidFill>
                  <a:round/>
                  <a:headEnd/>
                  <a:tailEnd/>
                </a:ln>
                <a:effectLst/>
              </p:spPr>
              <p:txBody>
                <a:bodyPr/>
                <a:lstStyle/>
                <a:p>
                  <a:pPr defTabSz="914400"/>
                  <a:endParaRPr lang="zh-CN" altLang="en-US" kern="0">
                    <a:solidFill>
                      <a:sysClr val="windowText" lastClr="000000"/>
                    </a:solidFill>
                    <a:latin typeface="Arial" charset="0"/>
                    <a:ea typeface="宋体" charset="-122"/>
                  </a:endParaRPr>
                </a:p>
              </p:txBody>
            </p:sp>
            <p:sp>
              <p:nvSpPr>
                <p:cNvPr id="20" name="饼形 111">
                  <a:extLst>
                    <a:ext uri="{FF2B5EF4-FFF2-40B4-BE49-F238E27FC236}">
                      <a16:creationId xmlns:a16="http://schemas.microsoft.com/office/drawing/2014/main" id="{2DFF7FEB-69AB-4870-98D4-63B38AE3B075}"/>
                    </a:ext>
                  </a:extLst>
                </p:cNvPr>
                <p:cNvSpPr/>
                <p:nvPr/>
              </p:nvSpPr>
              <p:spPr>
                <a:xfrm flipH="1" flipV="1">
                  <a:off x="676219" y="1923977"/>
                  <a:ext cx="3178628" cy="3178628"/>
                </a:xfrm>
                <a:prstGeom prst="pie">
                  <a:avLst>
                    <a:gd name="adj1" fmla="val 0"/>
                    <a:gd name="adj2" fmla="val 5430293"/>
                  </a:avLst>
                </a:prstGeom>
                <a:solidFill>
                  <a:schemeClr val="bg1">
                    <a:lumMod val="75000"/>
                  </a:schemeClr>
                </a:solidFill>
                <a:ln w="6350" cmpd="sng">
                  <a:solidFill>
                    <a:srgbClr val="FFFFFF"/>
                  </a:solidFill>
                  <a:round/>
                  <a:headEnd/>
                  <a:tailEnd/>
                </a:ln>
                <a:effectLst/>
              </p:spPr>
              <p:txBody>
                <a:bodyPr/>
                <a:lstStyle/>
                <a:p>
                  <a:pPr defTabSz="914400"/>
                  <a:endParaRPr lang="zh-CN" altLang="en-US" kern="0">
                    <a:solidFill>
                      <a:sysClr val="windowText" lastClr="000000"/>
                    </a:solidFill>
                    <a:latin typeface="Arial" charset="0"/>
                    <a:ea typeface="宋体" charset="-122"/>
                  </a:endParaRPr>
                </a:p>
              </p:txBody>
            </p:sp>
          </p:grpSp>
          <p:grpSp>
            <p:nvGrpSpPr>
              <p:cNvPr id="8" name="Group 40">
                <a:extLst>
                  <a:ext uri="{FF2B5EF4-FFF2-40B4-BE49-F238E27FC236}">
                    <a16:creationId xmlns:a16="http://schemas.microsoft.com/office/drawing/2014/main" id="{5C2D0582-E66C-42BC-81C2-44D37232C05F}"/>
                  </a:ext>
                </a:extLst>
              </p:cNvPr>
              <p:cNvGrpSpPr>
                <a:grpSpLocks/>
              </p:cNvGrpSpPr>
              <p:nvPr/>
            </p:nvGrpSpPr>
            <p:grpSpPr bwMode="auto">
              <a:xfrm rot="650306">
                <a:off x="1424673" y="2500182"/>
                <a:ext cx="1766823" cy="1763713"/>
                <a:chOff x="0" y="0"/>
                <a:chExt cx="1136" cy="1134"/>
              </a:xfrm>
            </p:grpSpPr>
            <p:sp>
              <p:nvSpPr>
                <p:cNvPr id="15" name="Oval 41">
                  <a:extLst>
                    <a:ext uri="{FF2B5EF4-FFF2-40B4-BE49-F238E27FC236}">
                      <a16:creationId xmlns:a16="http://schemas.microsoft.com/office/drawing/2014/main" id="{B41C0585-B790-424A-953F-173AAD673834}"/>
                    </a:ext>
                  </a:extLst>
                </p:cNvPr>
                <p:cNvSpPr>
                  <a:spLocks noChangeArrowheads="1"/>
                </p:cNvSpPr>
                <p:nvPr/>
              </p:nvSpPr>
              <p:spPr bwMode="auto">
                <a:xfrm>
                  <a:off x="0" y="0"/>
                  <a:ext cx="1136" cy="1134"/>
                </a:xfrm>
                <a:prstGeom prst="ellipse">
                  <a:avLst/>
                </a:prstGeom>
                <a:gradFill rotWithShape="1">
                  <a:gsLst>
                    <a:gs pos="0">
                      <a:srgbClr val="B2B2B2">
                        <a:alpha val="89999"/>
                      </a:srgbClr>
                    </a:gs>
                    <a:gs pos="50000">
                      <a:srgbClr val="FFFFFF"/>
                    </a:gs>
                    <a:gs pos="100000">
                      <a:srgbClr val="B2B2B2">
                        <a:alpha val="89999"/>
                      </a:srgbClr>
                    </a:gs>
                  </a:gsLst>
                  <a:lin ang="2700000" scaled="1"/>
                </a:gradFill>
                <a:ln w="9525" cmpd="sng">
                  <a:solidFill>
                    <a:srgbClr val="B2B2B2"/>
                  </a:solidFill>
                  <a:round/>
                  <a:headEnd/>
                  <a:tailEnd/>
                </a:ln>
                <a:effectLst/>
              </p:spPr>
              <p:txBody>
                <a:bodyPr wrap="none" anchor="ctr"/>
                <a:lstStyle/>
                <a:p>
                  <a:pPr defTabSz="914400">
                    <a:defRPr/>
                  </a:pPr>
                  <a:endParaRPr lang="zh-CN" altLang="en-US" kern="0">
                    <a:solidFill>
                      <a:sysClr val="windowText" lastClr="000000"/>
                    </a:solidFill>
                    <a:latin typeface="Arial" charset="0"/>
                    <a:ea typeface="宋体" charset="-122"/>
                  </a:endParaRPr>
                </a:p>
              </p:txBody>
            </p:sp>
            <p:sp>
              <p:nvSpPr>
                <p:cNvPr id="16" name="Oval 42">
                  <a:extLst>
                    <a:ext uri="{FF2B5EF4-FFF2-40B4-BE49-F238E27FC236}">
                      <a16:creationId xmlns:a16="http://schemas.microsoft.com/office/drawing/2014/main" id="{3F316365-08F0-400F-BFD1-499F2FEC7E8B}"/>
                    </a:ext>
                  </a:extLst>
                </p:cNvPr>
                <p:cNvSpPr>
                  <a:spLocks noChangeArrowheads="1"/>
                </p:cNvSpPr>
                <p:nvPr/>
              </p:nvSpPr>
              <p:spPr bwMode="auto">
                <a:xfrm>
                  <a:off x="64" y="62"/>
                  <a:ext cx="1008" cy="1010"/>
                </a:xfrm>
                <a:prstGeom prst="ellipse">
                  <a:avLst/>
                </a:prstGeom>
                <a:gradFill flip="none" rotWithShape="1">
                  <a:gsLst>
                    <a:gs pos="100000">
                      <a:srgbClr val="2C84CF">
                        <a:lumMod val="90000"/>
                        <a:lumOff val="10000"/>
                      </a:srgbClr>
                    </a:gs>
                    <a:gs pos="0">
                      <a:srgbClr val="0070C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sp>
            <p:nvSpPr>
              <p:cNvPr id="9" name="矩形 8">
                <a:extLst>
                  <a:ext uri="{FF2B5EF4-FFF2-40B4-BE49-F238E27FC236}">
                    <a16:creationId xmlns:a16="http://schemas.microsoft.com/office/drawing/2014/main" id="{16CE7A60-8C63-4C4C-AD32-0487A7F4E228}"/>
                  </a:ext>
                </a:extLst>
              </p:cNvPr>
              <p:cNvSpPr/>
              <p:nvPr/>
            </p:nvSpPr>
            <p:spPr>
              <a:xfrm>
                <a:off x="1935031" y="3186461"/>
                <a:ext cx="727338" cy="419619"/>
              </a:xfrm>
              <a:prstGeom prst="rect">
                <a:avLst/>
              </a:prstGeom>
            </p:spPr>
            <p:txBody>
              <a:bodyPr wrap="none">
                <a:spAutoFit/>
              </a:bodyPr>
              <a:lstStyle/>
              <a:p>
                <a:pPr algn="ctr"/>
                <a:r>
                  <a:rPr lang="zh-CN" altLang="en-US" sz="2400" b="1" dirty="0">
                    <a:gradFill>
                      <a:gsLst>
                        <a:gs pos="0">
                          <a:schemeClr val="bg1"/>
                        </a:gs>
                        <a:gs pos="27000">
                          <a:srgbClr val="FCFDFD"/>
                        </a:gs>
                        <a:gs pos="72000">
                          <a:srgbClr val="D2EAED"/>
                        </a:gs>
                        <a:gs pos="100000">
                          <a:srgbClr val="AAD8DD"/>
                        </a:gs>
                      </a:gsLst>
                      <a:lin ang="5400000" scaled="1"/>
                    </a:gradFill>
                    <a:effectLst>
                      <a:outerShdw dist="38100" dir="5400000" algn="t" rotWithShape="0">
                        <a:srgbClr val="1A4DA3"/>
                      </a:outerShdw>
                    </a:effectLst>
                    <a:latin typeface="微软雅黑" panose="020B0503020204020204" pitchFamily="34" charset="-122"/>
                    <a:ea typeface="微软雅黑" panose="020B0503020204020204" pitchFamily="34" charset="-122"/>
                  </a:rPr>
                  <a:t>校训</a:t>
                </a:r>
              </a:p>
            </p:txBody>
          </p:sp>
          <p:sp>
            <p:nvSpPr>
              <p:cNvPr id="10" name="矩形 9">
                <a:extLst>
                  <a:ext uri="{FF2B5EF4-FFF2-40B4-BE49-F238E27FC236}">
                    <a16:creationId xmlns:a16="http://schemas.microsoft.com/office/drawing/2014/main" id="{813E9D8D-BAD0-44A2-AA60-C9B045D036A3}"/>
                  </a:ext>
                </a:extLst>
              </p:cNvPr>
              <p:cNvSpPr/>
              <p:nvPr/>
            </p:nvSpPr>
            <p:spPr>
              <a:xfrm rot="2802043">
                <a:off x="2134559" y="2507422"/>
                <a:ext cx="1501605" cy="739117"/>
              </a:xfrm>
              <a:prstGeom prst="rect">
                <a:avLst/>
              </a:prstGeom>
            </p:spPr>
            <p:txBody>
              <a:bodyPr wrap="none">
                <a:prstTxWarp prst="textArchUp">
                  <a:avLst>
                    <a:gd name="adj" fmla="val 13256366"/>
                  </a:avLst>
                </a:prstTxWarp>
                <a:spAutoFit/>
              </a:bodyPr>
              <a:lstStyle/>
              <a:p>
                <a:pPr algn="ctr"/>
                <a:r>
                  <a:rPr lang="zh-CN" altLang="en-US" sz="2400" b="1" dirty="0">
                    <a:solidFill>
                      <a:srgbClr val="207CD8"/>
                    </a:solidFill>
                    <a:latin typeface="微软雅黑"/>
                    <a:ea typeface="微软雅黑"/>
                  </a:rPr>
                  <a:t>慧 艺</a:t>
                </a:r>
              </a:p>
            </p:txBody>
          </p:sp>
          <p:sp>
            <p:nvSpPr>
              <p:cNvPr id="11" name="矩形 10">
                <a:extLst>
                  <a:ext uri="{FF2B5EF4-FFF2-40B4-BE49-F238E27FC236}">
                    <a16:creationId xmlns:a16="http://schemas.microsoft.com/office/drawing/2014/main" id="{C38821DC-39C5-4BB2-88B1-A0E3F838BDA2}"/>
                  </a:ext>
                </a:extLst>
              </p:cNvPr>
              <p:cNvSpPr/>
              <p:nvPr/>
            </p:nvSpPr>
            <p:spPr>
              <a:xfrm rot="2685123">
                <a:off x="738353" y="3206113"/>
                <a:ext cx="2139640" cy="1315378"/>
              </a:xfrm>
              <a:prstGeom prst="rect">
                <a:avLst/>
              </a:prstGeom>
            </p:spPr>
            <p:txBody>
              <a:bodyPr wrap="none">
                <a:prstTxWarp prst="textArchDown">
                  <a:avLst>
                    <a:gd name="adj" fmla="val 3357372"/>
                  </a:avLst>
                </a:prstTxWarp>
                <a:spAutoFit/>
              </a:bodyPr>
              <a:lstStyle/>
              <a:p>
                <a:pPr algn="ctr"/>
                <a:r>
                  <a:rPr lang="zh-CN" altLang="en-US" sz="2400" b="1" dirty="0">
                    <a:solidFill>
                      <a:srgbClr val="207CD8"/>
                    </a:solidFill>
                    <a:latin typeface="微软雅黑"/>
                    <a:ea typeface="微软雅黑"/>
                    <a:cs typeface="Times New Roman" panose="02020603050405020304" pitchFamily="18" charset="0"/>
                  </a:rPr>
                  <a:t>致 远</a:t>
                </a:r>
                <a:endParaRPr lang="zh-CN" altLang="en-US" sz="2000" dirty="0">
                  <a:solidFill>
                    <a:srgbClr val="207CD8"/>
                  </a:solidFill>
                  <a:latin typeface="Arial"/>
                  <a:ea typeface="微软雅黑"/>
                </a:endParaRPr>
              </a:p>
            </p:txBody>
          </p:sp>
          <p:sp>
            <p:nvSpPr>
              <p:cNvPr id="12" name="矩形 11">
                <a:extLst>
                  <a:ext uri="{FF2B5EF4-FFF2-40B4-BE49-F238E27FC236}">
                    <a16:creationId xmlns:a16="http://schemas.microsoft.com/office/drawing/2014/main" id="{80F82ED1-9FBB-41F2-A145-B2445E4EA0A6}"/>
                  </a:ext>
                </a:extLst>
              </p:cNvPr>
              <p:cNvSpPr/>
              <p:nvPr/>
            </p:nvSpPr>
            <p:spPr>
              <a:xfrm rot="18826821">
                <a:off x="895902" y="2521398"/>
                <a:ext cx="1673606" cy="853582"/>
              </a:xfrm>
              <a:prstGeom prst="rect">
                <a:avLst/>
              </a:prstGeom>
            </p:spPr>
            <p:txBody>
              <a:bodyPr spcFirstLastPara="1" wrap="none" numCol="1">
                <a:prstTxWarp prst="textArchUp">
                  <a:avLst>
                    <a:gd name="adj" fmla="val 12572719"/>
                  </a:avLst>
                </a:prstTxWarp>
                <a:spAutoFit/>
              </a:bodyPr>
              <a:lstStyle/>
              <a:p>
                <a:pPr algn="ctr"/>
                <a:r>
                  <a:rPr lang="zh-CN" altLang="en-US" sz="2400" b="1" dirty="0">
                    <a:solidFill>
                      <a:srgbClr val="207CD8"/>
                    </a:solidFill>
                    <a:latin typeface="微软雅黑"/>
                    <a:ea typeface="微软雅黑"/>
                  </a:rPr>
                  <a:t>尚 德</a:t>
                </a:r>
              </a:p>
            </p:txBody>
          </p:sp>
          <p:sp>
            <p:nvSpPr>
              <p:cNvPr id="13" name="矩形 12">
                <a:extLst>
                  <a:ext uri="{FF2B5EF4-FFF2-40B4-BE49-F238E27FC236}">
                    <a16:creationId xmlns:a16="http://schemas.microsoft.com/office/drawing/2014/main" id="{CD7740C6-1994-46A0-A917-C17638489AEA}"/>
                  </a:ext>
                </a:extLst>
              </p:cNvPr>
              <p:cNvSpPr/>
              <p:nvPr/>
            </p:nvSpPr>
            <p:spPr>
              <a:xfrm rot="18695564">
                <a:off x="1843093" y="3455323"/>
                <a:ext cx="1902386" cy="1012596"/>
              </a:xfrm>
              <a:prstGeom prst="rect">
                <a:avLst/>
              </a:prstGeom>
            </p:spPr>
            <p:txBody>
              <a:bodyPr wrap="none">
                <a:prstTxWarp prst="textArchDown">
                  <a:avLst>
                    <a:gd name="adj" fmla="val 1221433"/>
                  </a:avLst>
                </a:prstTxWarp>
                <a:spAutoFit/>
              </a:bodyPr>
              <a:lstStyle/>
              <a:p>
                <a:pPr algn="ctr"/>
                <a:r>
                  <a:rPr lang="zh-CN" altLang="en-US" sz="2400" b="1" dirty="0">
                    <a:solidFill>
                      <a:srgbClr val="207CD8"/>
                    </a:solidFill>
                    <a:latin typeface="微软雅黑"/>
                    <a:ea typeface="微软雅黑"/>
                    <a:cs typeface="Times New Roman" panose="02020603050405020304" pitchFamily="18" charset="0"/>
                  </a:rPr>
                  <a:t>敦 行</a:t>
                </a:r>
                <a:endParaRPr lang="zh-CN" altLang="en-US" sz="2000" dirty="0">
                  <a:solidFill>
                    <a:srgbClr val="207CD8"/>
                  </a:solidFill>
                  <a:latin typeface="Arial"/>
                  <a:ea typeface="微软雅黑"/>
                </a:endParaRPr>
              </a:p>
            </p:txBody>
          </p:sp>
        </p:grpSp>
      </p:grpSp>
    </p:spTree>
    <p:extLst>
      <p:ext uri="{BB962C8B-B14F-4D97-AF65-F5344CB8AC3E}">
        <p14:creationId xmlns:p14="http://schemas.microsoft.com/office/powerpoint/2010/main" val="1291460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par>
                                <p:cTn id="8" presetID="31" presetClass="entr" presetSubtype="0" fill="hold" nodeType="withEffect">
                                  <p:stCondLst>
                                    <p:cond delay="500"/>
                                  </p:stCondLst>
                                  <p:childTnLst>
                                    <p:set>
                                      <p:cBhvr>
                                        <p:cTn id="9" dur="1" fill="hold">
                                          <p:stCondLst>
                                            <p:cond delay="0"/>
                                          </p:stCondLst>
                                        </p:cTn>
                                        <p:tgtEl>
                                          <p:spTgt spid="23"/>
                                        </p:tgtEl>
                                        <p:attrNameLst>
                                          <p:attrName>style.visibility</p:attrName>
                                        </p:attrNameLst>
                                      </p:cBhvr>
                                      <p:to>
                                        <p:strVal val="visible"/>
                                      </p:to>
                                    </p:set>
                                    <p:anim calcmode="lin" valueType="num">
                                      <p:cBhvr>
                                        <p:cTn id="10" dur="750" fill="hold"/>
                                        <p:tgtEl>
                                          <p:spTgt spid="23"/>
                                        </p:tgtEl>
                                        <p:attrNameLst>
                                          <p:attrName>ppt_w</p:attrName>
                                        </p:attrNameLst>
                                      </p:cBhvr>
                                      <p:tavLst>
                                        <p:tav tm="0">
                                          <p:val>
                                            <p:fltVal val="0"/>
                                          </p:val>
                                        </p:tav>
                                        <p:tav tm="100000">
                                          <p:val>
                                            <p:strVal val="#ppt_w"/>
                                          </p:val>
                                        </p:tav>
                                      </p:tavLst>
                                    </p:anim>
                                    <p:anim calcmode="lin" valueType="num">
                                      <p:cBhvr>
                                        <p:cTn id="11" dur="750" fill="hold"/>
                                        <p:tgtEl>
                                          <p:spTgt spid="23"/>
                                        </p:tgtEl>
                                        <p:attrNameLst>
                                          <p:attrName>ppt_h</p:attrName>
                                        </p:attrNameLst>
                                      </p:cBhvr>
                                      <p:tavLst>
                                        <p:tav tm="0">
                                          <p:val>
                                            <p:fltVal val="0"/>
                                          </p:val>
                                        </p:tav>
                                        <p:tav tm="100000">
                                          <p:val>
                                            <p:strVal val="#ppt_h"/>
                                          </p:val>
                                        </p:tav>
                                      </p:tavLst>
                                    </p:anim>
                                    <p:anim calcmode="lin" valueType="num">
                                      <p:cBhvr>
                                        <p:cTn id="12" dur="750" fill="hold"/>
                                        <p:tgtEl>
                                          <p:spTgt spid="23"/>
                                        </p:tgtEl>
                                        <p:attrNameLst>
                                          <p:attrName>style.rotation</p:attrName>
                                        </p:attrNameLst>
                                      </p:cBhvr>
                                      <p:tavLst>
                                        <p:tav tm="0">
                                          <p:val>
                                            <p:fltVal val="90"/>
                                          </p:val>
                                        </p:tav>
                                        <p:tav tm="100000">
                                          <p:val>
                                            <p:fltVal val="0"/>
                                          </p:val>
                                        </p:tav>
                                      </p:tavLst>
                                    </p:anim>
                                    <p:animEffect transition="in" filter="fade">
                                      <p:cBhvr>
                                        <p:cTn id="13" dur="750"/>
                                        <p:tgtEl>
                                          <p:spTgt spid="2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B0537D-83D2-46C3-B877-79B87B95CD18}"/>
              </a:ext>
            </a:extLst>
          </p:cNvPr>
          <p:cNvSpPr>
            <a:spLocks noGrp="1"/>
          </p:cNvSpPr>
          <p:nvPr>
            <p:ph type="title"/>
          </p:nvPr>
        </p:nvSpPr>
        <p:spPr/>
        <p:txBody>
          <a:bodyPr>
            <a:normAutofit/>
          </a:bodyPr>
          <a:lstStyle/>
          <a:p>
            <a:r>
              <a:rPr lang="zh-CN" altLang="en-US" dirty="0"/>
              <a:t>学校概况</a:t>
            </a:r>
          </a:p>
        </p:txBody>
      </p:sp>
      <p:grpSp>
        <p:nvGrpSpPr>
          <p:cNvPr id="21" name="组合 20">
            <a:extLst>
              <a:ext uri="{FF2B5EF4-FFF2-40B4-BE49-F238E27FC236}">
                <a16:creationId xmlns:a16="http://schemas.microsoft.com/office/drawing/2014/main" id="{AF51E1D2-FEB8-492B-A22B-DB28FD9BC990}"/>
              </a:ext>
            </a:extLst>
          </p:cNvPr>
          <p:cNvGrpSpPr/>
          <p:nvPr/>
        </p:nvGrpSpPr>
        <p:grpSpPr>
          <a:xfrm>
            <a:off x="383416" y="1665185"/>
            <a:ext cx="11425168" cy="1779716"/>
            <a:chOff x="383416" y="1352550"/>
            <a:chExt cx="11425168" cy="1779716"/>
          </a:xfrm>
        </p:grpSpPr>
        <p:sp>
          <p:nvSpPr>
            <p:cNvPr id="22" name="Rectangle 4">
              <a:extLst>
                <a:ext uri="{FF2B5EF4-FFF2-40B4-BE49-F238E27FC236}">
                  <a16:creationId xmlns:a16="http://schemas.microsoft.com/office/drawing/2014/main" id="{6579761D-8596-410D-BBA9-E80F4D82D2FA}"/>
                </a:ext>
              </a:extLst>
            </p:cNvPr>
            <p:cNvSpPr/>
            <p:nvPr/>
          </p:nvSpPr>
          <p:spPr>
            <a:xfrm>
              <a:off x="383416" y="1352550"/>
              <a:ext cx="11425168" cy="1779716"/>
            </a:xfrm>
            <a:prstGeom prst="rect">
              <a:avLst/>
            </a:prstGeom>
            <a:solidFill>
              <a:schemeClr val="bg1">
                <a:lumMod val="95000"/>
                <a:alpha val="64000"/>
              </a:schemeClr>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949"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23" name="íṥ1íḋê">
              <a:extLst>
                <a:ext uri="{FF2B5EF4-FFF2-40B4-BE49-F238E27FC236}">
                  <a16:creationId xmlns:a16="http://schemas.microsoft.com/office/drawing/2014/main" id="{1007073C-F2E1-49E5-BCD4-F8D13D5A0F4C}"/>
                </a:ext>
              </a:extLst>
            </p:cNvPr>
            <p:cNvGrpSpPr/>
            <p:nvPr/>
          </p:nvGrpSpPr>
          <p:grpSpPr>
            <a:xfrm>
              <a:off x="673102" y="1548884"/>
              <a:ext cx="10845797" cy="1534264"/>
              <a:chOff x="3228704" y="1824115"/>
              <a:chExt cx="8290196" cy="1534264"/>
            </a:xfrm>
          </p:grpSpPr>
          <p:sp>
            <p:nvSpPr>
              <p:cNvPr id="25" name="íṣļíḓê">
                <a:extLst>
                  <a:ext uri="{FF2B5EF4-FFF2-40B4-BE49-F238E27FC236}">
                    <a16:creationId xmlns:a16="http://schemas.microsoft.com/office/drawing/2014/main" id="{7981C2FA-58F4-4555-911C-891B239144C0}"/>
                  </a:ext>
                </a:extLst>
              </p:cNvPr>
              <p:cNvSpPr txBox="1"/>
              <p:nvPr/>
            </p:nvSpPr>
            <p:spPr>
              <a:xfrm>
                <a:off x="3228704" y="1824115"/>
                <a:ext cx="8290196" cy="6373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28600" indent="-228600" algn="ctr">
                  <a:lnSpc>
                    <a:spcPct val="90000"/>
                  </a:lnSpc>
                  <a:spcBef>
                    <a:spcPts val="1000"/>
                  </a:spcBef>
                  <a:defRPr/>
                </a:pPr>
                <a:r>
                  <a:rPr lang="zh-CN" altLang="en-US" sz="3200" b="1" dirty="0">
                    <a:solidFill>
                      <a:srgbClr val="0070C0"/>
                    </a:solidFill>
                    <a:latin typeface="微软雅黑" panose="020B0503020204020204" pitchFamily="34" charset="-122"/>
                    <a:ea typeface="微软雅黑" panose="020B0503020204020204" pitchFamily="34" charset="-122"/>
                  </a:rPr>
                  <a:t>河南艺术职业学院</a:t>
                </a:r>
                <a:endParaRPr lang="en-US" sz="3200" b="1" dirty="0">
                  <a:solidFill>
                    <a:srgbClr val="0070C0"/>
                  </a:solidFill>
                  <a:latin typeface="微软雅黑" panose="020B0503020204020204" pitchFamily="34" charset="-122"/>
                  <a:ea typeface="微软雅黑" panose="020B0503020204020204" pitchFamily="34" charset="-122"/>
                </a:endParaRPr>
              </a:p>
            </p:txBody>
          </p:sp>
          <p:sp>
            <p:nvSpPr>
              <p:cNvPr id="28" name="íṣlíḑe">
                <a:extLst>
                  <a:ext uri="{FF2B5EF4-FFF2-40B4-BE49-F238E27FC236}">
                    <a16:creationId xmlns:a16="http://schemas.microsoft.com/office/drawing/2014/main" id="{C63D5A9D-2C67-403C-9767-0FD7FDBA629E}"/>
                  </a:ext>
                </a:extLst>
              </p:cNvPr>
              <p:cNvSpPr txBox="1"/>
              <p:nvPr/>
            </p:nvSpPr>
            <p:spPr>
              <a:xfrm>
                <a:off x="4628119" y="2451689"/>
                <a:ext cx="5491365" cy="906690"/>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buSzPct val="25000"/>
                </a:pPr>
                <a:r>
                  <a:rPr lang="zh-CN" altLang="en-US" dirty="0">
                    <a:latin typeface="微软雅黑" panose="020B0503020204020204" pitchFamily="34" charset="-122"/>
                    <a:ea typeface="微软雅黑" panose="020B0503020204020204" pitchFamily="34" charset="-122"/>
                  </a:rPr>
                  <a:t>学院以培养文化艺术管理、艺术创作与实践、广播影视传媒类等专业高等实用人才为主</a:t>
                </a:r>
                <a:endParaRPr lang="en-US" dirty="0">
                  <a:solidFill>
                    <a:srgbClr val="0070C0"/>
                  </a:solidFill>
                  <a:latin typeface="微软雅黑" panose="020B0503020204020204" pitchFamily="34" charset="-122"/>
                  <a:ea typeface="微软雅黑" panose="020B0503020204020204" pitchFamily="34" charset="-122"/>
                </a:endParaRPr>
              </a:p>
            </p:txBody>
          </p:sp>
        </p:grpSp>
      </p:grpSp>
      <p:grpSp>
        <p:nvGrpSpPr>
          <p:cNvPr id="29" name="组合 28">
            <a:extLst>
              <a:ext uri="{FF2B5EF4-FFF2-40B4-BE49-F238E27FC236}">
                <a16:creationId xmlns:a16="http://schemas.microsoft.com/office/drawing/2014/main" id="{D73222D1-9C66-4E2C-8183-72D6C700DCDF}"/>
              </a:ext>
            </a:extLst>
          </p:cNvPr>
          <p:cNvGrpSpPr/>
          <p:nvPr/>
        </p:nvGrpSpPr>
        <p:grpSpPr>
          <a:xfrm>
            <a:off x="424435" y="4072475"/>
            <a:ext cx="11368529" cy="1459983"/>
            <a:chOff x="411735" y="3519580"/>
            <a:chExt cx="11368529" cy="1459983"/>
          </a:xfrm>
        </p:grpSpPr>
        <p:grpSp>
          <p:nvGrpSpPr>
            <p:cNvPr id="31" name="组合 30">
              <a:extLst>
                <a:ext uri="{FF2B5EF4-FFF2-40B4-BE49-F238E27FC236}">
                  <a16:creationId xmlns:a16="http://schemas.microsoft.com/office/drawing/2014/main" id="{6934A2A0-9F40-41D8-A0DD-F4ED06E712BD}"/>
                </a:ext>
              </a:extLst>
            </p:cNvPr>
            <p:cNvGrpSpPr/>
            <p:nvPr/>
          </p:nvGrpSpPr>
          <p:grpSpPr>
            <a:xfrm>
              <a:off x="411735" y="4009004"/>
              <a:ext cx="1629082" cy="970559"/>
              <a:chOff x="411735" y="3922142"/>
              <a:chExt cx="1629082" cy="970559"/>
            </a:xfrm>
          </p:grpSpPr>
          <p:sp>
            <p:nvSpPr>
              <p:cNvPr id="117" name="íśḷíḓe">
                <a:extLst>
                  <a:ext uri="{FF2B5EF4-FFF2-40B4-BE49-F238E27FC236}">
                    <a16:creationId xmlns:a16="http://schemas.microsoft.com/office/drawing/2014/main" id="{63D021CD-6967-4A1D-95B1-396385DBB616}"/>
                  </a:ext>
                </a:extLst>
              </p:cNvPr>
              <p:cNvSpPr/>
              <p:nvPr/>
            </p:nvSpPr>
            <p:spPr bwMode="auto">
              <a:xfrm flipV="1">
                <a:off x="411735"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118" name="îṩḻiḋê">
                <a:extLst>
                  <a:ext uri="{FF2B5EF4-FFF2-40B4-BE49-F238E27FC236}">
                    <a16:creationId xmlns:a16="http://schemas.microsoft.com/office/drawing/2014/main" id="{EF29D0DF-67C8-43E3-8384-10A158FF67AF}"/>
                  </a:ext>
                </a:extLst>
              </p:cNvPr>
              <p:cNvSpPr/>
              <p:nvPr/>
            </p:nvSpPr>
            <p:spPr>
              <a:xfrm>
                <a:off x="979750"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119" name="ïṥľïḑè">
                <a:extLst>
                  <a:ext uri="{FF2B5EF4-FFF2-40B4-BE49-F238E27FC236}">
                    <a16:creationId xmlns:a16="http://schemas.microsoft.com/office/drawing/2014/main" id="{A1064A63-2E25-47AF-A37D-513887549167}"/>
                  </a:ext>
                </a:extLst>
              </p:cNvPr>
              <p:cNvSpPr txBox="1"/>
              <p:nvPr/>
            </p:nvSpPr>
            <p:spPr>
              <a:xfrm>
                <a:off x="420194"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占地面积</a:t>
                </a:r>
              </a:p>
            </p:txBody>
          </p:sp>
          <p:grpSp>
            <p:nvGrpSpPr>
              <p:cNvPr id="120" name="Group 4">
                <a:extLst>
                  <a:ext uri="{FF2B5EF4-FFF2-40B4-BE49-F238E27FC236}">
                    <a16:creationId xmlns:a16="http://schemas.microsoft.com/office/drawing/2014/main" id="{3A67B53E-28C1-4572-8538-BCF68D437327}"/>
                  </a:ext>
                </a:extLst>
              </p:cNvPr>
              <p:cNvGrpSpPr>
                <a:grpSpLocks noChangeAspect="1"/>
              </p:cNvGrpSpPr>
              <p:nvPr/>
            </p:nvGrpSpPr>
            <p:grpSpPr bwMode="auto">
              <a:xfrm>
                <a:off x="1133339" y="4044273"/>
                <a:ext cx="185874" cy="203444"/>
                <a:chOff x="663" y="2140"/>
                <a:chExt cx="201" cy="220"/>
              </a:xfrm>
            </p:grpSpPr>
            <p:sp>
              <p:nvSpPr>
                <p:cNvPr id="122" name="AutoShape 3">
                  <a:extLst>
                    <a:ext uri="{FF2B5EF4-FFF2-40B4-BE49-F238E27FC236}">
                      <a16:creationId xmlns:a16="http://schemas.microsoft.com/office/drawing/2014/main" id="{26A2FB33-AA75-466E-B9B4-8A6F141F82D2}"/>
                    </a:ext>
                  </a:extLst>
                </p:cNvPr>
                <p:cNvSpPr>
                  <a:spLocks noChangeAspect="1" noChangeArrowheads="1" noTextEdit="1"/>
                </p:cNvSpPr>
                <p:nvPr/>
              </p:nvSpPr>
              <p:spPr bwMode="auto">
                <a:xfrm>
                  <a:off x="663" y="2140"/>
                  <a:ext cx="201"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
                  <a:extLst>
                    <a:ext uri="{FF2B5EF4-FFF2-40B4-BE49-F238E27FC236}">
                      <a16:creationId xmlns:a16="http://schemas.microsoft.com/office/drawing/2014/main" id="{E07D4D3F-B524-4704-8E83-91485D5915D7}"/>
                    </a:ext>
                  </a:extLst>
                </p:cNvPr>
                <p:cNvSpPr>
                  <a:spLocks noEditPoints="1"/>
                </p:cNvSpPr>
                <p:nvPr/>
              </p:nvSpPr>
              <p:spPr bwMode="auto">
                <a:xfrm>
                  <a:off x="663" y="2140"/>
                  <a:ext cx="201" cy="220"/>
                </a:xfrm>
                <a:custGeom>
                  <a:avLst/>
                  <a:gdLst>
                    <a:gd name="T0" fmla="*/ 2344 w 2877"/>
                    <a:gd name="T1" fmla="*/ 1573 h 3143"/>
                    <a:gd name="T2" fmla="*/ 2131 w 2877"/>
                    <a:gd name="T3" fmla="*/ 2933 h 3143"/>
                    <a:gd name="T4" fmla="*/ 2664 w 2877"/>
                    <a:gd name="T5" fmla="*/ 3142 h 3143"/>
                    <a:gd name="T6" fmla="*/ 2877 w 2877"/>
                    <a:gd name="T7" fmla="*/ 1782 h 3143"/>
                    <a:gd name="T8" fmla="*/ 2557 w 2877"/>
                    <a:gd name="T9" fmla="*/ 2462 h 3143"/>
                    <a:gd name="T10" fmla="*/ 2344 w 2877"/>
                    <a:gd name="T11" fmla="*/ 2358 h 3143"/>
                    <a:gd name="T12" fmla="*/ 2557 w 2877"/>
                    <a:gd name="T13" fmla="*/ 2253 h 3143"/>
                    <a:gd name="T14" fmla="*/ 2557 w 2877"/>
                    <a:gd name="T15" fmla="*/ 2462 h 3143"/>
                    <a:gd name="T16" fmla="*/ 1684 w 2877"/>
                    <a:gd name="T17" fmla="*/ 370 h 3143"/>
                    <a:gd name="T18" fmla="*/ 1588 w 2877"/>
                    <a:gd name="T19" fmla="*/ 275 h 3143"/>
                    <a:gd name="T20" fmla="*/ 1500 w 2877"/>
                    <a:gd name="T21" fmla="*/ 5 h 3143"/>
                    <a:gd name="T22" fmla="*/ 1375 w 2877"/>
                    <a:gd name="T23" fmla="*/ 108 h 3143"/>
                    <a:gd name="T24" fmla="*/ 1347 w 2877"/>
                    <a:gd name="T25" fmla="*/ 342 h 3143"/>
                    <a:gd name="T26" fmla="*/ 1065 w 2877"/>
                    <a:gd name="T27" fmla="*/ 579 h 3143"/>
                    <a:gd name="T28" fmla="*/ 1278 w 2877"/>
                    <a:gd name="T29" fmla="*/ 3142 h 3143"/>
                    <a:gd name="T30" fmla="*/ 1918 w 2877"/>
                    <a:gd name="T31" fmla="*/ 2933 h 3143"/>
                    <a:gd name="T32" fmla="*/ 1705 w 2877"/>
                    <a:gd name="T33" fmla="*/ 370 h 3143"/>
                    <a:gd name="T34" fmla="*/ 1385 w 2877"/>
                    <a:gd name="T35" fmla="*/ 2462 h 3143"/>
                    <a:gd name="T36" fmla="*/ 1385 w 2877"/>
                    <a:gd name="T37" fmla="*/ 2253 h 3143"/>
                    <a:gd name="T38" fmla="*/ 1705 w 2877"/>
                    <a:gd name="T39" fmla="*/ 2358 h 3143"/>
                    <a:gd name="T40" fmla="*/ 1598 w 2877"/>
                    <a:gd name="T41" fmla="*/ 1874 h 3143"/>
                    <a:gd name="T42" fmla="*/ 1278 w 2877"/>
                    <a:gd name="T43" fmla="*/ 1769 h 3143"/>
                    <a:gd name="T44" fmla="*/ 1598 w 2877"/>
                    <a:gd name="T45" fmla="*/ 1664 h 3143"/>
                    <a:gd name="T46" fmla="*/ 1598 w 2877"/>
                    <a:gd name="T47" fmla="*/ 1874 h 3143"/>
                    <a:gd name="T48" fmla="*/ 1385 w 2877"/>
                    <a:gd name="T49" fmla="*/ 1259 h 3143"/>
                    <a:gd name="T50" fmla="*/ 1385 w 2877"/>
                    <a:gd name="T51" fmla="*/ 1050 h 3143"/>
                    <a:gd name="T52" fmla="*/ 1705 w 2877"/>
                    <a:gd name="T53" fmla="*/ 1154 h 3143"/>
                    <a:gd name="T54" fmla="*/ 639 w 2877"/>
                    <a:gd name="T55" fmla="*/ 1259 h 3143"/>
                    <a:gd name="T56" fmla="*/ 0 w 2877"/>
                    <a:gd name="T57" fmla="*/ 1468 h 3143"/>
                    <a:gd name="T58" fmla="*/ 213 w 2877"/>
                    <a:gd name="T59" fmla="*/ 3142 h 3143"/>
                    <a:gd name="T60" fmla="*/ 852 w 2877"/>
                    <a:gd name="T61" fmla="*/ 2933 h 3143"/>
                    <a:gd name="T62" fmla="*/ 639 w 2877"/>
                    <a:gd name="T63" fmla="*/ 1259 h 3143"/>
                    <a:gd name="T64" fmla="*/ 320 w 2877"/>
                    <a:gd name="T65" fmla="*/ 2462 h 3143"/>
                    <a:gd name="T66" fmla="*/ 320 w 2877"/>
                    <a:gd name="T67" fmla="*/ 2253 h 3143"/>
                    <a:gd name="T68" fmla="*/ 639 w 2877"/>
                    <a:gd name="T69" fmla="*/ 2358 h 3143"/>
                    <a:gd name="T70" fmla="*/ 533 w 2877"/>
                    <a:gd name="T71" fmla="*/ 1874 h 3143"/>
                    <a:gd name="T72" fmla="*/ 213 w 2877"/>
                    <a:gd name="T73" fmla="*/ 1769 h 3143"/>
                    <a:gd name="T74" fmla="*/ 533 w 2877"/>
                    <a:gd name="T75" fmla="*/ 1664 h 3143"/>
                    <a:gd name="T76" fmla="*/ 533 w 2877"/>
                    <a:gd name="T77" fmla="*/ 1874 h 3143"/>
                    <a:gd name="T78" fmla="*/ 533 w 2877"/>
                    <a:gd name="T79" fmla="*/ 1874 h 3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7" h="3143">
                      <a:moveTo>
                        <a:pt x="2664" y="1573"/>
                      </a:moveTo>
                      <a:cubicBezTo>
                        <a:pt x="2344" y="1573"/>
                        <a:pt x="2344" y="1573"/>
                        <a:pt x="2344" y="1573"/>
                      </a:cubicBezTo>
                      <a:cubicBezTo>
                        <a:pt x="2227" y="1572"/>
                        <a:pt x="2132" y="1665"/>
                        <a:pt x="2131" y="1782"/>
                      </a:cubicBezTo>
                      <a:cubicBezTo>
                        <a:pt x="2131" y="2933"/>
                        <a:pt x="2131" y="2933"/>
                        <a:pt x="2131" y="2933"/>
                      </a:cubicBezTo>
                      <a:cubicBezTo>
                        <a:pt x="2131" y="3048"/>
                        <a:pt x="2227" y="3142"/>
                        <a:pt x="2344" y="3142"/>
                      </a:cubicBezTo>
                      <a:cubicBezTo>
                        <a:pt x="2664" y="3142"/>
                        <a:pt x="2664" y="3142"/>
                        <a:pt x="2664" y="3142"/>
                      </a:cubicBezTo>
                      <a:cubicBezTo>
                        <a:pt x="2780" y="3143"/>
                        <a:pt x="2875" y="3049"/>
                        <a:pt x="2877" y="2933"/>
                      </a:cubicBezTo>
                      <a:cubicBezTo>
                        <a:pt x="2877" y="1782"/>
                        <a:pt x="2877" y="1782"/>
                        <a:pt x="2877" y="1782"/>
                      </a:cubicBezTo>
                      <a:cubicBezTo>
                        <a:pt x="2875" y="1666"/>
                        <a:pt x="2780" y="1572"/>
                        <a:pt x="2664" y="1573"/>
                      </a:cubicBezTo>
                      <a:close/>
                      <a:moveTo>
                        <a:pt x="2557" y="2462"/>
                      </a:moveTo>
                      <a:cubicBezTo>
                        <a:pt x="2451" y="2462"/>
                        <a:pt x="2451" y="2462"/>
                        <a:pt x="2451" y="2462"/>
                      </a:cubicBezTo>
                      <a:cubicBezTo>
                        <a:pt x="2392" y="2463"/>
                        <a:pt x="2345" y="2416"/>
                        <a:pt x="2344" y="2358"/>
                      </a:cubicBezTo>
                      <a:cubicBezTo>
                        <a:pt x="2344" y="2299"/>
                        <a:pt x="2392" y="2252"/>
                        <a:pt x="2451" y="2253"/>
                      </a:cubicBezTo>
                      <a:cubicBezTo>
                        <a:pt x="2557" y="2253"/>
                        <a:pt x="2557" y="2253"/>
                        <a:pt x="2557" y="2253"/>
                      </a:cubicBezTo>
                      <a:cubicBezTo>
                        <a:pt x="2616" y="2252"/>
                        <a:pt x="2663" y="2299"/>
                        <a:pt x="2664" y="2358"/>
                      </a:cubicBezTo>
                      <a:cubicBezTo>
                        <a:pt x="2663" y="2416"/>
                        <a:pt x="2615" y="2463"/>
                        <a:pt x="2557" y="2462"/>
                      </a:cubicBezTo>
                      <a:close/>
                      <a:moveTo>
                        <a:pt x="1705" y="370"/>
                      </a:moveTo>
                      <a:cubicBezTo>
                        <a:pt x="1684" y="370"/>
                        <a:pt x="1684" y="370"/>
                        <a:pt x="1684" y="370"/>
                      </a:cubicBezTo>
                      <a:cubicBezTo>
                        <a:pt x="1658" y="370"/>
                        <a:pt x="1634" y="359"/>
                        <a:pt x="1616" y="342"/>
                      </a:cubicBezTo>
                      <a:cubicBezTo>
                        <a:pt x="1598" y="324"/>
                        <a:pt x="1588" y="300"/>
                        <a:pt x="1588" y="275"/>
                      </a:cubicBezTo>
                      <a:cubicBezTo>
                        <a:pt x="1588" y="114"/>
                        <a:pt x="1588" y="114"/>
                        <a:pt x="1588" y="114"/>
                      </a:cubicBezTo>
                      <a:cubicBezTo>
                        <a:pt x="1588" y="62"/>
                        <a:pt x="1552" y="13"/>
                        <a:pt x="1500" y="5"/>
                      </a:cubicBezTo>
                      <a:cubicBezTo>
                        <a:pt x="1469" y="0"/>
                        <a:pt x="1437" y="8"/>
                        <a:pt x="1413" y="28"/>
                      </a:cubicBezTo>
                      <a:cubicBezTo>
                        <a:pt x="1389" y="48"/>
                        <a:pt x="1375" y="77"/>
                        <a:pt x="1375" y="108"/>
                      </a:cubicBezTo>
                      <a:cubicBezTo>
                        <a:pt x="1375" y="275"/>
                        <a:pt x="1375" y="275"/>
                        <a:pt x="1375" y="275"/>
                      </a:cubicBezTo>
                      <a:cubicBezTo>
                        <a:pt x="1375" y="300"/>
                        <a:pt x="1365" y="324"/>
                        <a:pt x="1347" y="342"/>
                      </a:cubicBezTo>
                      <a:cubicBezTo>
                        <a:pt x="1328" y="360"/>
                        <a:pt x="1304" y="370"/>
                        <a:pt x="1279" y="370"/>
                      </a:cubicBezTo>
                      <a:cubicBezTo>
                        <a:pt x="1162" y="369"/>
                        <a:pt x="1067" y="462"/>
                        <a:pt x="1065" y="579"/>
                      </a:cubicBezTo>
                      <a:cubicBezTo>
                        <a:pt x="1065" y="2933"/>
                        <a:pt x="1065" y="2933"/>
                        <a:pt x="1065" y="2933"/>
                      </a:cubicBezTo>
                      <a:cubicBezTo>
                        <a:pt x="1065" y="3048"/>
                        <a:pt x="1161" y="3142"/>
                        <a:pt x="1278" y="3142"/>
                      </a:cubicBezTo>
                      <a:cubicBezTo>
                        <a:pt x="1705" y="3142"/>
                        <a:pt x="1705" y="3142"/>
                        <a:pt x="1705" y="3142"/>
                      </a:cubicBezTo>
                      <a:cubicBezTo>
                        <a:pt x="1821" y="3143"/>
                        <a:pt x="1917" y="3050"/>
                        <a:pt x="1918" y="2933"/>
                      </a:cubicBezTo>
                      <a:cubicBezTo>
                        <a:pt x="1918" y="579"/>
                        <a:pt x="1918" y="579"/>
                        <a:pt x="1918" y="579"/>
                      </a:cubicBezTo>
                      <a:cubicBezTo>
                        <a:pt x="1917" y="462"/>
                        <a:pt x="1821" y="369"/>
                        <a:pt x="1705" y="370"/>
                      </a:cubicBezTo>
                      <a:close/>
                      <a:moveTo>
                        <a:pt x="1598" y="2462"/>
                      </a:moveTo>
                      <a:cubicBezTo>
                        <a:pt x="1385" y="2462"/>
                        <a:pt x="1385" y="2462"/>
                        <a:pt x="1385" y="2462"/>
                      </a:cubicBezTo>
                      <a:cubicBezTo>
                        <a:pt x="1327" y="2463"/>
                        <a:pt x="1279" y="2416"/>
                        <a:pt x="1278" y="2358"/>
                      </a:cubicBezTo>
                      <a:cubicBezTo>
                        <a:pt x="1279" y="2299"/>
                        <a:pt x="1327" y="2252"/>
                        <a:pt x="1385" y="2253"/>
                      </a:cubicBezTo>
                      <a:cubicBezTo>
                        <a:pt x="1598" y="2253"/>
                        <a:pt x="1598" y="2253"/>
                        <a:pt x="1598" y="2253"/>
                      </a:cubicBezTo>
                      <a:cubicBezTo>
                        <a:pt x="1657" y="2252"/>
                        <a:pt x="1704" y="2299"/>
                        <a:pt x="1705" y="2358"/>
                      </a:cubicBezTo>
                      <a:cubicBezTo>
                        <a:pt x="1704" y="2416"/>
                        <a:pt x="1657" y="2462"/>
                        <a:pt x="1598" y="2462"/>
                      </a:cubicBezTo>
                      <a:close/>
                      <a:moveTo>
                        <a:pt x="1598" y="1874"/>
                      </a:moveTo>
                      <a:cubicBezTo>
                        <a:pt x="1385" y="1874"/>
                        <a:pt x="1385" y="1874"/>
                        <a:pt x="1385" y="1874"/>
                      </a:cubicBezTo>
                      <a:cubicBezTo>
                        <a:pt x="1327" y="1874"/>
                        <a:pt x="1279" y="1827"/>
                        <a:pt x="1278" y="1769"/>
                      </a:cubicBezTo>
                      <a:cubicBezTo>
                        <a:pt x="1279" y="1711"/>
                        <a:pt x="1327" y="1664"/>
                        <a:pt x="1385" y="1664"/>
                      </a:cubicBezTo>
                      <a:cubicBezTo>
                        <a:pt x="1598" y="1664"/>
                        <a:pt x="1598" y="1664"/>
                        <a:pt x="1598" y="1664"/>
                      </a:cubicBezTo>
                      <a:cubicBezTo>
                        <a:pt x="1657" y="1664"/>
                        <a:pt x="1704" y="1711"/>
                        <a:pt x="1705" y="1769"/>
                      </a:cubicBezTo>
                      <a:cubicBezTo>
                        <a:pt x="1704" y="1827"/>
                        <a:pt x="1657" y="1874"/>
                        <a:pt x="1598" y="1874"/>
                      </a:cubicBezTo>
                      <a:close/>
                      <a:moveTo>
                        <a:pt x="1598" y="1259"/>
                      </a:moveTo>
                      <a:cubicBezTo>
                        <a:pt x="1385" y="1259"/>
                        <a:pt x="1385" y="1259"/>
                        <a:pt x="1385" y="1259"/>
                      </a:cubicBezTo>
                      <a:cubicBezTo>
                        <a:pt x="1327" y="1259"/>
                        <a:pt x="1279" y="1212"/>
                        <a:pt x="1278" y="1154"/>
                      </a:cubicBezTo>
                      <a:cubicBezTo>
                        <a:pt x="1279" y="1096"/>
                        <a:pt x="1327" y="1049"/>
                        <a:pt x="1385" y="1050"/>
                      </a:cubicBezTo>
                      <a:cubicBezTo>
                        <a:pt x="1598" y="1050"/>
                        <a:pt x="1598" y="1050"/>
                        <a:pt x="1598" y="1050"/>
                      </a:cubicBezTo>
                      <a:cubicBezTo>
                        <a:pt x="1657" y="1049"/>
                        <a:pt x="1704" y="1096"/>
                        <a:pt x="1705" y="1154"/>
                      </a:cubicBezTo>
                      <a:cubicBezTo>
                        <a:pt x="1704" y="1212"/>
                        <a:pt x="1657" y="1259"/>
                        <a:pt x="1598" y="1259"/>
                      </a:cubicBezTo>
                      <a:close/>
                      <a:moveTo>
                        <a:pt x="639" y="1259"/>
                      </a:moveTo>
                      <a:cubicBezTo>
                        <a:pt x="213" y="1259"/>
                        <a:pt x="213" y="1259"/>
                        <a:pt x="213" y="1259"/>
                      </a:cubicBezTo>
                      <a:cubicBezTo>
                        <a:pt x="97" y="1258"/>
                        <a:pt x="1" y="1351"/>
                        <a:pt x="0" y="1468"/>
                      </a:cubicBezTo>
                      <a:cubicBezTo>
                        <a:pt x="0" y="2933"/>
                        <a:pt x="0" y="2933"/>
                        <a:pt x="0" y="2933"/>
                      </a:cubicBezTo>
                      <a:cubicBezTo>
                        <a:pt x="0" y="3048"/>
                        <a:pt x="96" y="3142"/>
                        <a:pt x="213" y="3142"/>
                      </a:cubicBezTo>
                      <a:cubicBezTo>
                        <a:pt x="639" y="3142"/>
                        <a:pt x="639" y="3142"/>
                        <a:pt x="639" y="3142"/>
                      </a:cubicBezTo>
                      <a:cubicBezTo>
                        <a:pt x="756" y="3143"/>
                        <a:pt x="851" y="3050"/>
                        <a:pt x="852" y="2933"/>
                      </a:cubicBezTo>
                      <a:cubicBezTo>
                        <a:pt x="852" y="1468"/>
                        <a:pt x="852" y="1468"/>
                        <a:pt x="852" y="1468"/>
                      </a:cubicBezTo>
                      <a:cubicBezTo>
                        <a:pt x="851" y="1351"/>
                        <a:pt x="756" y="1258"/>
                        <a:pt x="639" y="1259"/>
                      </a:cubicBezTo>
                      <a:close/>
                      <a:moveTo>
                        <a:pt x="533" y="2462"/>
                      </a:moveTo>
                      <a:cubicBezTo>
                        <a:pt x="320" y="2462"/>
                        <a:pt x="320" y="2462"/>
                        <a:pt x="320" y="2462"/>
                      </a:cubicBezTo>
                      <a:cubicBezTo>
                        <a:pt x="261" y="2463"/>
                        <a:pt x="214" y="2416"/>
                        <a:pt x="213" y="2358"/>
                      </a:cubicBezTo>
                      <a:cubicBezTo>
                        <a:pt x="214" y="2299"/>
                        <a:pt x="261" y="2252"/>
                        <a:pt x="320" y="2253"/>
                      </a:cubicBezTo>
                      <a:cubicBezTo>
                        <a:pt x="533" y="2253"/>
                        <a:pt x="533" y="2253"/>
                        <a:pt x="533" y="2253"/>
                      </a:cubicBezTo>
                      <a:cubicBezTo>
                        <a:pt x="591" y="2252"/>
                        <a:pt x="639" y="2299"/>
                        <a:pt x="639" y="2358"/>
                      </a:cubicBezTo>
                      <a:cubicBezTo>
                        <a:pt x="639" y="2416"/>
                        <a:pt x="591" y="2462"/>
                        <a:pt x="533" y="2462"/>
                      </a:cubicBezTo>
                      <a:close/>
                      <a:moveTo>
                        <a:pt x="533" y="1874"/>
                      </a:moveTo>
                      <a:cubicBezTo>
                        <a:pt x="320" y="1874"/>
                        <a:pt x="320" y="1874"/>
                        <a:pt x="320" y="1874"/>
                      </a:cubicBezTo>
                      <a:cubicBezTo>
                        <a:pt x="261" y="1874"/>
                        <a:pt x="214" y="1827"/>
                        <a:pt x="213" y="1769"/>
                      </a:cubicBezTo>
                      <a:cubicBezTo>
                        <a:pt x="214" y="1711"/>
                        <a:pt x="261" y="1664"/>
                        <a:pt x="320" y="1664"/>
                      </a:cubicBezTo>
                      <a:cubicBezTo>
                        <a:pt x="533" y="1664"/>
                        <a:pt x="533" y="1664"/>
                        <a:pt x="533" y="1664"/>
                      </a:cubicBezTo>
                      <a:cubicBezTo>
                        <a:pt x="591" y="1664"/>
                        <a:pt x="639" y="1711"/>
                        <a:pt x="639" y="1769"/>
                      </a:cubicBezTo>
                      <a:cubicBezTo>
                        <a:pt x="639" y="1827"/>
                        <a:pt x="591" y="1874"/>
                        <a:pt x="533" y="1874"/>
                      </a:cubicBezTo>
                      <a:close/>
                      <a:moveTo>
                        <a:pt x="533" y="1874"/>
                      </a:moveTo>
                      <a:cubicBezTo>
                        <a:pt x="533" y="1874"/>
                        <a:pt x="533" y="1874"/>
                        <a:pt x="533" y="18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121" name="等腰三角形 120">
                <a:extLst>
                  <a:ext uri="{FF2B5EF4-FFF2-40B4-BE49-F238E27FC236}">
                    <a16:creationId xmlns:a16="http://schemas.microsoft.com/office/drawing/2014/main" id="{988B1560-BA99-4DC5-A822-F5FA34DFF045}"/>
                  </a:ext>
                </a:extLst>
              </p:cNvPr>
              <p:cNvSpPr/>
              <p:nvPr/>
            </p:nvSpPr>
            <p:spPr>
              <a:xfrm flipV="1">
                <a:off x="1169634"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930B15C7-5E08-4980-8E8F-63484A999EF7}"/>
                </a:ext>
              </a:extLst>
            </p:cNvPr>
            <p:cNvGrpSpPr/>
            <p:nvPr/>
          </p:nvGrpSpPr>
          <p:grpSpPr>
            <a:xfrm>
              <a:off x="569904" y="3519580"/>
              <a:ext cx="1285424" cy="429720"/>
              <a:chOff x="569904" y="3461293"/>
              <a:chExt cx="1285424" cy="429720"/>
            </a:xfrm>
          </p:grpSpPr>
          <p:sp>
            <p:nvSpPr>
              <p:cNvPr id="115" name="矩形 114">
                <a:extLst>
                  <a:ext uri="{FF2B5EF4-FFF2-40B4-BE49-F238E27FC236}">
                    <a16:creationId xmlns:a16="http://schemas.microsoft.com/office/drawing/2014/main" id="{5FEEEA86-ADB6-430B-A57C-12EE28E70272}"/>
                  </a:ext>
                </a:extLst>
              </p:cNvPr>
              <p:cNvSpPr/>
              <p:nvPr/>
            </p:nvSpPr>
            <p:spPr>
              <a:xfrm>
                <a:off x="569904" y="3461293"/>
                <a:ext cx="1285424" cy="338554"/>
              </a:xfrm>
              <a:prstGeom prst="rect">
                <a:avLst/>
              </a:prstGeom>
            </p:spPr>
            <p:txBody>
              <a:bodyPr wrap="squar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460</a:t>
                </a:r>
                <a:r>
                  <a:rPr lang="zh-CN" altLang="en-US" sz="1600" b="1" noProof="1">
                    <a:latin typeface="微软雅黑" panose="020B0503020204020204" pitchFamily="34" charset="-122"/>
                    <a:ea typeface="微软雅黑" panose="020B0503020204020204" pitchFamily="34" charset="-122"/>
                  </a:rPr>
                  <a:t>亩</a:t>
                </a:r>
              </a:p>
            </p:txBody>
          </p:sp>
          <p:sp>
            <p:nvSpPr>
              <p:cNvPr id="116" name="等腰三角形 115">
                <a:extLst>
                  <a:ext uri="{FF2B5EF4-FFF2-40B4-BE49-F238E27FC236}">
                    <a16:creationId xmlns:a16="http://schemas.microsoft.com/office/drawing/2014/main" id="{E0FFCA4A-9C15-43FB-B55D-5BC9359F234B}"/>
                  </a:ext>
                </a:extLst>
              </p:cNvPr>
              <p:cNvSpPr/>
              <p:nvPr/>
            </p:nvSpPr>
            <p:spPr>
              <a:xfrm flipV="1">
                <a:off x="1169634"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363B318D-792E-4B44-A2AB-F9FC02CBB580}"/>
                </a:ext>
              </a:extLst>
            </p:cNvPr>
            <p:cNvGrpSpPr/>
            <p:nvPr/>
          </p:nvGrpSpPr>
          <p:grpSpPr>
            <a:xfrm>
              <a:off x="2034250" y="4009004"/>
              <a:ext cx="1629082" cy="970559"/>
              <a:chOff x="2034250" y="3922142"/>
              <a:chExt cx="1629082" cy="970559"/>
            </a:xfrm>
          </p:grpSpPr>
          <p:sp>
            <p:nvSpPr>
              <p:cNvPr id="108" name="ïşlïḓe">
                <a:extLst>
                  <a:ext uri="{FF2B5EF4-FFF2-40B4-BE49-F238E27FC236}">
                    <a16:creationId xmlns:a16="http://schemas.microsoft.com/office/drawing/2014/main" id="{8A507983-11F5-41E6-A355-7C20F6080D37}"/>
                  </a:ext>
                </a:extLst>
              </p:cNvPr>
              <p:cNvSpPr/>
              <p:nvPr/>
            </p:nvSpPr>
            <p:spPr bwMode="auto">
              <a:xfrm flipV="1">
                <a:off x="2034250"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109" name="îṥlîḓè">
                <a:extLst>
                  <a:ext uri="{FF2B5EF4-FFF2-40B4-BE49-F238E27FC236}">
                    <a16:creationId xmlns:a16="http://schemas.microsoft.com/office/drawing/2014/main" id="{400D7279-8355-4FA3-935C-1193B695B2F0}"/>
                  </a:ext>
                </a:extLst>
              </p:cNvPr>
              <p:cNvSpPr/>
              <p:nvPr/>
            </p:nvSpPr>
            <p:spPr>
              <a:xfrm>
                <a:off x="2615925"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prstClr val="white"/>
                  </a:solidFill>
                  <a:latin typeface="等线" panose="020F0502020204030204"/>
                  <a:ea typeface="等线" panose="02010600030101010101" pitchFamily="2" charset="-122"/>
                </a:endParaRPr>
              </a:p>
            </p:txBody>
          </p:sp>
          <p:sp>
            <p:nvSpPr>
              <p:cNvPr id="110" name="iṡ1ïḑè">
                <a:extLst>
                  <a:ext uri="{FF2B5EF4-FFF2-40B4-BE49-F238E27FC236}">
                    <a16:creationId xmlns:a16="http://schemas.microsoft.com/office/drawing/2014/main" id="{3D2C052D-5046-453D-B27A-B43E0CA70BA9}"/>
                  </a:ext>
                </a:extLst>
              </p:cNvPr>
              <p:cNvSpPr txBox="1"/>
              <p:nvPr/>
            </p:nvSpPr>
            <p:spPr>
              <a:xfrm>
                <a:off x="2042709"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设备价值</a:t>
                </a:r>
              </a:p>
            </p:txBody>
          </p:sp>
          <p:grpSp>
            <p:nvGrpSpPr>
              <p:cNvPr id="111" name="Group 8">
                <a:extLst>
                  <a:ext uri="{FF2B5EF4-FFF2-40B4-BE49-F238E27FC236}">
                    <a16:creationId xmlns:a16="http://schemas.microsoft.com/office/drawing/2014/main" id="{F0F95D3A-F2EF-4220-B6FC-8B955517BCFB}"/>
                  </a:ext>
                </a:extLst>
              </p:cNvPr>
              <p:cNvGrpSpPr>
                <a:grpSpLocks noChangeAspect="1"/>
              </p:cNvGrpSpPr>
              <p:nvPr/>
            </p:nvGrpSpPr>
            <p:grpSpPr bwMode="auto">
              <a:xfrm>
                <a:off x="2746020" y="4066390"/>
                <a:ext cx="205540" cy="188762"/>
                <a:chOff x="1614" y="2246"/>
                <a:chExt cx="294" cy="270"/>
              </a:xfrm>
            </p:grpSpPr>
            <p:sp>
              <p:nvSpPr>
                <p:cNvPr id="113" name="AutoShape 7">
                  <a:extLst>
                    <a:ext uri="{FF2B5EF4-FFF2-40B4-BE49-F238E27FC236}">
                      <a16:creationId xmlns:a16="http://schemas.microsoft.com/office/drawing/2014/main" id="{39E8040B-B310-4D64-B748-855FC573DE56}"/>
                    </a:ext>
                  </a:extLst>
                </p:cNvPr>
                <p:cNvSpPr>
                  <a:spLocks noChangeAspect="1" noChangeArrowheads="1" noTextEdit="1"/>
                </p:cNvSpPr>
                <p:nvPr/>
              </p:nvSpPr>
              <p:spPr bwMode="auto">
                <a:xfrm>
                  <a:off x="1614" y="2246"/>
                  <a:ext cx="29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
                  <a:extLst>
                    <a:ext uri="{FF2B5EF4-FFF2-40B4-BE49-F238E27FC236}">
                      <a16:creationId xmlns:a16="http://schemas.microsoft.com/office/drawing/2014/main" id="{FD304241-7F7A-44C2-A80C-8C015F65B206}"/>
                    </a:ext>
                  </a:extLst>
                </p:cNvPr>
                <p:cNvSpPr>
                  <a:spLocks noEditPoints="1"/>
                </p:cNvSpPr>
                <p:nvPr/>
              </p:nvSpPr>
              <p:spPr bwMode="auto">
                <a:xfrm>
                  <a:off x="1614" y="2246"/>
                  <a:ext cx="294" cy="270"/>
                </a:xfrm>
                <a:custGeom>
                  <a:avLst/>
                  <a:gdLst>
                    <a:gd name="T0" fmla="*/ 2787 w 2869"/>
                    <a:gd name="T1" fmla="*/ 453 h 2634"/>
                    <a:gd name="T2" fmla="*/ 2850 w 2869"/>
                    <a:gd name="T3" fmla="*/ 505 h 2634"/>
                    <a:gd name="T4" fmla="*/ 2865 w 2869"/>
                    <a:gd name="T5" fmla="*/ 598 h 2634"/>
                    <a:gd name="T6" fmla="*/ 2857 w 2869"/>
                    <a:gd name="T7" fmla="*/ 639 h 2634"/>
                    <a:gd name="T8" fmla="*/ 2758 w 2869"/>
                    <a:gd name="T9" fmla="*/ 928 h 2634"/>
                    <a:gd name="T10" fmla="*/ 2639 w 2869"/>
                    <a:gd name="T11" fmla="*/ 1275 h 2634"/>
                    <a:gd name="T12" fmla="*/ 2543 w 2869"/>
                    <a:gd name="T13" fmla="*/ 1436 h 2634"/>
                    <a:gd name="T14" fmla="*/ 875 w 2869"/>
                    <a:gd name="T15" fmla="*/ 1482 h 2634"/>
                    <a:gd name="T16" fmla="*/ 2383 w 2869"/>
                    <a:gd name="T17" fmla="*/ 1743 h 2634"/>
                    <a:gd name="T18" fmla="*/ 2495 w 2869"/>
                    <a:gd name="T19" fmla="*/ 1966 h 2634"/>
                    <a:gd name="T20" fmla="*/ 863 w 2869"/>
                    <a:gd name="T21" fmla="*/ 2008 h 2634"/>
                    <a:gd name="T22" fmla="*/ 766 w 2869"/>
                    <a:gd name="T23" fmla="*/ 1982 h 2634"/>
                    <a:gd name="T24" fmla="*/ 658 w 2869"/>
                    <a:gd name="T25" fmla="*/ 1821 h 2634"/>
                    <a:gd name="T26" fmla="*/ 619 w 2869"/>
                    <a:gd name="T27" fmla="*/ 1641 h 2634"/>
                    <a:gd name="T28" fmla="*/ 545 w 2869"/>
                    <a:gd name="T29" fmla="*/ 1249 h 2634"/>
                    <a:gd name="T30" fmla="*/ 372 w 2869"/>
                    <a:gd name="T31" fmla="*/ 338 h 2634"/>
                    <a:gd name="T32" fmla="*/ 83 w 2869"/>
                    <a:gd name="T33" fmla="*/ 318 h 2634"/>
                    <a:gd name="T34" fmla="*/ 18 w 2869"/>
                    <a:gd name="T35" fmla="*/ 230 h 2634"/>
                    <a:gd name="T36" fmla="*/ 0 w 2869"/>
                    <a:gd name="T37" fmla="*/ 135 h 2634"/>
                    <a:gd name="T38" fmla="*/ 87 w 2869"/>
                    <a:gd name="T39" fmla="*/ 10 h 2634"/>
                    <a:gd name="T40" fmla="*/ 439 w 2869"/>
                    <a:gd name="T41" fmla="*/ 0 h 2634"/>
                    <a:gd name="T42" fmla="*/ 563 w 2869"/>
                    <a:gd name="T43" fmla="*/ 36 h 2634"/>
                    <a:gd name="T44" fmla="*/ 616 w 2869"/>
                    <a:gd name="T45" fmla="*/ 115 h 2634"/>
                    <a:gd name="T46" fmla="*/ 641 w 2869"/>
                    <a:gd name="T47" fmla="*/ 217 h 2634"/>
                    <a:gd name="T48" fmla="*/ 654 w 2869"/>
                    <a:gd name="T49" fmla="*/ 318 h 2634"/>
                    <a:gd name="T50" fmla="*/ 2658 w 2869"/>
                    <a:gd name="T51" fmla="*/ 430 h 2634"/>
                    <a:gd name="T52" fmla="*/ 2277 w 2869"/>
                    <a:gd name="T53" fmla="*/ 2113 h 2634"/>
                    <a:gd name="T54" fmla="*/ 2424 w 2869"/>
                    <a:gd name="T55" fmla="*/ 2257 h 2634"/>
                    <a:gd name="T56" fmla="*/ 2424 w 2869"/>
                    <a:gd name="T57" fmla="*/ 2467 h 2634"/>
                    <a:gd name="T58" fmla="*/ 2277 w 2869"/>
                    <a:gd name="T59" fmla="*/ 2612 h 2634"/>
                    <a:gd name="T60" fmla="*/ 2065 w 2869"/>
                    <a:gd name="T61" fmla="*/ 2612 h 2634"/>
                    <a:gd name="T62" fmla="*/ 1924 w 2869"/>
                    <a:gd name="T63" fmla="*/ 2467 h 2634"/>
                    <a:gd name="T64" fmla="*/ 1906 w 2869"/>
                    <a:gd name="T65" fmla="*/ 2310 h 2634"/>
                    <a:gd name="T66" fmla="*/ 1982 w 2869"/>
                    <a:gd name="T67" fmla="*/ 2173 h 2634"/>
                    <a:gd name="T68" fmla="*/ 2065 w 2869"/>
                    <a:gd name="T69" fmla="*/ 2113 h 2634"/>
                    <a:gd name="T70" fmla="*/ 2171 w 2869"/>
                    <a:gd name="T71" fmla="*/ 2094 h 2634"/>
                    <a:gd name="T72" fmla="*/ 1068 w 2869"/>
                    <a:gd name="T73" fmla="*/ 2107 h 2634"/>
                    <a:gd name="T74" fmla="*/ 1188 w 2869"/>
                    <a:gd name="T75" fmla="*/ 2207 h 2634"/>
                    <a:gd name="T76" fmla="*/ 1235 w 2869"/>
                    <a:gd name="T77" fmla="*/ 2358 h 2634"/>
                    <a:gd name="T78" fmla="*/ 1154 w 2869"/>
                    <a:gd name="T79" fmla="*/ 2549 h 2634"/>
                    <a:gd name="T80" fmla="*/ 962 w 2869"/>
                    <a:gd name="T81" fmla="*/ 2628 h 2634"/>
                    <a:gd name="T82" fmla="*/ 770 w 2869"/>
                    <a:gd name="T83" fmla="*/ 2549 h 2634"/>
                    <a:gd name="T84" fmla="*/ 693 w 2869"/>
                    <a:gd name="T85" fmla="*/ 2357 h 2634"/>
                    <a:gd name="T86" fmla="*/ 736 w 2869"/>
                    <a:gd name="T87" fmla="*/ 2206 h 2634"/>
                    <a:gd name="T88" fmla="*/ 798 w 2869"/>
                    <a:gd name="T89" fmla="*/ 2142 h 2634"/>
                    <a:gd name="T90" fmla="*/ 856 w 2869"/>
                    <a:gd name="T91" fmla="*/ 2107 h 2634"/>
                    <a:gd name="T92" fmla="*/ 907 w 2869"/>
                    <a:gd name="T93" fmla="*/ 2092 h 2634"/>
                    <a:gd name="T94" fmla="*/ 962 w 2869"/>
                    <a:gd name="T95" fmla="*/ 2087 h 2634"/>
                    <a:gd name="T96" fmla="*/ 962 w 2869"/>
                    <a:gd name="T97" fmla="*/ 2087 h 2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69" h="2634">
                      <a:moveTo>
                        <a:pt x="2658" y="430"/>
                      </a:moveTo>
                      <a:cubicBezTo>
                        <a:pt x="2714" y="430"/>
                        <a:pt x="2756" y="437"/>
                        <a:pt x="2787" y="453"/>
                      </a:cubicBezTo>
                      <a:cubicBezTo>
                        <a:pt x="2801" y="459"/>
                        <a:pt x="2814" y="467"/>
                        <a:pt x="2825" y="476"/>
                      </a:cubicBezTo>
                      <a:cubicBezTo>
                        <a:pt x="2835" y="484"/>
                        <a:pt x="2844" y="494"/>
                        <a:pt x="2850" y="505"/>
                      </a:cubicBezTo>
                      <a:cubicBezTo>
                        <a:pt x="2864" y="527"/>
                        <a:pt x="2869" y="550"/>
                        <a:pt x="2867" y="574"/>
                      </a:cubicBezTo>
                      <a:cubicBezTo>
                        <a:pt x="2867" y="583"/>
                        <a:pt x="2866" y="591"/>
                        <a:pt x="2865" y="598"/>
                      </a:cubicBezTo>
                      <a:cubicBezTo>
                        <a:pt x="2864" y="606"/>
                        <a:pt x="2863" y="613"/>
                        <a:pt x="2862" y="620"/>
                      </a:cubicBezTo>
                      <a:cubicBezTo>
                        <a:pt x="2861" y="626"/>
                        <a:pt x="2859" y="633"/>
                        <a:pt x="2857" y="639"/>
                      </a:cubicBezTo>
                      <a:cubicBezTo>
                        <a:pt x="2819" y="748"/>
                        <a:pt x="2819" y="748"/>
                        <a:pt x="2819" y="748"/>
                      </a:cubicBezTo>
                      <a:cubicBezTo>
                        <a:pt x="2758" y="928"/>
                        <a:pt x="2758" y="928"/>
                        <a:pt x="2758" y="928"/>
                      </a:cubicBezTo>
                      <a:cubicBezTo>
                        <a:pt x="2690" y="1121"/>
                        <a:pt x="2690" y="1121"/>
                        <a:pt x="2690" y="1121"/>
                      </a:cubicBezTo>
                      <a:cubicBezTo>
                        <a:pt x="2639" y="1275"/>
                        <a:pt x="2639" y="1275"/>
                        <a:pt x="2639" y="1275"/>
                      </a:cubicBezTo>
                      <a:cubicBezTo>
                        <a:pt x="2628" y="1308"/>
                        <a:pt x="2613" y="1341"/>
                        <a:pt x="2596" y="1372"/>
                      </a:cubicBezTo>
                      <a:cubicBezTo>
                        <a:pt x="2582" y="1396"/>
                        <a:pt x="2564" y="1418"/>
                        <a:pt x="2543" y="1436"/>
                      </a:cubicBezTo>
                      <a:cubicBezTo>
                        <a:pt x="2504" y="1466"/>
                        <a:pt x="2457" y="1482"/>
                        <a:pt x="2402" y="1482"/>
                      </a:cubicBezTo>
                      <a:cubicBezTo>
                        <a:pt x="875" y="1482"/>
                        <a:pt x="875" y="1482"/>
                        <a:pt x="875" y="1482"/>
                      </a:cubicBezTo>
                      <a:cubicBezTo>
                        <a:pt x="920" y="1743"/>
                        <a:pt x="920" y="1743"/>
                        <a:pt x="920" y="1743"/>
                      </a:cubicBezTo>
                      <a:cubicBezTo>
                        <a:pt x="2383" y="1743"/>
                        <a:pt x="2383" y="1743"/>
                        <a:pt x="2383" y="1743"/>
                      </a:cubicBezTo>
                      <a:cubicBezTo>
                        <a:pt x="2476" y="1743"/>
                        <a:pt x="2523" y="1783"/>
                        <a:pt x="2523" y="1864"/>
                      </a:cubicBezTo>
                      <a:cubicBezTo>
                        <a:pt x="2523" y="1903"/>
                        <a:pt x="2514" y="1937"/>
                        <a:pt x="2495" y="1966"/>
                      </a:cubicBezTo>
                      <a:cubicBezTo>
                        <a:pt x="2477" y="1994"/>
                        <a:pt x="2441" y="2008"/>
                        <a:pt x="2386" y="2008"/>
                      </a:cubicBezTo>
                      <a:cubicBezTo>
                        <a:pt x="863" y="2008"/>
                        <a:pt x="863" y="2008"/>
                        <a:pt x="863" y="2008"/>
                      </a:cubicBezTo>
                      <a:cubicBezTo>
                        <a:pt x="839" y="2008"/>
                        <a:pt x="816" y="2005"/>
                        <a:pt x="794" y="1997"/>
                      </a:cubicBezTo>
                      <a:cubicBezTo>
                        <a:pt x="784" y="1993"/>
                        <a:pt x="775" y="1988"/>
                        <a:pt x="766" y="1982"/>
                      </a:cubicBezTo>
                      <a:cubicBezTo>
                        <a:pt x="740" y="1964"/>
                        <a:pt x="719" y="1941"/>
                        <a:pt x="702" y="1914"/>
                      </a:cubicBezTo>
                      <a:cubicBezTo>
                        <a:pt x="684" y="1885"/>
                        <a:pt x="669" y="1854"/>
                        <a:pt x="658" y="1821"/>
                      </a:cubicBezTo>
                      <a:cubicBezTo>
                        <a:pt x="647" y="1780"/>
                        <a:pt x="639" y="1748"/>
                        <a:pt x="635" y="1726"/>
                      </a:cubicBezTo>
                      <a:cubicBezTo>
                        <a:pt x="619" y="1641"/>
                        <a:pt x="619" y="1641"/>
                        <a:pt x="619" y="1641"/>
                      </a:cubicBezTo>
                      <a:cubicBezTo>
                        <a:pt x="587" y="1475"/>
                        <a:pt x="587" y="1475"/>
                        <a:pt x="587" y="1475"/>
                      </a:cubicBezTo>
                      <a:cubicBezTo>
                        <a:pt x="545" y="1249"/>
                        <a:pt x="545" y="1249"/>
                        <a:pt x="545" y="1249"/>
                      </a:cubicBezTo>
                      <a:cubicBezTo>
                        <a:pt x="497" y="997"/>
                        <a:pt x="497" y="997"/>
                        <a:pt x="497" y="997"/>
                      </a:cubicBezTo>
                      <a:cubicBezTo>
                        <a:pt x="372" y="338"/>
                        <a:pt x="372" y="338"/>
                        <a:pt x="372" y="338"/>
                      </a:cubicBezTo>
                      <a:cubicBezTo>
                        <a:pt x="154" y="338"/>
                        <a:pt x="154" y="338"/>
                        <a:pt x="154" y="338"/>
                      </a:cubicBezTo>
                      <a:cubicBezTo>
                        <a:pt x="124" y="338"/>
                        <a:pt x="101" y="331"/>
                        <a:pt x="83" y="318"/>
                      </a:cubicBezTo>
                      <a:cubicBezTo>
                        <a:pt x="64" y="303"/>
                        <a:pt x="47" y="285"/>
                        <a:pt x="32" y="266"/>
                      </a:cubicBezTo>
                      <a:cubicBezTo>
                        <a:pt x="28" y="254"/>
                        <a:pt x="23" y="242"/>
                        <a:pt x="18" y="230"/>
                      </a:cubicBezTo>
                      <a:cubicBezTo>
                        <a:pt x="12" y="220"/>
                        <a:pt x="9" y="208"/>
                        <a:pt x="6" y="197"/>
                      </a:cubicBezTo>
                      <a:cubicBezTo>
                        <a:pt x="3" y="176"/>
                        <a:pt x="0" y="156"/>
                        <a:pt x="0" y="135"/>
                      </a:cubicBezTo>
                      <a:cubicBezTo>
                        <a:pt x="0" y="95"/>
                        <a:pt x="13" y="63"/>
                        <a:pt x="38" y="36"/>
                      </a:cubicBezTo>
                      <a:cubicBezTo>
                        <a:pt x="53" y="26"/>
                        <a:pt x="70" y="17"/>
                        <a:pt x="87" y="10"/>
                      </a:cubicBezTo>
                      <a:cubicBezTo>
                        <a:pt x="104" y="4"/>
                        <a:pt x="123" y="0"/>
                        <a:pt x="144" y="0"/>
                      </a:cubicBezTo>
                      <a:cubicBezTo>
                        <a:pt x="439" y="0"/>
                        <a:pt x="439" y="0"/>
                        <a:pt x="439" y="0"/>
                      </a:cubicBezTo>
                      <a:cubicBezTo>
                        <a:pt x="478" y="0"/>
                        <a:pt x="509" y="6"/>
                        <a:pt x="532" y="17"/>
                      </a:cubicBezTo>
                      <a:cubicBezTo>
                        <a:pt x="543" y="23"/>
                        <a:pt x="553" y="30"/>
                        <a:pt x="563" y="36"/>
                      </a:cubicBezTo>
                      <a:cubicBezTo>
                        <a:pt x="572" y="43"/>
                        <a:pt x="581" y="51"/>
                        <a:pt x="590" y="59"/>
                      </a:cubicBezTo>
                      <a:cubicBezTo>
                        <a:pt x="603" y="79"/>
                        <a:pt x="611" y="98"/>
                        <a:pt x="616" y="115"/>
                      </a:cubicBezTo>
                      <a:cubicBezTo>
                        <a:pt x="631" y="168"/>
                        <a:pt x="631" y="168"/>
                        <a:pt x="631" y="168"/>
                      </a:cubicBezTo>
                      <a:cubicBezTo>
                        <a:pt x="634" y="176"/>
                        <a:pt x="637" y="193"/>
                        <a:pt x="641" y="217"/>
                      </a:cubicBezTo>
                      <a:cubicBezTo>
                        <a:pt x="641" y="233"/>
                        <a:pt x="641" y="233"/>
                        <a:pt x="641" y="233"/>
                      </a:cubicBezTo>
                      <a:cubicBezTo>
                        <a:pt x="654" y="318"/>
                        <a:pt x="654" y="318"/>
                        <a:pt x="654" y="318"/>
                      </a:cubicBezTo>
                      <a:cubicBezTo>
                        <a:pt x="670" y="430"/>
                        <a:pt x="670" y="430"/>
                        <a:pt x="670" y="430"/>
                      </a:cubicBezTo>
                      <a:cubicBezTo>
                        <a:pt x="2658" y="430"/>
                        <a:pt x="2658" y="430"/>
                        <a:pt x="2658" y="430"/>
                      </a:cubicBezTo>
                      <a:close/>
                      <a:moveTo>
                        <a:pt x="2171" y="2094"/>
                      </a:moveTo>
                      <a:cubicBezTo>
                        <a:pt x="2207" y="2094"/>
                        <a:pt x="2243" y="2100"/>
                        <a:pt x="2277" y="2113"/>
                      </a:cubicBezTo>
                      <a:cubicBezTo>
                        <a:pt x="2311" y="2126"/>
                        <a:pt x="2340" y="2146"/>
                        <a:pt x="2363" y="2172"/>
                      </a:cubicBezTo>
                      <a:cubicBezTo>
                        <a:pt x="2389" y="2199"/>
                        <a:pt x="2409" y="2227"/>
                        <a:pt x="2424" y="2257"/>
                      </a:cubicBezTo>
                      <a:cubicBezTo>
                        <a:pt x="2444" y="2308"/>
                        <a:pt x="2449" y="2363"/>
                        <a:pt x="2439" y="2416"/>
                      </a:cubicBezTo>
                      <a:cubicBezTo>
                        <a:pt x="2436" y="2435"/>
                        <a:pt x="2431" y="2452"/>
                        <a:pt x="2424" y="2467"/>
                      </a:cubicBezTo>
                      <a:cubicBezTo>
                        <a:pt x="2409" y="2498"/>
                        <a:pt x="2389" y="2527"/>
                        <a:pt x="2363" y="2556"/>
                      </a:cubicBezTo>
                      <a:cubicBezTo>
                        <a:pt x="2339" y="2580"/>
                        <a:pt x="2309" y="2600"/>
                        <a:pt x="2277" y="2612"/>
                      </a:cubicBezTo>
                      <a:cubicBezTo>
                        <a:pt x="2245" y="2627"/>
                        <a:pt x="2209" y="2634"/>
                        <a:pt x="2171" y="2634"/>
                      </a:cubicBezTo>
                      <a:cubicBezTo>
                        <a:pt x="2133" y="2634"/>
                        <a:pt x="2097" y="2627"/>
                        <a:pt x="2065" y="2612"/>
                      </a:cubicBezTo>
                      <a:cubicBezTo>
                        <a:pt x="2034" y="2598"/>
                        <a:pt x="2006" y="2579"/>
                        <a:pt x="1982" y="2556"/>
                      </a:cubicBezTo>
                      <a:cubicBezTo>
                        <a:pt x="1958" y="2530"/>
                        <a:pt x="1938" y="2500"/>
                        <a:pt x="1924" y="2467"/>
                      </a:cubicBezTo>
                      <a:cubicBezTo>
                        <a:pt x="1909" y="2434"/>
                        <a:pt x="1901" y="2398"/>
                        <a:pt x="1901" y="2362"/>
                      </a:cubicBezTo>
                      <a:cubicBezTo>
                        <a:pt x="1901" y="2345"/>
                        <a:pt x="1903" y="2327"/>
                        <a:pt x="1906" y="2310"/>
                      </a:cubicBezTo>
                      <a:cubicBezTo>
                        <a:pt x="1910" y="2292"/>
                        <a:pt x="1915" y="2275"/>
                        <a:pt x="1924" y="2257"/>
                      </a:cubicBezTo>
                      <a:cubicBezTo>
                        <a:pt x="1937" y="2227"/>
                        <a:pt x="1956" y="2199"/>
                        <a:pt x="1982" y="2173"/>
                      </a:cubicBezTo>
                      <a:cubicBezTo>
                        <a:pt x="1993" y="2159"/>
                        <a:pt x="2006" y="2147"/>
                        <a:pt x="2020" y="2138"/>
                      </a:cubicBezTo>
                      <a:cubicBezTo>
                        <a:pt x="2035" y="2128"/>
                        <a:pt x="2050" y="2120"/>
                        <a:pt x="2065" y="2113"/>
                      </a:cubicBezTo>
                      <a:cubicBezTo>
                        <a:pt x="2087" y="2104"/>
                        <a:pt x="2110" y="2098"/>
                        <a:pt x="2134" y="2096"/>
                      </a:cubicBezTo>
                      <a:cubicBezTo>
                        <a:pt x="2146" y="2094"/>
                        <a:pt x="2158" y="2094"/>
                        <a:pt x="2171" y="2094"/>
                      </a:cubicBezTo>
                      <a:close/>
                      <a:moveTo>
                        <a:pt x="962" y="2087"/>
                      </a:moveTo>
                      <a:cubicBezTo>
                        <a:pt x="999" y="2087"/>
                        <a:pt x="1034" y="2094"/>
                        <a:pt x="1068" y="2107"/>
                      </a:cubicBezTo>
                      <a:cubicBezTo>
                        <a:pt x="1100" y="2120"/>
                        <a:pt x="1129" y="2140"/>
                        <a:pt x="1154" y="2166"/>
                      </a:cubicBezTo>
                      <a:cubicBezTo>
                        <a:pt x="1167" y="2179"/>
                        <a:pt x="1179" y="2193"/>
                        <a:pt x="1188" y="2207"/>
                      </a:cubicBezTo>
                      <a:cubicBezTo>
                        <a:pt x="1198" y="2221"/>
                        <a:pt x="1206" y="2236"/>
                        <a:pt x="1212" y="2251"/>
                      </a:cubicBezTo>
                      <a:cubicBezTo>
                        <a:pt x="1227" y="2286"/>
                        <a:pt x="1235" y="2321"/>
                        <a:pt x="1235" y="2358"/>
                      </a:cubicBezTo>
                      <a:cubicBezTo>
                        <a:pt x="1235" y="2393"/>
                        <a:pt x="1227" y="2428"/>
                        <a:pt x="1212" y="2460"/>
                      </a:cubicBezTo>
                      <a:cubicBezTo>
                        <a:pt x="1198" y="2493"/>
                        <a:pt x="1178" y="2523"/>
                        <a:pt x="1154" y="2549"/>
                      </a:cubicBezTo>
                      <a:cubicBezTo>
                        <a:pt x="1129" y="2573"/>
                        <a:pt x="1099" y="2593"/>
                        <a:pt x="1066" y="2606"/>
                      </a:cubicBezTo>
                      <a:cubicBezTo>
                        <a:pt x="1033" y="2621"/>
                        <a:pt x="998" y="2628"/>
                        <a:pt x="962" y="2628"/>
                      </a:cubicBezTo>
                      <a:cubicBezTo>
                        <a:pt x="923" y="2628"/>
                        <a:pt x="888" y="2621"/>
                        <a:pt x="856" y="2608"/>
                      </a:cubicBezTo>
                      <a:cubicBezTo>
                        <a:pt x="825" y="2593"/>
                        <a:pt x="795" y="2573"/>
                        <a:pt x="770" y="2549"/>
                      </a:cubicBezTo>
                      <a:cubicBezTo>
                        <a:pt x="746" y="2523"/>
                        <a:pt x="726" y="2493"/>
                        <a:pt x="712" y="2460"/>
                      </a:cubicBezTo>
                      <a:cubicBezTo>
                        <a:pt x="699" y="2428"/>
                        <a:pt x="692" y="2393"/>
                        <a:pt x="693" y="2357"/>
                      </a:cubicBezTo>
                      <a:cubicBezTo>
                        <a:pt x="693" y="2321"/>
                        <a:pt x="699" y="2286"/>
                        <a:pt x="712" y="2251"/>
                      </a:cubicBezTo>
                      <a:cubicBezTo>
                        <a:pt x="718" y="2235"/>
                        <a:pt x="726" y="2221"/>
                        <a:pt x="736" y="2206"/>
                      </a:cubicBezTo>
                      <a:cubicBezTo>
                        <a:pt x="745" y="2193"/>
                        <a:pt x="757" y="2179"/>
                        <a:pt x="769" y="2165"/>
                      </a:cubicBezTo>
                      <a:cubicBezTo>
                        <a:pt x="778" y="2157"/>
                        <a:pt x="788" y="2149"/>
                        <a:pt x="798" y="2142"/>
                      </a:cubicBezTo>
                      <a:cubicBezTo>
                        <a:pt x="824" y="2123"/>
                        <a:pt x="824" y="2123"/>
                        <a:pt x="824" y="2123"/>
                      </a:cubicBezTo>
                      <a:cubicBezTo>
                        <a:pt x="835" y="2116"/>
                        <a:pt x="845" y="2111"/>
                        <a:pt x="856" y="2107"/>
                      </a:cubicBezTo>
                      <a:cubicBezTo>
                        <a:pt x="865" y="2104"/>
                        <a:pt x="873" y="2102"/>
                        <a:pt x="882" y="2099"/>
                      </a:cubicBezTo>
                      <a:cubicBezTo>
                        <a:pt x="890" y="2095"/>
                        <a:pt x="899" y="2093"/>
                        <a:pt x="907" y="2092"/>
                      </a:cubicBezTo>
                      <a:cubicBezTo>
                        <a:pt x="935" y="2089"/>
                        <a:pt x="935" y="2089"/>
                        <a:pt x="935" y="2089"/>
                      </a:cubicBezTo>
                      <a:cubicBezTo>
                        <a:pt x="945" y="2087"/>
                        <a:pt x="954" y="2087"/>
                        <a:pt x="962" y="2087"/>
                      </a:cubicBezTo>
                      <a:close/>
                      <a:moveTo>
                        <a:pt x="962" y="2087"/>
                      </a:moveTo>
                      <a:cubicBezTo>
                        <a:pt x="962" y="2087"/>
                        <a:pt x="962" y="2087"/>
                        <a:pt x="962" y="208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2" name="等腰三角形 111">
                <a:extLst>
                  <a:ext uri="{FF2B5EF4-FFF2-40B4-BE49-F238E27FC236}">
                    <a16:creationId xmlns:a16="http://schemas.microsoft.com/office/drawing/2014/main" id="{974588AA-C5A9-43BF-90CC-C017DF0ED114}"/>
                  </a:ext>
                </a:extLst>
              </p:cNvPr>
              <p:cNvSpPr/>
              <p:nvPr/>
            </p:nvSpPr>
            <p:spPr>
              <a:xfrm flipV="1">
                <a:off x="2792148"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等腰三角形 106">
              <a:extLst>
                <a:ext uri="{FF2B5EF4-FFF2-40B4-BE49-F238E27FC236}">
                  <a16:creationId xmlns:a16="http://schemas.microsoft.com/office/drawing/2014/main" id="{C0DB157C-26D7-40F6-A66A-5715180612C9}"/>
                </a:ext>
              </a:extLst>
            </p:cNvPr>
            <p:cNvSpPr/>
            <p:nvPr/>
          </p:nvSpPr>
          <p:spPr>
            <a:xfrm flipV="1">
              <a:off x="2792148" y="3851640"/>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F518E108-C758-486E-A624-58AEB7F988FF}"/>
                </a:ext>
              </a:extLst>
            </p:cNvPr>
            <p:cNvGrpSpPr/>
            <p:nvPr/>
          </p:nvGrpSpPr>
          <p:grpSpPr>
            <a:xfrm>
              <a:off x="3656764" y="4009004"/>
              <a:ext cx="1629082" cy="970559"/>
              <a:chOff x="3656764" y="3922142"/>
              <a:chExt cx="1629082" cy="970559"/>
            </a:xfrm>
          </p:grpSpPr>
          <p:sp>
            <p:nvSpPr>
              <p:cNvPr id="99" name="ïśḻïḓe">
                <a:extLst>
                  <a:ext uri="{FF2B5EF4-FFF2-40B4-BE49-F238E27FC236}">
                    <a16:creationId xmlns:a16="http://schemas.microsoft.com/office/drawing/2014/main" id="{4A7088C3-21F6-430F-AF4E-CF9E3EBBB2DE}"/>
                  </a:ext>
                </a:extLst>
              </p:cNvPr>
              <p:cNvSpPr/>
              <p:nvPr/>
            </p:nvSpPr>
            <p:spPr bwMode="auto">
              <a:xfrm flipV="1">
                <a:off x="3656764"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100" name="ïS1îḓé">
                <a:extLst>
                  <a:ext uri="{FF2B5EF4-FFF2-40B4-BE49-F238E27FC236}">
                    <a16:creationId xmlns:a16="http://schemas.microsoft.com/office/drawing/2014/main" id="{3EDBC36F-DDA5-434B-A988-40A66173A715}"/>
                  </a:ext>
                </a:extLst>
              </p:cNvPr>
              <p:cNvSpPr/>
              <p:nvPr/>
            </p:nvSpPr>
            <p:spPr>
              <a:xfrm>
                <a:off x="4238440"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101" name="iṥḻíďe">
                <a:extLst>
                  <a:ext uri="{FF2B5EF4-FFF2-40B4-BE49-F238E27FC236}">
                    <a16:creationId xmlns:a16="http://schemas.microsoft.com/office/drawing/2014/main" id="{E4809D7E-3481-478E-95E5-DEFD68B87E24}"/>
                  </a:ext>
                </a:extLst>
              </p:cNvPr>
              <p:cNvSpPr txBox="1"/>
              <p:nvPr/>
            </p:nvSpPr>
            <p:spPr>
              <a:xfrm>
                <a:off x="3665223"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图书馆藏书</a:t>
                </a:r>
              </a:p>
            </p:txBody>
          </p:sp>
          <p:grpSp>
            <p:nvGrpSpPr>
              <p:cNvPr id="102" name="Group 12">
                <a:extLst>
                  <a:ext uri="{FF2B5EF4-FFF2-40B4-BE49-F238E27FC236}">
                    <a16:creationId xmlns:a16="http://schemas.microsoft.com/office/drawing/2014/main" id="{2DDD96A5-BEC8-4862-BAA7-169D9622CF69}"/>
                  </a:ext>
                </a:extLst>
              </p:cNvPr>
              <p:cNvGrpSpPr>
                <a:grpSpLocks noChangeAspect="1"/>
              </p:cNvGrpSpPr>
              <p:nvPr/>
            </p:nvGrpSpPr>
            <p:grpSpPr bwMode="auto">
              <a:xfrm>
                <a:off x="4378132" y="4049121"/>
                <a:ext cx="186346" cy="176588"/>
                <a:chOff x="2772" y="2246"/>
                <a:chExt cx="191" cy="181"/>
              </a:xfrm>
            </p:grpSpPr>
            <p:sp>
              <p:nvSpPr>
                <p:cNvPr id="104" name="AutoShape 11">
                  <a:extLst>
                    <a:ext uri="{FF2B5EF4-FFF2-40B4-BE49-F238E27FC236}">
                      <a16:creationId xmlns:a16="http://schemas.microsoft.com/office/drawing/2014/main" id="{6EFBBB08-E66A-4E76-852A-C4D86A2B602A}"/>
                    </a:ext>
                  </a:extLst>
                </p:cNvPr>
                <p:cNvSpPr>
                  <a:spLocks noChangeAspect="1" noChangeArrowheads="1" noTextEdit="1"/>
                </p:cNvSpPr>
                <p:nvPr/>
              </p:nvSpPr>
              <p:spPr bwMode="auto">
                <a:xfrm>
                  <a:off x="2772" y="2246"/>
                  <a:ext cx="19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
                  <a:extLst>
                    <a:ext uri="{FF2B5EF4-FFF2-40B4-BE49-F238E27FC236}">
                      <a16:creationId xmlns:a16="http://schemas.microsoft.com/office/drawing/2014/main" id="{A4D4B53D-F165-4DEB-AD6E-91E49DCB4258}"/>
                    </a:ext>
                  </a:extLst>
                </p:cNvPr>
                <p:cNvSpPr>
                  <a:spLocks noEditPoints="1"/>
                </p:cNvSpPr>
                <p:nvPr/>
              </p:nvSpPr>
              <p:spPr bwMode="auto">
                <a:xfrm>
                  <a:off x="2772" y="2246"/>
                  <a:ext cx="191" cy="181"/>
                </a:xfrm>
                <a:custGeom>
                  <a:avLst/>
                  <a:gdLst>
                    <a:gd name="T0" fmla="*/ 182 w 2913"/>
                    <a:gd name="T1" fmla="*/ 597 h 2760"/>
                    <a:gd name="T2" fmla="*/ 1583 w 2913"/>
                    <a:gd name="T3" fmla="*/ 18 h 2760"/>
                    <a:gd name="T4" fmla="*/ 1820 w 2913"/>
                    <a:gd name="T5" fmla="*/ 191 h 2760"/>
                    <a:gd name="T6" fmla="*/ 2639 w 2913"/>
                    <a:gd name="T7" fmla="*/ 809 h 2760"/>
                    <a:gd name="T8" fmla="*/ 2731 w 2913"/>
                    <a:gd name="T9" fmla="*/ 2578 h 2760"/>
                    <a:gd name="T10" fmla="*/ 2913 w 2913"/>
                    <a:gd name="T11" fmla="*/ 2669 h 2760"/>
                    <a:gd name="T12" fmla="*/ 91 w 2913"/>
                    <a:gd name="T13" fmla="*/ 2760 h 2760"/>
                    <a:gd name="T14" fmla="*/ 91 w 2913"/>
                    <a:gd name="T15" fmla="*/ 2578 h 2760"/>
                    <a:gd name="T16" fmla="*/ 1820 w 2913"/>
                    <a:gd name="T17" fmla="*/ 2578 h 2760"/>
                    <a:gd name="T18" fmla="*/ 2549 w 2913"/>
                    <a:gd name="T19" fmla="*/ 967 h 2760"/>
                    <a:gd name="T20" fmla="*/ 1820 w 2913"/>
                    <a:gd name="T21" fmla="*/ 2578 h 2760"/>
                    <a:gd name="T22" fmla="*/ 664 w 2913"/>
                    <a:gd name="T23" fmla="*/ 1240 h 2760"/>
                    <a:gd name="T24" fmla="*/ 637 w 2913"/>
                    <a:gd name="T25" fmla="*/ 1395 h 2760"/>
                    <a:gd name="T26" fmla="*/ 819 w 2913"/>
                    <a:gd name="T27" fmla="*/ 1395 h 2760"/>
                    <a:gd name="T28" fmla="*/ 793 w 2913"/>
                    <a:gd name="T29" fmla="*/ 1240 h 2760"/>
                    <a:gd name="T30" fmla="*/ 1183 w 2913"/>
                    <a:gd name="T31" fmla="*/ 1213 h 2760"/>
                    <a:gd name="T32" fmla="*/ 1092 w 2913"/>
                    <a:gd name="T33" fmla="*/ 1304 h 2760"/>
                    <a:gd name="T34" fmla="*/ 1183 w 2913"/>
                    <a:gd name="T35" fmla="*/ 1486 h 2760"/>
                    <a:gd name="T36" fmla="*/ 1274 w 2913"/>
                    <a:gd name="T37" fmla="*/ 1304 h 2760"/>
                    <a:gd name="T38" fmla="*/ 1183 w 2913"/>
                    <a:gd name="T39" fmla="*/ 1213 h 2760"/>
                    <a:gd name="T40" fmla="*/ 637 w 2913"/>
                    <a:gd name="T41" fmla="*/ 1759 h 2760"/>
                    <a:gd name="T42" fmla="*/ 728 w 2913"/>
                    <a:gd name="T43" fmla="*/ 1941 h 2760"/>
                    <a:gd name="T44" fmla="*/ 819 w 2913"/>
                    <a:gd name="T45" fmla="*/ 1759 h 2760"/>
                    <a:gd name="T46" fmla="*/ 728 w 2913"/>
                    <a:gd name="T47" fmla="*/ 1668 h 2760"/>
                    <a:gd name="T48" fmla="*/ 1119 w 2913"/>
                    <a:gd name="T49" fmla="*/ 1695 h 2760"/>
                    <a:gd name="T50" fmla="*/ 1092 w 2913"/>
                    <a:gd name="T51" fmla="*/ 1850 h 2760"/>
                    <a:gd name="T52" fmla="*/ 1274 w 2913"/>
                    <a:gd name="T53" fmla="*/ 1850 h 2760"/>
                    <a:gd name="T54" fmla="*/ 1183 w 2913"/>
                    <a:gd name="T55" fmla="*/ 1668 h 2760"/>
                    <a:gd name="T56" fmla="*/ 637 w 2913"/>
                    <a:gd name="T57" fmla="*/ 2214 h 2760"/>
                    <a:gd name="T58" fmla="*/ 728 w 2913"/>
                    <a:gd name="T59" fmla="*/ 2396 h 2760"/>
                    <a:gd name="T60" fmla="*/ 819 w 2913"/>
                    <a:gd name="T61" fmla="*/ 2214 h 2760"/>
                    <a:gd name="T62" fmla="*/ 728 w 2913"/>
                    <a:gd name="T63" fmla="*/ 2123 h 2760"/>
                    <a:gd name="T64" fmla="*/ 1119 w 2913"/>
                    <a:gd name="T65" fmla="*/ 2150 h 2760"/>
                    <a:gd name="T66" fmla="*/ 1092 w 2913"/>
                    <a:gd name="T67" fmla="*/ 2305 h 2760"/>
                    <a:gd name="T68" fmla="*/ 1274 w 2913"/>
                    <a:gd name="T69" fmla="*/ 2305 h 2760"/>
                    <a:gd name="T70" fmla="*/ 1183 w 2913"/>
                    <a:gd name="T71" fmla="*/ 2123 h 2760"/>
                    <a:gd name="T72" fmla="*/ 1119 w 2913"/>
                    <a:gd name="T73" fmla="*/ 785 h 2760"/>
                    <a:gd name="T74" fmla="*/ 1092 w 2913"/>
                    <a:gd name="T75" fmla="*/ 940 h 2760"/>
                    <a:gd name="T76" fmla="*/ 1274 w 2913"/>
                    <a:gd name="T77" fmla="*/ 940 h 2760"/>
                    <a:gd name="T78" fmla="*/ 1248 w 2913"/>
                    <a:gd name="T79" fmla="*/ 785 h 2760"/>
                    <a:gd name="T80" fmla="*/ 2185 w 2913"/>
                    <a:gd name="T81" fmla="*/ 1213 h 2760"/>
                    <a:gd name="T82" fmla="*/ 2276 w 2913"/>
                    <a:gd name="T83" fmla="*/ 1304 h 2760"/>
                    <a:gd name="T84" fmla="*/ 2185 w 2913"/>
                    <a:gd name="T85" fmla="*/ 1486 h 2760"/>
                    <a:gd name="T86" fmla="*/ 2094 w 2913"/>
                    <a:gd name="T87" fmla="*/ 1304 h 2760"/>
                    <a:gd name="T88" fmla="*/ 2185 w 2913"/>
                    <a:gd name="T89" fmla="*/ 1213 h 2760"/>
                    <a:gd name="T90" fmla="*/ 2276 w 2913"/>
                    <a:gd name="T91" fmla="*/ 1759 h 2760"/>
                    <a:gd name="T92" fmla="*/ 2185 w 2913"/>
                    <a:gd name="T93" fmla="*/ 1941 h 2760"/>
                    <a:gd name="T94" fmla="*/ 2094 w 2913"/>
                    <a:gd name="T95" fmla="*/ 1759 h 2760"/>
                    <a:gd name="T96" fmla="*/ 2185 w 2913"/>
                    <a:gd name="T97" fmla="*/ 1668 h 2760"/>
                    <a:gd name="T98" fmla="*/ 2276 w 2913"/>
                    <a:gd name="T99" fmla="*/ 2214 h 2760"/>
                    <a:gd name="T100" fmla="*/ 2185 w 2913"/>
                    <a:gd name="T101" fmla="*/ 2396 h 2760"/>
                    <a:gd name="T102" fmla="*/ 2094 w 2913"/>
                    <a:gd name="T103" fmla="*/ 2214 h 2760"/>
                    <a:gd name="T104" fmla="*/ 2185 w 2913"/>
                    <a:gd name="T105" fmla="*/ 2123 h 2760"/>
                    <a:gd name="T106" fmla="*/ 2185 w 2913"/>
                    <a:gd name="T107" fmla="*/ 2123 h 2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13" h="2760">
                      <a:moveTo>
                        <a:pt x="182" y="2578"/>
                      </a:moveTo>
                      <a:cubicBezTo>
                        <a:pt x="182" y="597"/>
                        <a:pt x="182" y="597"/>
                        <a:pt x="182" y="597"/>
                      </a:cubicBezTo>
                      <a:cubicBezTo>
                        <a:pt x="182" y="518"/>
                        <a:pt x="233" y="448"/>
                        <a:pt x="309" y="424"/>
                      </a:cubicBezTo>
                      <a:cubicBezTo>
                        <a:pt x="1583" y="18"/>
                        <a:pt x="1583" y="18"/>
                        <a:pt x="1583" y="18"/>
                      </a:cubicBezTo>
                      <a:cubicBezTo>
                        <a:pt x="1638" y="0"/>
                        <a:pt x="1699" y="10"/>
                        <a:pt x="1746" y="44"/>
                      </a:cubicBezTo>
                      <a:cubicBezTo>
                        <a:pt x="1793" y="78"/>
                        <a:pt x="1821" y="133"/>
                        <a:pt x="1820" y="191"/>
                      </a:cubicBezTo>
                      <a:cubicBezTo>
                        <a:pt x="1820" y="341"/>
                        <a:pt x="1820" y="341"/>
                        <a:pt x="1820" y="341"/>
                      </a:cubicBezTo>
                      <a:cubicBezTo>
                        <a:pt x="2639" y="809"/>
                        <a:pt x="2639" y="809"/>
                        <a:pt x="2639" y="809"/>
                      </a:cubicBezTo>
                      <a:cubicBezTo>
                        <a:pt x="2696" y="842"/>
                        <a:pt x="2731" y="902"/>
                        <a:pt x="2731" y="967"/>
                      </a:cubicBezTo>
                      <a:cubicBezTo>
                        <a:pt x="2731" y="2578"/>
                        <a:pt x="2731" y="2578"/>
                        <a:pt x="2731" y="2578"/>
                      </a:cubicBezTo>
                      <a:cubicBezTo>
                        <a:pt x="2822" y="2578"/>
                        <a:pt x="2822" y="2578"/>
                        <a:pt x="2822" y="2578"/>
                      </a:cubicBezTo>
                      <a:cubicBezTo>
                        <a:pt x="2872" y="2578"/>
                        <a:pt x="2913" y="2619"/>
                        <a:pt x="2913" y="2669"/>
                      </a:cubicBezTo>
                      <a:cubicBezTo>
                        <a:pt x="2913" y="2720"/>
                        <a:pt x="2872" y="2760"/>
                        <a:pt x="2822" y="2760"/>
                      </a:cubicBezTo>
                      <a:cubicBezTo>
                        <a:pt x="91" y="2760"/>
                        <a:pt x="91" y="2760"/>
                        <a:pt x="91" y="2760"/>
                      </a:cubicBezTo>
                      <a:cubicBezTo>
                        <a:pt x="41" y="2760"/>
                        <a:pt x="0" y="2720"/>
                        <a:pt x="0" y="2669"/>
                      </a:cubicBezTo>
                      <a:cubicBezTo>
                        <a:pt x="0" y="2619"/>
                        <a:pt x="41" y="2578"/>
                        <a:pt x="91" y="2578"/>
                      </a:cubicBezTo>
                      <a:lnTo>
                        <a:pt x="182" y="2578"/>
                      </a:lnTo>
                      <a:close/>
                      <a:moveTo>
                        <a:pt x="1820" y="2578"/>
                      </a:moveTo>
                      <a:cubicBezTo>
                        <a:pt x="2549" y="2578"/>
                        <a:pt x="2549" y="2578"/>
                        <a:pt x="2549" y="2578"/>
                      </a:cubicBezTo>
                      <a:cubicBezTo>
                        <a:pt x="2549" y="967"/>
                        <a:pt x="2549" y="967"/>
                        <a:pt x="2549" y="967"/>
                      </a:cubicBezTo>
                      <a:cubicBezTo>
                        <a:pt x="1820" y="551"/>
                        <a:pt x="1820" y="551"/>
                        <a:pt x="1820" y="551"/>
                      </a:cubicBezTo>
                      <a:lnTo>
                        <a:pt x="1820" y="2578"/>
                      </a:lnTo>
                      <a:close/>
                      <a:moveTo>
                        <a:pt x="728" y="1213"/>
                      </a:moveTo>
                      <a:cubicBezTo>
                        <a:pt x="704" y="1213"/>
                        <a:pt x="681" y="1223"/>
                        <a:pt x="664" y="1240"/>
                      </a:cubicBezTo>
                      <a:cubicBezTo>
                        <a:pt x="647" y="1257"/>
                        <a:pt x="637" y="1280"/>
                        <a:pt x="637" y="1304"/>
                      </a:cubicBezTo>
                      <a:cubicBezTo>
                        <a:pt x="637" y="1395"/>
                        <a:pt x="637" y="1395"/>
                        <a:pt x="637" y="1395"/>
                      </a:cubicBezTo>
                      <a:cubicBezTo>
                        <a:pt x="637" y="1445"/>
                        <a:pt x="678" y="1486"/>
                        <a:pt x="728" y="1486"/>
                      </a:cubicBezTo>
                      <a:cubicBezTo>
                        <a:pt x="778" y="1486"/>
                        <a:pt x="819" y="1445"/>
                        <a:pt x="819" y="1395"/>
                      </a:cubicBezTo>
                      <a:cubicBezTo>
                        <a:pt x="819" y="1304"/>
                        <a:pt x="819" y="1304"/>
                        <a:pt x="819" y="1304"/>
                      </a:cubicBezTo>
                      <a:cubicBezTo>
                        <a:pt x="819" y="1280"/>
                        <a:pt x="810" y="1257"/>
                        <a:pt x="793" y="1240"/>
                      </a:cubicBezTo>
                      <a:cubicBezTo>
                        <a:pt x="775" y="1223"/>
                        <a:pt x="752" y="1213"/>
                        <a:pt x="728" y="1213"/>
                      </a:cubicBezTo>
                      <a:close/>
                      <a:moveTo>
                        <a:pt x="1183" y="1213"/>
                      </a:moveTo>
                      <a:cubicBezTo>
                        <a:pt x="1159" y="1213"/>
                        <a:pt x="1136" y="1223"/>
                        <a:pt x="1119" y="1240"/>
                      </a:cubicBezTo>
                      <a:cubicBezTo>
                        <a:pt x="1102" y="1257"/>
                        <a:pt x="1092" y="1280"/>
                        <a:pt x="1092" y="1304"/>
                      </a:cubicBezTo>
                      <a:cubicBezTo>
                        <a:pt x="1092" y="1395"/>
                        <a:pt x="1092" y="1395"/>
                        <a:pt x="1092" y="1395"/>
                      </a:cubicBezTo>
                      <a:cubicBezTo>
                        <a:pt x="1092" y="1445"/>
                        <a:pt x="1133" y="1486"/>
                        <a:pt x="1183" y="1486"/>
                      </a:cubicBezTo>
                      <a:cubicBezTo>
                        <a:pt x="1234" y="1486"/>
                        <a:pt x="1274" y="1445"/>
                        <a:pt x="1274" y="1395"/>
                      </a:cubicBezTo>
                      <a:cubicBezTo>
                        <a:pt x="1274" y="1304"/>
                        <a:pt x="1274" y="1304"/>
                        <a:pt x="1274" y="1304"/>
                      </a:cubicBezTo>
                      <a:cubicBezTo>
                        <a:pt x="1274" y="1280"/>
                        <a:pt x="1265" y="1257"/>
                        <a:pt x="1248" y="1240"/>
                      </a:cubicBezTo>
                      <a:cubicBezTo>
                        <a:pt x="1231" y="1223"/>
                        <a:pt x="1207" y="1213"/>
                        <a:pt x="1183" y="1213"/>
                      </a:cubicBezTo>
                      <a:close/>
                      <a:moveTo>
                        <a:pt x="728" y="1668"/>
                      </a:moveTo>
                      <a:cubicBezTo>
                        <a:pt x="678" y="1668"/>
                        <a:pt x="637" y="1709"/>
                        <a:pt x="637" y="1759"/>
                      </a:cubicBezTo>
                      <a:cubicBezTo>
                        <a:pt x="637" y="1850"/>
                        <a:pt x="637" y="1850"/>
                        <a:pt x="637" y="1850"/>
                      </a:cubicBezTo>
                      <a:cubicBezTo>
                        <a:pt x="637" y="1900"/>
                        <a:pt x="678" y="1941"/>
                        <a:pt x="728" y="1941"/>
                      </a:cubicBezTo>
                      <a:cubicBezTo>
                        <a:pt x="778" y="1941"/>
                        <a:pt x="819" y="1900"/>
                        <a:pt x="819" y="1850"/>
                      </a:cubicBezTo>
                      <a:cubicBezTo>
                        <a:pt x="819" y="1759"/>
                        <a:pt x="819" y="1759"/>
                        <a:pt x="819" y="1759"/>
                      </a:cubicBezTo>
                      <a:cubicBezTo>
                        <a:pt x="819" y="1735"/>
                        <a:pt x="810" y="1712"/>
                        <a:pt x="793" y="1695"/>
                      </a:cubicBezTo>
                      <a:cubicBezTo>
                        <a:pt x="775" y="1678"/>
                        <a:pt x="752" y="1668"/>
                        <a:pt x="728" y="1668"/>
                      </a:cubicBezTo>
                      <a:close/>
                      <a:moveTo>
                        <a:pt x="1183" y="1668"/>
                      </a:moveTo>
                      <a:cubicBezTo>
                        <a:pt x="1159" y="1668"/>
                        <a:pt x="1136" y="1678"/>
                        <a:pt x="1119" y="1695"/>
                      </a:cubicBezTo>
                      <a:cubicBezTo>
                        <a:pt x="1102" y="1712"/>
                        <a:pt x="1092" y="1735"/>
                        <a:pt x="1092" y="1759"/>
                      </a:cubicBezTo>
                      <a:cubicBezTo>
                        <a:pt x="1092" y="1850"/>
                        <a:pt x="1092" y="1850"/>
                        <a:pt x="1092" y="1850"/>
                      </a:cubicBezTo>
                      <a:cubicBezTo>
                        <a:pt x="1092" y="1900"/>
                        <a:pt x="1133" y="1941"/>
                        <a:pt x="1183" y="1941"/>
                      </a:cubicBezTo>
                      <a:cubicBezTo>
                        <a:pt x="1234" y="1941"/>
                        <a:pt x="1274" y="1900"/>
                        <a:pt x="1274" y="1850"/>
                      </a:cubicBezTo>
                      <a:cubicBezTo>
                        <a:pt x="1274" y="1759"/>
                        <a:pt x="1274" y="1759"/>
                        <a:pt x="1274" y="1759"/>
                      </a:cubicBezTo>
                      <a:cubicBezTo>
                        <a:pt x="1274" y="1709"/>
                        <a:pt x="1234" y="1668"/>
                        <a:pt x="1183" y="1668"/>
                      </a:cubicBezTo>
                      <a:close/>
                      <a:moveTo>
                        <a:pt x="728" y="2123"/>
                      </a:moveTo>
                      <a:cubicBezTo>
                        <a:pt x="678" y="2123"/>
                        <a:pt x="637" y="2164"/>
                        <a:pt x="637" y="2214"/>
                      </a:cubicBezTo>
                      <a:cubicBezTo>
                        <a:pt x="637" y="2305"/>
                        <a:pt x="637" y="2305"/>
                        <a:pt x="637" y="2305"/>
                      </a:cubicBezTo>
                      <a:cubicBezTo>
                        <a:pt x="637" y="2356"/>
                        <a:pt x="678" y="2396"/>
                        <a:pt x="728" y="2396"/>
                      </a:cubicBezTo>
                      <a:cubicBezTo>
                        <a:pt x="778" y="2396"/>
                        <a:pt x="819" y="2356"/>
                        <a:pt x="819" y="2305"/>
                      </a:cubicBezTo>
                      <a:cubicBezTo>
                        <a:pt x="819" y="2214"/>
                        <a:pt x="819" y="2214"/>
                        <a:pt x="819" y="2214"/>
                      </a:cubicBezTo>
                      <a:cubicBezTo>
                        <a:pt x="819" y="2190"/>
                        <a:pt x="810" y="2167"/>
                        <a:pt x="793" y="2150"/>
                      </a:cubicBezTo>
                      <a:cubicBezTo>
                        <a:pt x="775" y="2133"/>
                        <a:pt x="752" y="2123"/>
                        <a:pt x="728" y="2123"/>
                      </a:cubicBezTo>
                      <a:close/>
                      <a:moveTo>
                        <a:pt x="1183" y="2123"/>
                      </a:moveTo>
                      <a:cubicBezTo>
                        <a:pt x="1159" y="2123"/>
                        <a:pt x="1136" y="2133"/>
                        <a:pt x="1119" y="2150"/>
                      </a:cubicBezTo>
                      <a:cubicBezTo>
                        <a:pt x="1102" y="2167"/>
                        <a:pt x="1092" y="2190"/>
                        <a:pt x="1092" y="2214"/>
                      </a:cubicBezTo>
                      <a:cubicBezTo>
                        <a:pt x="1092" y="2305"/>
                        <a:pt x="1092" y="2305"/>
                        <a:pt x="1092" y="2305"/>
                      </a:cubicBezTo>
                      <a:cubicBezTo>
                        <a:pt x="1092" y="2356"/>
                        <a:pt x="1133" y="2396"/>
                        <a:pt x="1183" y="2396"/>
                      </a:cubicBezTo>
                      <a:cubicBezTo>
                        <a:pt x="1234" y="2396"/>
                        <a:pt x="1274" y="2356"/>
                        <a:pt x="1274" y="2305"/>
                      </a:cubicBezTo>
                      <a:cubicBezTo>
                        <a:pt x="1274" y="2214"/>
                        <a:pt x="1274" y="2214"/>
                        <a:pt x="1274" y="2214"/>
                      </a:cubicBezTo>
                      <a:cubicBezTo>
                        <a:pt x="1274" y="2164"/>
                        <a:pt x="1234" y="2123"/>
                        <a:pt x="1183" y="2123"/>
                      </a:cubicBezTo>
                      <a:close/>
                      <a:moveTo>
                        <a:pt x="1183" y="758"/>
                      </a:moveTo>
                      <a:cubicBezTo>
                        <a:pt x="1159" y="758"/>
                        <a:pt x="1136" y="767"/>
                        <a:pt x="1119" y="785"/>
                      </a:cubicBezTo>
                      <a:cubicBezTo>
                        <a:pt x="1102" y="802"/>
                        <a:pt x="1092" y="825"/>
                        <a:pt x="1092" y="849"/>
                      </a:cubicBezTo>
                      <a:cubicBezTo>
                        <a:pt x="1092" y="940"/>
                        <a:pt x="1092" y="940"/>
                        <a:pt x="1092" y="940"/>
                      </a:cubicBezTo>
                      <a:cubicBezTo>
                        <a:pt x="1092" y="990"/>
                        <a:pt x="1133" y="1031"/>
                        <a:pt x="1183" y="1031"/>
                      </a:cubicBezTo>
                      <a:cubicBezTo>
                        <a:pt x="1234" y="1031"/>
                        <a:pt x="1274" y="990"/>
                        <a:pt x="1274" y="940"/>
                      </a:cubicBezTo>
                      <a:cubicBezTo>
                        <a:pt x="1274" y="849"/>
                        <a:pt x="1274" y="849"/>
                        <a:pt x="1274" y="849"/>
                      </a:cubicBezTo>
                      <a:cubicBezTo>
                        <a:pt x="1274" y="825"/>
                        <a:pt x="1265" y="802"/>
                        <a:pt x="1248" y="785"/>
                      </a:cubicBezTo>
                      <a:cubicBezTo>
                        <a:pt x="1231" y="767"/>
                        <a:pt x="1207" y="758"/>
                        <a:pt x="1183" y="758"/>
                      </a:cubicBezTo>
                      <a:close/>
                      <a:moveTo>
                        <a:pt x="2185" y="1213"/>
                      </a:moveTo>
                      <a:cubicBezTo>
                        <a:pt x="2209" y="1213"/>
                        <a:pt x="2232" y="1223"/>
                        <a:pt x="2249" y="1240"/>
                      </a:cubicBezTo>
                      <a:cubicBezTo>
                        <a:pt x="2266" y="1257"/>
                        <a:pt x="2276" y="1280"/>
                        <a:pt x="2276" y="1304"/>
                      </a:cubicBezTo>
                      <a:cubicBezTo>
                        <a:pt x="2276" y="1395"/>
                        <a:pt x="2276" y="1395"/>
                        <a:pt x="2276" y="1395"/>
                      </a:cubicBezTo>
                      <a:cubicBezTo>
                        <a:pt x="2276" y="1445"/>
                        <a:pt x="2235" y="1486"/>
                        <a:pt x="2185" y="1486"/>
                      </a:cubicBezTo>
                      <a:cubicBezTo>
                        <a:pt x="2134" y="1486"/>
                        <a:pt x="2094" y="1445"/>
                        <a:pt x="2094" y="1395"/>
                      </a:cubicBezTo>
                      <a:cubicBezTo>
                        <a:pt x="2094" y="1304"/>
                        <a:pt x="2094" y="1304"/>
                        <a:pt x="2094" y="1304"/>
                      </a:cubicBezTo>
                      <a:cubicBezTo>
                        <a:pt x="2094" y="1280"/>
                        <a:pt x="2103" y="1257"/>
                        <a:pt x="2120" y="1240"/>
                      </a:cubicBezTo>
                      <a:cubicBezTo>
                        <a:pt x="2137" y="1223"/>
                        <a:pt x="2160" y="1213"/>
                        <a:pt x="2185" y="1213"/>
                      </a:cubicBezTo>
                      <a:close/>
                      <a:moveTo>
                        <a:pt x="2185" y="1668"/>
                      </a:moveTo>
                      <a:cubicBezTo>
                        <a:pt x="2235" y="1668"/>
                        <a:pt x="2276" y="1709"/>
                        <a:pt x="2276" y="1759"/>
                      </a:cubicBezTo>
                      <a:cubicBezTo>
                        <a:pt x="2276" y="1850"/>
                        <a:pt x="2276" y="1850"/>
                        <a:pt x="2276" y="1850"/>
                      </a:cubicBezTo>
                      <a:cubicBezTo>
                        <a:pt x="2276" y="1900"/>
                        <a:pt x="2235" y="1941"/>
                        <a:pt x="2185" y="1941"/>
                      </a:cubicBezTo>
                      <a:cubicBezTo>
                        <a:pt x="2134" y="1941"/>
                        <a:pt x="2094" y="1900"/>
                        <a:pt x="2094" y="1850"/>
                      </a:cubicBezTo>
                      <a:cubicBezTo>
                        <a:pt x="2094" y="1759"/>
                        <a:pt x="2094" y="1759"/>
                        <a:pt x="2094" y="1759"/>
                      </a:cubicBezTo>
                      <a:cubicBezTo>
                        <a:pt x="2094" y="1735"/>
                        <a:pt x="2103" y="1712"/>
                        <a:pt x="2120" y="1695"/>
                      </a:cubicBezTo>
                      <a:cubicBezTo>
                        <a:pt x="2137" y="1678"/>
                        <a:pt x="2160" y="1668"/>
                        <a:pt x="2185" y="1668"/>
                      </a:cubicBezTo>
                      <a:close/>
                      <a:moveTo>
                        <a:pt x="2185" y="2123"/>
                      </a:moveTo>
                      <a:cubicBezTo>
                        <a:pt x="2235" y="2123"/>
                        <a:pt x="2276" y="2164"/>
                        <a:pt x="2276" y="2214"/>
                      </a:cubicBezTo>
                      <a:cubicBezTo>
                        <a:pt x="2276" y="2305"/>
                        <a:pt x="2276" y="2305"/>
                        <a:pt x="2276" y="2305"/>
                      </a:cubicBezTo>
                      <a:cubicBezTo>
                        <a:pt x="2276" y="2356"/>
                        <a:pt x="2235" y="2396"/>
                        <a:pt x="2185" y="2396"/>
                      </a:cubicBezTo>
                      <a:cubicBezTo>
                        <a:pt x="2134" y="2396"/>
                        <a:pt x="2094" y="2356"/>
                        <a:pt x="2094" y="2305"/>
                      </a:cubicBezTo>
                      <a:cubicBezTo>
                        <a:pt x="2094" y="2214"/>
                        <a:pt x="2094" y="2214"/>
                        <a:pt x="2094" y="2214"/>
                      </a:cubicBezTo>
                      <a:cubicBezTo>
                        <a:pt x="2094" y="2190"/>
                        <a:pt x="2103" y="2167"/>
                        <a:pt x="2120" y="2150"/>
                      </a:cubicBezTo>
                      <a:cubicBezTo>
                        <a:pt x="2137" y="2133"/>
                        <a:pt x="2160" y="2123"/>
                        <a:pt x="2185" y="2123"/>
                      </a:cubicBezTo>
                      <a:close/>
                      <a:moveTo>
                        <a:pt x="2185" y="2123"/>
                      </a:moveTo>
                      <a:cubicBezTo>
                        <a:pt x="2185" y="2123"/>
                        <a:pt x="2185" y="2123"/>
                        <a:pt x="2185" y="21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 name="等腰三角形 102">
                <a:extLst>
                  <a:ext uri="{FF2B5EF4-FFF2-40B4-BE49-F238E27FC236}">
                    <a16:creationId xmlns:a16="http://schemas.microsoft.com/office/drawing/2014/main" id="{060E3FA7-D2AE-43E1-8768-797691A11159}"/>
                  </a:ext>
                </a:extLst>
              </p:cNvPr>
              <p:cNvSpPr/>
              <p:nvPr/>
            </p:nvSpPr>
            <p:spPr>
              <a:xfrm flipV="1">
                <a:off x="4414663"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6DCEE66F-1624-4750-8C27-909DCC18BE4C}"/>
                </a:ext>
              </a:extLst>
            </p:cNvPr>
            <p:cNvGrpSpPr/>
            <p:nvPr/>
          </p:nvGrpSpPr>
          <p:grpSpPr>
            <a:xfrm>
              <a:off x="2206525" y="3519580"/>
              <a:ext cx="2321423" cy="429720"/>
              <a:chOff x="2206525" y="3461293"/>
              <a:chExt cx="2321423" cy="429720"/>
            </a:xfrm>
          </p:grpSpPr>
          <p:sp>
            <p:nvSpPr>
              <p:cNvPr id="97" name="矩形 96">
                <a:extLst>
                  <a:ext uri="{FF2B5EF4-FFF2-40B4-BE49-F238E27FC236}">
                    <a16:creationId xmlns:a16="http://schemas.microsoft.com/office/drawing/2014/main" id="{0F4FE806-740D-432D-87A9-814FD403D936}"/>
                  </a:ext>
                </a:extLst>
              </p:cNvPr>
              <p:cNvSpPr/>
              <p:nvPr/>
            </p:nvSpPr>
            <p:spPr>
              <a:xfrm>
                <a:off x="2206525" y="3461293"/>
                <a:ext cx="1308262" cy="338554"/>
              </a:xfrm>
              <a:prstGeom prst="rect">
                <a:avLst/>
              </a:prstGeom>
            </p:spPr>
            <p:txBody>
              <a:bodyPr wrap="squar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2670</a:t>
                </a:r>
                <a:r>
                  <a:rPr lang="zh-CN" altLang="en-US" sz="1600" b="1" noProof="1">
                    <a:latin typeface="微软雅黑" panose="020B0503020204020204" pitchFamily="34" charset="-122"/>
                    <a:ea typeface="微软雅黑" panose="020B0503020204020204" pitchFamily="34" charset="-122"/>
                  </a:rPr>
                  <a:t>万元</a:t>
                </a:r>
              </a:p>
            </p:txBody>
          </p:sp>
          <p:sp>
            <p:nvSpPr>
              <p:cNvPr id="98" name="等腰三角形 97">
                <a:extLst>
                  <a:ext uri="{FF2B5EF4-FFF2-40B4-BE49-F238E27FC236}">
                    <a16:creationId xmlns:a16="http://schemas.microsoft.com/office/drawing/2014/main" id="{87DEE7A0-732E-4B88-89E2-AA25B7006CEE}"/>
                  </a:ext>
                </a:extLst>
              </p:cNvPr>
              <p:cNvSpPr/>
              <p:nvPr/>
            </p:nvSpPr>
            <p:spPr>
              <a:xfrm flipV="1">
                <a:off x="4414663"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64DF4BC4-B112-4B05-B995-C9E3988380D5}"/>
                </a:ext>
              </a:extLst>
            </p:cNvPr>
            <p:cNvGrpSpPr/>
            <p:nvPr/>
          </p:nvGrpSpPr>
          <p:grpSpPr>
            <a:xfrm>
              <a:off x="5279279" y="4009004"/>
              <a:ext cx="1709524" cy="970559"/>
              <a:chOff x="5279279" y="3922142"/>
              <a:chExt cx="1709524" cy="970559"/>
            </a:xfrm>
          </p:grpSpPr>
          <p:sp>
            <p:nvSpPr>
              <p:cNvPr id="84" name="iṥľîdè">
                <a:extLst>
                  <a:ext uri="{FF2B5EF4-FFF2-40B4-BE49-F238E27FC236}">
                    <a16:creationId xmlns:a16="http://schemas.microsoft.com/office/drawing/2014/main" id="{927B53A8-916B-4618-82CB-92A977981788}"/>
                  </a:ext>
                </a:extLst>
              </p:cNvPr>
              <p:cNvSpPr/>
              <p:nvPr/>
            </p:nvSpPr>
            <p:spPr bwMode="auto">
              <a:xfrm flipV="1">
                <a:off x="5279279"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85" name="işḻïďè">
                <a:extLst>
                  <a:ext uri="{FF2B5EF4-FFF2-40B4-BE49-F238E27FC236}">
                    <a16:creationId xmlns:a16="http://schemas.microsoft.com/office/drawing/2014/main" id="{2806079C-C2F6-4C59-A4E7-851E56718BAC}"/>
                  </a:ext>
                </a:extLst>
              </p:cNvPr>
              <p:cNvSpPr/>
              <p:nvPr/>
            </p:nvSpPr>
            <p:spPr>
              <a:xfrm>
                <a:off x="5860955"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86" name="iŝḻiḓê">
                <a:extLst>
                  <a:ext uri="{FF2B5EF4-FFF2-40B4-BE49-F238E27FC236}">
                    <a16:creationId xmlns:a16="http://schemas.microsoft.com/office/drawing/2014/main" id="{BD46E63C-94BB-40B7-9D50-15EA36CA5A67}"/>
                  </a:ext>
                </a:extLst>
              </p:cNvPr>
              <p:cNvSpPr txBox="1"/>
              <p:nvPr/>
            </p:nvSpPr>
            <p:spPr>
              <a:xfrm>
                <a:off x="5376638"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教学系（部）</a:t>
                </a:r>
              </a:p>
            </p:txBody>
          </p:sp>
          <p:grpSp>
            <p:nvGrpSpPr>
              <p:cNvPr id="87" name="Group 16">
                <a:extLst>
                  <a:ext uri="{FF2B5EF4-FFF2-40B4-BE49-F238E27FC236}">
                    <a16:creationId xmlns:a16="http://schemas.microsoft.com/office/drawing/2014/main" id="{3C2E8D64-EC0D-40F3-8AEC-99B7C75A761E}"/>
                  </a:ext>
                </a:extLst>
              </p:cNvPr>
              <p:cNvGrpSpPr>
                <a:grpSpLocks noChangeAspect="1"/>
              </p:cNvGrpSpPr>
              <p:nvPr/>
            </p:nvGrpSpPr>
            <p:grpSpPr bwMode="auto">
              <a:xfrm>
                <a:off x="5989753" y="4054963"/>
                <a:ext cx="208134" cy="211616"/>
                <a:chOff x="3746" y="2224"/>
                <a:chExt cx="239" cy="243"/>
              </a:xfrm>
            </p:grpSpPr>
            <p:sp>
              <p:nvSpPr>
                <p:cNvPr id="89" name="AutoShape 15">
                  <a:extLst>
                    <a:ext uri="{FF2B5EF4-FFF2-40B4-BE49-F238E27FC236}">
                      <a16:creationId xmlns:a16="http://schemas.microsoft.com/office/drawing/2014/main" id="{111FBCB7-D91B-4FE6-A3FD-518313FB8375}"/>
                    </a:ext>
                  </a:extLst>
                </p:cNvPr>
                <p:cNvSpPr>
                  <a:spLocks noChangeAspect="1" noChangeArrowheads="1" noTextEdit="1"/>
                </p:cNvSpPr>
                <p:nvPr/>
              </p:nvSpPr>
              <p:spPr bwMode="auto">
                <a:xfrm>
                  <a:off x="3746" y="2224"/>
                  <a:ext cx="23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
                  <a:extLst>
                    <a:ext uri="{FF2B5EF4-FFF2-40B4-BE49-F238E27FC236}">
                      <a16:creationId xmlns:a16="http://schemas.microsoft.com/office/drawing/2014/main" id="{FBC0131C-58B8-4CC8-B060-4319E86686D2}"/>
                    </a:ext>
                  </a:extLst>
                </p:cNvPr>
                <p:cNvSpPr>
                  <a:spLocks noEditPoints="1"/>
                </p:cNvSpPr>
                <p:nvPr/>
              </p:nvSpPr>
              <p:spPr bwMode="auto">
                <a:xfrm>
                  <a:off x="3746" y="2219"/>
                  <a:ext cx="167" cy="204"/>
                </a:xfrm>
                <a:custGeom>
                  <a:avLst/>
                  <a:gdLst>
                    <a:gd name="T0" fmla="*/ 1975 w 1975"/>
                    <a:gd name="T1" fmla="*/ 1762 h 2404"/>
                    <a:gd name="T2" fmla="*/ 1788 w 1975"/>
                    <a:gd name="T3" fmla="*/ 1683 h 2404"/>
                    <a:gd name="T4" fmla="*/ 1682 w 1975"/>
                    <a:gd name="T5" fmla="*/ 1655 h 2404"/>
                    <a:gd name="T6" fmla="*/ 1575 w 1975"/>
                    <a:gd name="T7" fmla="*/ 1482 h 2404"/>
                    <a:gd name="T8" fmla="*/ 1508 w 1975"/>
                    <a:gd name="T9" fmla="*/ 1472 h 2404"/>
                    <a:gd name="T10" fmla="*/ 1575 w 1975"/>
                    <a:gd name="T11" fmla="*/ 1337 h 2404"/>
                    <a:gd name="T12" fmla="*/ 1602 w 1975"/>
                    <a:gd name="T13" fmla="*/ 1176 h 2404"/>
                    <a:gd name="T14" fmla="*/ 1679 w 1975"/>
                    <a:gd name="T15" fmla="*/ 1117 h 2404"/>
                    <a:gd name="T16" fmla="*/ 1715 w 1975"/>
                    <a:gd name="T17" fmla="*/ 1018 h 2404"/>
                    <a:gd name="T18" fmla="*/ 1707 w 1975"/>
                    <a:gd name="T19" fmla="*/ 830 h 2404"/>
                    <a:gd name="T20" fmla="*/ 1678 w 1975"/>
                    <a:gd name="T21" fmla="*/ 756 h 2404"/>
                    <a:gd name="T22" fmla="*/ 1693 w 1975"/>
                    <a:gd name="T23" fmla="*/ 524 h 2404"/>
                    <a:gd name="T24" fmla="*/ 1672 w 1975"/>
                    <a:gd name="T25" fmla="*/ 277 h 2404"/>
                    <a:gd name="T26" fmla="*/ 1607 w 1975"/>
                    <a:gd name="T27" fmla="*/ 179 h 2404"/>
                    <a:gd name="T28" fmla="*/ 1528 w 1975"/>
                    <a:gd name="T29" fmla="*/ 165 h 2404"/>
                    <a:gd name="T30" fmla="*/ 1479 w 1975"/>
                    <a:gd name="T31" fmla="*/ 120 h 2404"/>
                    <a:gd name="T32" fmla="*/ 958 w 1975"/>
                    <a:gd name="T33" fmla="*/ 130 h 2404"/>
                    <a:gd name="T34" fmla="*/ 764 w 1975"/>
                    <a:gd name="T35" fmla="*/ 751 h 2404"/>
                    <a:gd name="T36" fmla="*/ 735 w 1975"/>
                    <a:gd name="T37" fmla="*/ 866 h 2404"/>
                    <a:gd name="T38" fmla="*/ 808 w 1975"/>
                    <a:gd name="T39" fmla="*/ 1142 h 2404"/>
                    <a:gd name="T40" fmla="*/ 860 w 1975"/>
                    <a:gd name="T41" fmla="*/ 1155 h 2404"/>
                    <a:gd name="T42" fmla="*/ 880 w 1975"/>
                    <a:gd name="T43" fmla="*/ 1357 h 2404"/>
                    <a:gd name="T44" fmla="*/ 947 w 1975"/>
                    <a:gd name="T45" fmla="*/ 1469 h 2404"/>
                    <a:gd name="T46" fmla="*/ 897 w 1975"/>
                    <a:gd name="T47" fmla="*/ 1482 h 2404"/>
                    <a:gd name="T48" fmla="*/ 790 w 1975"/>
                    <a:gd name="T49" fmla="*/ 1655 h 2404"/>
                    <a:gd name="T50" fmla="*/ 684 w 1975"/>
                    <a:gd name="T51" fmla="*/ 1683 h 2404"/>
                    <a:gd name="T52" fmla="*/ 297 w 1975"/>
                    <a:gd name="T53" fmla="*/ 1847 h 2404"/>
                    <a:gd name="T54" fmla="*/ 2 w 1975"/>
                    <a:gd name="T55" fmla="*/ 2035 h 2404"/>
                    <a:gd name="T56" fmla="*/ 2 w 1975"/>
                    <a:gd name="T57" fmla="*/ 2404 h 2404"/>
                    <a:gd name="T58" fmla="*/ 1333 w 1975"/>
                    <a:gd name="T59" fmla="*/ 2404 h 2404"/>
                    <a:gd name="T60" fmla="*/ 1975 w 1975"/>
                    <a:gd name="T61" fmla="*/ 1762 h 2404"/>
                    <a:gd name="T62" fmla="*/ 1975 w 1975"/>
                    <a:gd name="T63" fmla="*/ 1762 h 2404"/>
                    <a:gd name="T64" fmla="*/ 1975 w 1975"/>
                    <a:gd name="T65" fmla="*/ 1762 h 2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5" h="2404">
                      <a:moveTo>
                        <a:pt x="1975" y="1762"/>
                      </a:moveTo>
                      <a:cubicBezTo>
                        <a:pt x="1911" y="1735"/>
                        <a:pt x="1848" y="1708"/>
                        <a:pt x="1788" y="1683"/>
                      </a:cubicBezTo>
                      <a:cubicBezTo>
                        <a:pt x="1752" y="1674"/>
                        <a:pt x="1717" y="1664"/>
                        <a:pt x="1682" y="1655"/>
                      </a:cubicBezTo>
                      <a:cubicBezTo>
                        <a:pt x="1639" y="1626"/>
                        <a:pt x="1598" y="1529"/>
                        <a:pt x="1575" y="1482"/>
                      </a:cubicBezTo>
                      <a:cubicBezTo>
                        <a:pt x="1553" y="1478"/>
                        <a:pt x="1530" y="1475"/>
                        <a:pt x="1508" y="1472"/>
                      </a:cubicBezTo>
                      <a:cubicBezTo>
                        <a:pt x="1511" y="1398"/>
                        <a:pt x="1557" y="1394"/>
                        <a:pt x="1575" y="1337"/>
                      </a:cubicBezTo>
                      <a:cubicBezTo>
                        <a:pt x="1591" y="1287"/>
                        <a:pt x="1577" y="1223"/>
                        <a:pt x="1602" y="1176"/>
                      </a:cubicBezTo>
                      <a:cubicBezTo>
                        <a:pt x="1620" y="1144"/>
                        <a:pt x="1659" y="1144"/>
                        <a:pt x="1679" y="1117"/>
                      </a:cubicBezTo>
                      <a:cubicBezTo>
                        <a:pt x="1697" y="1092"/>
                        <a:pt x="1709" y="1048"/>
                        <a:pt x="1715" y="1018"/>
                      </a:cubicBezTo>
                      <a:cubicBezTo>
                        <a:pt x="1725" y="962"/>
                        <a:pt x="1734" y="885"/>
                        <a:pt x="1707" y="830"/>
                      </a:cubicBezTo>
                      <a:cubicBezTo>
                        <a:pt x="1692" y="798"/>
                        <a:pt x="1682" y="795"/>
                        <a:pt x="1678" y="756"/>
                      </a:cubicBezTo>
                      <a:cubicBezTo>
                        <a:pt x="1673" y="710"/>
                        <a:pt x="1692" y="557"/>
                        <a:pt x="1693" y="524"/>
                      </a:cubicBezTo>
                      <a:cubicBezTo>
                        <a:pt x="1695" y="438"/>
                        <a:pt x="1692" y="361"/>
                        <a:pt x="1672" y="277"/>
                      </a:cubicBezTo>
                      <a:cubicBezTo>
                        <a:pt x="1672" y="277"/>
                        <a:pt x="1646" y="202"/>
                        <a:pt x="1607" y="179"/>
                      </a:cubicBezTo>
                      <a:cubicBezTo>
                        <a:pt x="1528" y="165"/>
                        <a:pt x="1528" y="165"/>
                        <a:pt x="1528" y="165"/>
                      </a:cubicBezTo>
                      <a:cubicBezTo>
                        <a:pt x="1479" y="120"/>
                        <a:pt x="1479" y="120"/>
                        <a:pt x="1479" y="120"/>
                      </a:cubicBezTo>
                      <a:cubicBezTo>
                        <a:pt x="1282" y="0"/>
                        <a:pt x="1071" y="84"/>
                        <a:pt x="958" y="130"/>
                      </a:cubicBezTo>
                      <a:cubicBezTo>
                        <a:pt x="795" y="182"/>
                        <a:pt x="692" y="412"/>
                        <a:pt x="764" y="751"/>
                      </a:cubicBezTo>
                      <a:cubicBezTo>
                        <a:pt x="776" y="809"/>
                        <a:pt x="732" y="835"/>
                        <a:pt x="735" y="866"/>
                      </a:cubicBezTo>
                      <a:cubicBezTo>
                        <a:pt x="741" y="935"/>
                        <a:pt x="742" y="1102"/>
                        <a:pt x="808" y="1142"/>
                      </a:cubicBezTo>
                      <a:cubicBezTo>
                        <a:pt x="814" y="1146"/>
                        <a:pt x="861" y="1158"/>
                        <a:pt x="860" y="1155"/>
                      </a:cubicBezTo>
                      <a:cubicBezTo>
                        <a:pt x="867" y="1222"/>
                        <a:pt x="873" y="1289"/>
                        <a:pt x="880" y="1357"/>
                      </a:cubicBezTo>
                      <a:cubicBezTo>
                        <a:pt x="896" y="1401"/>
                        <a:pt x="935" y="1406"/>
                        <a:pt x="947" y="1469"/>
                      </a:cubicBezTo>
                      <a:cubicBezTo>
                        <a:pt x="897" y="1482"/>
                        <a:pt x="897" y="1482"/>
                        <a:pt x="897" y="1482"/>
                      </a:cubicBezTo>
                      <a:cubicBezTo>
                        <a:pt x="874" y="1529"/>
                        <a:pt x="832" y="1626"/>
                        <a:pt x="790" y="1655"/>
                      </a:cubicBezTo>
                      <a:cubicBezTo>
                        <a:pt x="755" y="1664"/>
                        <a:pt x="719" y="1674"/>
                        <a:pt x="684" y="1683"/>
                      </a:cubicBezTo>
                      <a:cubicBezTo>
                        <a:pt x="560" y="1734"/>
                        <a:pt x="422" y="1795"/>
                        <a:pt x="297" y="1847"/>
                      </a:cubicBezTo>
                      <a:cubicBezTo>
                        <a:pt x="184" y="1895"/>
                        <a:pt x="43" y="1917"/>
                        <a:pt x="2" y="2035"/>
                      </a:cubicBezTo>
                      <a:cubicBezTo>
                        <a:pt x="2" y="2116"/>
                        <a:pt x="0" y="2299"/>
                        <a:pt x="2" y="2404"/>
                      </a:cubicBezTo>
                      <a:cubicBezTo>
                        <a:pt x="1333" y="2404"/>
                        <a:pt x="1333" y="2404"/>
                        <a:pt x="1333" y="2404"/>
                      </a:cubicBezTo>
                      <a:lnTo>
                        <a:pt x="1975" y="1762"/>
                      </a:lnTo>
                      <a:close/>
                      <a:moveTo>
                        <a:pt x="1975" y="1762"/>
                      </a:moveTo>
                      <a:cubicBezTo>
                        <a:pt x="1975" y="1762"/>
                        <a:pt x="1975" y="1762"/>
                        <a:pt x="1975" y="176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8">
                  <a:extLst>
                    <a:ext uri="{FF2B5EF4-FFF2-40B4-BE49-F238E27FC236}">
                      <a16:creationId xmlns:a16="http://schemas.microsoft.com/office/drawing/2014/main" id="{5BD8CD7B-637F-46C8-B661-22BA23BAA283}"/>
                    </a:ext>
                  </a:extLst>
                </p:cNvPr>
                <p:cNvSpPr>
                  <a:spLocks noEditPoints="1"/>
                </p:cNvSpPr>
                <p:nvPr/>
              </p:nvSpPr>
              <p:spPr bwMode="auto">
                <a:xfrm>
                  <a:off x="3941" y="2338"/>
                  <a:ext cx="44" cy="44"/>
                </a:xfrm>
                <a:custGeom>
                  <a:avLst/>
                  <a:gdLst>
                    <a:gd name="T0" fmla="*/ 44 w 44"/>
                    <a:gd name="T1" fmla="*/ 25 h 44"/>
                    <a:gd name="T2" fmla="*/ 19 w 44"/>
                    <a:gd name="T3" fmla="*/ 0 h 44"/>
                    <a:gd name="T4" fmla="*/ 0 w 44"/>
                    <a:gd name="T5" fmla="*/ 18 h 44"/>
                    <a:gd name="T6" fmla="*/ 0 w 44"/>
                    <a:gd name="T7" fmla="*/ 18 h 44"/>
                    <a:gd name="T8" fmla="*/ 0 w 44"/>
                    <a:gd name="T9" fmla="*/ 18 h 44"/>
                    <a:gd name="T10" fmla="*/ 0 w 44"/>
                    <a:gd name="T11" fmla="*/ 18 h 44"/>
                    <a:gd name="T12" fmla="*/ 25 w 44"/>
                    <a:gd name="T13" fmla="*/ 44 h 44"/>
                    <a:gd name="T14" fmla="*/ 25 w 44"/>
                    <a:gd name="T15" fmla="*/ 44 h 44"/>
                    <a:gd name="T16" fmla="*/ 25 w 44"/>
                    <a:gd name="T17" fmla="*/ 44 h 44"/>
                    <a:gd name="T18" fmla="*/ 25 w 44"/>
                    <a:gd name="T19" fmla="*/ 44 h 44"/>
                    <a:gd name="T20" fmla="*/ 44 w 44"/>
                    <a:gd name="T21" fmla="*/ 25 h 44"/>
                    <a:gd name="T22" fmla="*/ 44 w 44"/>
                    <a:gd name="T23" fmla="*/ 25 h 44"/>
                    <a:gd name="T24" fmla="*/ 44 w 44"/>
                    <a:gd name="T25"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4">
                      <a:moveTo>
                        <a:pt x="44" y="25"/>
                      </a:moveTo>
                      <a:lnTo>
                        <a:pt x="19" y="0"/>
                      </a:lnTo>
                      <a:lnTo>
                        <a:pt x="0" y="18"/>
                      </a:lnTo>
                      <a:lnTo>
                        <a:pt x="0" y="18"/>
                      </a:lnTo>
                      <a:lnTo>
                        <a:pt x="0" y="18"/>
                      </a:lnTo>
                      <a:lnTo>
                        <a:pt x="0" y="18"/>
                      </a:lnTo>
                      <a:lnTo>
                        <a:pt x="25" y="44"/>
                      </a:lnTo>
                      <a:lnTo>
                        <a:pt x="25" y="44"/>
                      </a:lnTo>
                      <a:lnTo>
                        <a:pt x="25" y="44"/>
                      </a:lnTo>
                      <a:lnTo>
                        <a:pt x="25" y="44"/>
                      </a:lnTo>
                      <a:lnTo>
                        <a:pt x="44" y="25"/>
                      </a:lnTo>
                      <a:close/>
                      <a:moveTo>
                        <a:pt x="44" y="25"/>
                      </a:moveTo>
                      <a:lnTo>
                        <a:pt x="44" y="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9">
                  <a:extLst>
                    <a:ext uri="{FF2B5EF4-FFF2-40B4-BE49-F238E27FC236}">
                      <a16:creationId xmlns:a16="http://schemas.microsoft.com/office/drawing/2014/main" id="{22B687D9-C408-418C-85A2-883BA6A6F54B}"/>
                    </a:ext>
                  </a:extLst>
                </p:cNvPr>
                <p:cNvSpPr>
                  <a:spLocks noEditPoints="1"/>
                </p:cNvSpPr>
                <p:nvPr/>
              </p:nvSpPr>
              <p:spPr bwMode="auto">
                <a:xfrm>
                  <a:off x="3941" y="2338"/>
                  <a:ext cx="44" cy="44"/>
                </a:xfrm>
                <a:custGeom>
                  <a:avLst/>
                  <a:gdLst>
                    <a:gd name="T0" fmla="*/ 44 w 44"/>
                    <a:gd name="T1" fmla="*/ 25 h 44"/>
                    <a:gd name="T2" fmla="*/ 19 w 44"/>
                    <a:gd name="T3" fmla="*/ 0 h 44"/>
                    <a:gd name="T4" fmla="*/ 0 w 44"/>
                    <a:gd name="T5" fmla="*/ 18 h 44"/>
                    <a:gd name="T6" fmla="*/ 0 w 44"/>
                    <a:gd name="T7" fmla="*/ 18 h 44"/>
                    <a:gd name="T8" fmla="*/ 0 w 44"/>
                    <a:gd name="T9" fmla="*/ 18 h 44"/>
                    <a:gd name="T10" fmla="*/ 0 w 44"/>
                    <a:gd name="T11" fmla="*/ 18 h 44"/>
                    <a:gd name="T12" fmla="*/ 25 w 44"/>
                    <a:gd name="T13" fmla="*/ 44 h 44"/>
                    <a:gd name="T14" fmla="*/ 25 w 44"/>
                    <a:gd name="T15" fmla="*/ 44 h 44"/>
                    <a:gd name="T16" fmla="*/ 25 w 44"/>
                    <a:gd name="T17" fmla="*/ 44 h 44"/>
                    <a:gd name="T18" fmla="*/ 25 w 44"/>
                    <a:gd name="T19" fmla="*/ 44 h 44"/>
                    <a:gd name="T20" fmla="*/ 44 w 44"/>
                    <a:gd name="T21" fmla="*/ 25 h 44"/>
                    <a:gd name="T22" fmla="*/ 44 w 44"/>
                    <a:gd name="T23" fmla="*/ 25 h 44"/>
                    <a:gd name="T24" fmla="*/ 44 w 44"/>
                    <a:gd name="T25"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4">
                      <a:moveTo>
                        <a:pt x="44" y="25"/>
                      </a:moveTo>
                      <a:lnTo>
                        <a:pt x="19" y="0"/>
                      </a:lnTo>
                      <a:lnTo>
                        <a:pt x="0" y="18"/>
                      </a:lnTo>
                      <a:lnTo>
                        <a:pt x="0" y="18"/>
                      </a:lnTo>
                      <a:lnTo>
                        <a:pt x="0" y="18"/>
                      </a:lnTo>
                      <a:lnTo>
                        <a:pt x="0" y="18"/>
                      </a:lnTo>
                      <a:lnTo>
                        <a:pt x="25" y="44"/>
                      </a:lnTo>
                      <a:lnTo>
                        <a:pt x="25" y="44"/>
                      </a:lnTo>
                      <a:lnTo>
                        <a:pt x="25" y="44"/>
                      </a:lnTo>
                      <a:lnTo>
                        <a:pt x="25" y="44"/>
                      </a:lnTo>
                      <a:lnTo>
                        <a:pt x="44" y="25"/>
                      </a:lnTo>
                      <a:moveTo>
                        <a:pt x="44" y="25"/>
                      </a:moveTo>
                      <a:lnTo>
                        <a:pt x="44" y="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0">
                  <a:extLst>
                    <a:ext uri="{FF2B5EF4-FFF2-40B4-BE49-F238E27FC236}">
                      <a16:creationId xmlns:a16="http://schemas.microsoft.com/office/drawing/2014/main" id="{32210CEC-65E4-417C-B782-B5D29A71DDE3}"/>
                    </a:ext>
                  </a:extLst>
                </p:cNvPr>
                <p:cNvSpPr>
                  <a:spLocks noEditPoints="1"/>
                </p:cNvSpPr>
                <p:nvPr/>
              </p:nvSpPr>
              <p:spPr bwMode="auto">
                <a:xfrm>
                  <a:off x="3856" y="2429"/>
                  <a:ext cx="38" cy="38"/>
                </a:xfrm>
                <a:custGeom>
                  <a:avLst/>
                  <a:gdLst>
                    <a:gd name="T0" fmla="*/ 13 w 38"/>
                    <a:gd name="T1" fmla="*/ 0 h 38"/>
                    <a:gd name="T2" fmla="*/ 13 w 38"/>
                    <a:gd name="T3" fmla="*/ 0 h 38"/>
                    <a:gd name="T4" fmla="*/ 13 w 38"/>
                    <a:gd name="T5" fmla="*/ 0 h 38"/>
                    <a:gd name="T6" fmla="*/ 13 w 38"/>
                    <a:gd name="T7" fmla="*/ 0 h 38"/>
                    <a:gd name="T8" fmla="*/ 0 w 38"/>
                    <a:gd name="T9" fmla="*/ 38 h 38"/>
                    <a:gd name="T10" fmla="*/ 38 w 38"/>
                    <a:gd name="T11" fmla="*/ 25 h 38"/>
                    <a:gd name="T12" fmla="*/ 38 w 38"/>
                    <a:gd name="T13" fmla="*/ 25 h 38"/>
                    <a:gd name="T14" fmla="*/ 38 w 38"/>
                    <a:gd name="T15" fmla="*/ 25 h 38"/>
                    <a:gd name="T16" fmla="*/ 38 w 38"/>
                    <a:gd name="T17" fmla="*/ 25 h 38"/>
                    <a:gd name="T18" fmla="*/ 38 w 38"/>
                    <a:gd name="T19" fmla="*/ 25 h 38"/>
                    <a:gd name="T20" fmla="*/ 13 w 38"/>
                    <a:gd name="T21" fmla="*/ 0 h 38"/>
                    <a:gd name="T22" fmla="*/ 13 w 38"/>
                    <a:gd name="T23" fmla="*/ 0 h 38"/>
                    <a:gd name="T24" fmla="*/ 13 w 38"/>
                    <a:gd name="T25" fmla="*/ 0 h 38"/>
                    <a:gd name="T26" fmla="*/ 13 w 38"/>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13" y="0"/>
                      </a:moveTo>
                      <a:lnTo>
                        <a:pt x="13" y="0"/>
                      </a:lnTo>
                      <a:lnTo>
                        <a:pt x="13" y="0"/>
                      </a:lnTo>
                      <a:lnTo>
                        <a:pt x="13" y="0"/>
                      </a:lnTo>
                      <a:lnTo>
                        <a:pt x="0" y="38"/>
                      </a:lnTo>
                      <a:lnTo>
                        <a:pt x="38" y="25"/>
                      </a:lnTo>
                      <a:lnTo>
                        <a:pt x="38" y="25"/>
                      </a:lnTo>
                      <a:lnTo>
                        <a:pt x="38" y="25"/>
                      </a:lnTo>
                      <a:lnTo>
                        <a:pt x="38" y="25"/>
                      </a:lnTo>
                      <a:lnTo>
                        <a:pt x="38" y="25"/>
                      </a:lnTo>
                      <a:lnTo>
                        <a:pt x="13" y="0"/>
                      </a:lnTo>
                      <a:lnTo>
                        <a:pt x="13" y="0"/>
                      </a:lnTo>
                      <a:close/>
                      <a:moveTo>
                        <a:pt x="13" y="0"/>
                      </a:moveTo>
                      <a:lnTo>
                        <a:pt x="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1">
                  <a:extLst>
                    <a:ext uri="{FF2B5EF4-FFF2-40B4-BE49-F238E27FC236}">
                      <a16:creationId xmlns:a16="http://schemas.microsoft.com/office/drawing/2014/main" id="{2AC05BD6-19D4-4DE1-8AEC-B2D258F7C659}"/>
                    </a:ext>
                  </a:extLst>
                </p:cNvPr>
                <p:cNvSpPr>
                  <a:spLocks noEditPoints="1"/>
                </p:cNvSpPr>
                <p:nvPr/>
              </p:nvSpPr>
              <p:spPr bwMode="auto">
                <a:xfrm>
                  <a:off x="3856" y="2429"/>
                  <a:ext cx="38" cy="38"/>
                </a:xfrm>
                <a:custGeom>
                  <a:avLst/>
                  <a:gdLst>
                    <a:gd name="T0" fmla="*/ 13 w 38"/>
                    <a:gd name="T1" fmla="*/ 0 h 38"/>
                    <a:gd name="T2" fmla="*/ 13 w 38"/>
                    <a:gd name="T3" fmla="*/ 0 h 38"/>
                    <a:gd name="T4" fmla="*/ 13 w 38"/>
                    <a:gd name="T5" fmla="*/ 0 h 38"/>
                    <a:gd name="T6" fmla="*/ 13 w 38"/>
                    <a:gd name="T7" fmla="*/ 0 h 38"/>
                    <a:gd name="T8" fmla="*/ 0 w 38"/>
                    <a:gd name="T9" fmla="*/ 38 h 38"/>
                    <a:gd name="T10" fmla="*/ 38 w 38"/>
                    <a:gd name="T11" fmla="*/ 25 h 38"/>
                    <a:gd name="T12" fmla="*/ 38 w 38"/>
                    <a:gd name="T13" fmla="*/ 25 h 38"/>
                    <a:gd name="T14" fmla="*/ 38 w 38"/>
                    <a:gd name="T15" fmla="*/ 25 h 38"/>
                    <a:gd name="T16" fmla="*/ 38 w 38"/>
                    <a:gd name="T17" fmla="*/ 25 h 38"/>
                    <a:gd name="T18" fmla="*/ 38 w 38"/>
                    <a:gd name="T19" fmla="*/ 25 h 38"/>
                    <a:gd name="T20" fmla="*/ 13 w 38"/>
                    <a:gd name="T21" fmla="*/ 0 h 38"/>
                    <a:gd name="T22" fmla="*/ 13 w 38"/>
                    <a:gd name="T23" fmla="*/ 0 h 38"/>
                    <a:gd name="T24" fmla="*/ 13 w 38"/>
                    <a:gd name="T25" fmla="*/ 0 h 38"/>
                    <a:gd name="T26" fmla="*/ 13 w 38"/>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13" y="0"/>
                      </a:moveTo>
                      <a:lnTo>
                        <a:pt x="13" y="0"/>
                      </a:lnTo>
                      <a:lnTo>
                        <a:pt x="13" y="0"/>
                      </a:lnTo>
                      <a:lnTo>
                        <a:pt x="13" y="0"/>
                      </a:lnTo>
                      <a:lnTo>
                        <a:pt x="0" y="38"/>
                      </a:lnTo>
                      <a:lnTo>
                        <a:pt x="38" y="25"/>
                      </a:lnTo>
                      <a:lnTo>
                        <a:pt x="38" y="25"/>
                      </a:lnTo>
                      <a:lnTo>
                        <a:pt x="38" y="25"/>
                      </a:lnTo>
                      <a:lnTo>
                        <a:pt x="38" y="25"/>
                      </a:lnTo>
                      <a:lnTo>
                        <a:pt x="38" y="25"/>
                      </a:lnTo>
                      <a:lnTo>
                        <a:pt x="13" y="0"/>
                      </a:lnTo>
                      <a:lnTo>
                        <a:pt x="13" y="0"/>
                      </a:lnTo>
                      <a:moveTo>
                        <a:pt x="13" y="0"/>
                      </a:move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2">
                  <a:extLst>
                    <a:ext uri="{FF2B5EF4-FFF2-40B4-BE49-F238E27FC236}">
                      <a16:creationId xmlns:a16="http://schemas.microsoft.com/office/drawing/2014/main" id="{6FF74D8F-E395-4C0B-9DDA-3CA09002CD56}"/>
                    </a:ext>
                  </a:extLst>
                </p:cNvPr>
                <p:cNvSpPr>
                  <a:spLocks noEditPoints="1"/>
                </p:cNvSpPr>
                <p:nvPr/>
              </p:nvSpPr>
              <p:spPr bwMode="auto">
                <a:xfrm>
                  <a:off x="3874" y="2361"/>
                  <a:ext cx="88" cy="88"/>
                </a:xfrm>
                <a:custGeom>
                  <a:avLst/>
                  <a:gdLst>
                    <a:gd name="T0" fmla="*/ 0 w 88"/>
                    <a:gd name="T1" fmla="*/ 62 h 88"/>
                    <a:gd name="T2" fmla="*/ 26 w 88"/>
                    <a:gd name="T3" fmla="*/ 88 h 88"/>
                    <a:gd name="T4" fmla="*/ 88 w 88"/>
                    <a:gd name="T5" fmla="*/ 26 h 88"/>
                    <a:gd name="T6" fmla="*/ 62 w 88"/>
                    <a:gd name="T7" fmla="*/ 0 h 88"/>
                    <a:gd name="T8" fmla="*/ 0 w 88"/>
                    <a:gd name="T9" fmla="*/ 62 h 88"/>
                    <a:gd name="T10" fmla="*/ 0 w 88"/>
                    <a:gd name="T11" fmla="*/ 62 h 88"/>
                    <a:gd name="T12" fmla="*/ 0 w 88"/>
                    <a:gd name="T13" fmla="*/ 62 h 88"/>
                  </a:gdLst>
                  <a:ahLst/>
                  <a:cxnLst>
                    <a:cxn ang="0">
                      <a:pos x="T0" y="T1"/>
                    </a:cxn>
                    <a:cxn ang="0">
                      <a:pos x="T2" y="T3"/>
                    </a:cxn>
                    <a:cxn ang="0">
                      <a:pos x="T4" y="T5"/>
                    </a:cxn>
                    <a:cxn ang="0">
                      <a:pos x="T6" y="T7"/>
                    </a:cxn>
                    <a:cxn ang="0">
                      <a:pos x="T8" y="T9"/>
                    </a:cxn>
                    <a:cxn ang="0">
                      <a:pos x="T10" y="T11"/>
                    </a:cxn>
                    <a:cxn ang="0">
                      <a:pos x="T12" y="T13"/>
                    </a:cxn>
                  </a:cxnLst>
                  <a:rect l="0" t="0" r="r" b="b"/>
                  <a:pathLst>
                    <a:path w="88" h="88">
                      <a:moveTo>
                        <a:pt x="0" y="62"/>
                      </a:moveTo>
                      <a:lnTo>
                        <a:pt x="26" y="88"/>
                      </a:lnTo>
                      <a:lnTo>
                        <a:pt x="88" y="26"/>
                      </a:lnTo>
                      <a:lnTo>
                        <a:pt x="62" y="0"/>
                      </a:lnTo>
                      <a:lnTo>
                        <a:pt x="0" y="62"/>
                      </a:lnTo>
                      <a:close/>
                      <a:moveTo>
                        <a:pt x="0" y="62"/>
                      </a:move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3">
                  <a:extLst>
                    <a:ext uri="{FF2B5EF4-FFF2-40B4-BE49-F238E27FC236}">
                      <a16:creationId xmlns:a16="http://schemas.microsoft.com/office/drawing/2014/main" id="{F9A14F73-3FE8-4D99-9C63-3FFAA1B62A44}"/>
                    </a:ext>
                  </a:extLst>
                </p:cNvPr>
                <p:cNvSpPr>
                  <a:spLocks noEditPoints="1"/>
                </p:cNvSpPr>
                <p:nvPr/>
              </p:nvSpPr>
              <p:spPr bwMode="auto">
                <a:xfrm>
                  <a:off x="3874" y="2361"/>
                  <a:ext cx="88" cy="88"/>
                </a:xfrm>
                <a:custGeom>
                  <a:avLst/>
                  <a:gdLst>
                    <a:gd name="T0" fmla="*/ 0 w 88"/>
                    <a:gd name="T1" fmla="*/ 62 h 88"/>
                    <a:gd name="T2" fmla="*/ 26 w 88"/>
                    <a:gd name="T3" fmla="*/ 88 h 88"/>
                    <a:gd name="T4" fmla="*/ 88 w 88"/>
                    <a:gd name="T5" fmla="*/ 26 h 88"/>
                    <a:gd name="T6" fmla="*/ 62 w 88"/>
                    <a:gd name="T7" fmla="*/ 0 h 88"/>
                    <a:gd name="T8" fmla="*/ 0 w 88"/>
                    <a:gd name="T9" fmla="*/ 62 h 88"/>
                    <a:gd name="T10" fmla="*/ 0 w 88"/>
                    <a:gd name="T11" fmla="*/ 62 h 88"/>
                    <a:gd name="T12" fmla="*/ 0 w 88"/>
                    <a:gd name="T13" fmla="*/ 62 h 88"/>
                  </a:gdLst>
                  <a:ahLst/>
                  <a:cxnLst>
                    <a:cxn ang="0">
                      <a:pos x="T0" y="T1"/>
                    </a:cxn>
                    <a:cxn ang="0">
                      <a:pos x="T2" y="T3"/>
                    </a:cxn>
                    <a:cxn ang="0">
                      <a:pos x="T4" y="T5"/>
                    </a:cxn>
                    <a:cxn ang="0">
                      <a:pos x="T6" y="T7"/>
                    </a:cxn>
                    <a:cxn ang="0">
                      <a:pos x="T8" y="T9"/>
                    </a:cxn>
                    <a:cxn ang="0">
                      <a:pos x="T10" y="T11"/>
                    </a:cxn>
                    <a:cxn ang="0">
                      <a:pos x="T12" y="T13"/>
                    </a:cxn>
                  </a:cxnLst>
                  <a:rect l="0" t="0" r="r" b="b"/>
                  <a:pathLst>
                    <a:path w="88" h="88">
                      <a:moveTo>
                        <a:pt x="0" y="62"/>
                      </a:moveTo>
                      <a:lnTo>
                        <a:pt x="26" y="88"/>
                      </a:lnTo>
                      <a:lnTo>
                        <a:pt x="88" y="26"/>
                      </a:lnTo>
                      <a:lnTo>
                        <a:pt x="62" y="0"/>
                      </a:lnTo>
                      <a:lnTo>
                        <a:pt x="0" y="62"/>
                      </a:lnTo>
                      <a:moveTo>
                        <a:pt x="0" y="62"/>
                      </a:moveTo>
                      <a:lnTo>
                        <a:pt x="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等腰三角形 87">
                <a:extLst>
                  <a:ext uri="{FF2B5EF4-FFF2-40B4-BE49-F238E27FC236}">
                    <a16:creationId xmlns:a16="http://schemas.microsoft.com/office/drawing/2014/main" id="{F2A17045-352E-45C1-ACEB-16C7075700AA}"/>
                  </a:ext>
                </a:extLst>
              </p:cNvPr>
              <p:cNvSpPr/>
              <p:nvPr/>
            </p:nvSpPr>
            <p:spPr>
              <a:xfrm flipV="1">
                <a:off x="6037178"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D3F89DDB-3FC8-4856-8E36-D11D9778F31A}"/>
                </a:ext>
              </a:extLst>
            </p:cNvPr>
            <p:cNvGrpSpPr/>
            <p:nvPr/>
          </p:nvGrpSpPr>
          <p:grpSpPr>
            <a:xfrm>
              <a:off x="3835777" y="3519580"/>
              <a:ext cx="2314686" cy="429720"/>
              <a:chOff x="3835777" y="3461293"/>
              <a:chExt cx="2314686" cy="429720"/>
            </a:xfrm>
          </p:grpSpPr>
          <p:sp>
            <p:nvSpPr>
              <p:cNvPr id="82" name="矩形 81">
                <a:extLst>
                  <a:ext uri="{FF2B5EF4-FFF2-40B4-BE49-F238E27FC236}">
                    <a16:creationId xmlns:a16="http://schemas.microsoft.com/office/drawing/2014/main" id="{F61DBEFE-BA43-4FF4-ADD7-269F95616B70}"/>
                  </a:ext>
                </a:extLst>
              </p:cNvPr>
              <p:cNvSpPr/>
              <p:nvPr/>
            </p:nvSpPr>
            <p:spPr>
              <a:xfrm>
                <a:off x="3835777" y="3461293"/>
                <a:ext cx="1318654" cy="338554"/>
              </a:xfrm>
              <a:prstGeom prst="rect">
                <a:avLst/>
              </a:prstGeom>
            </p:spPr>
            <p:txBody>
              <a:bodyPr wrap="squar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41.2</a:t>
                </a:r>
                <a:r>
                  <a:rPr lang="zh-CN" altLang="en-US" sz="1600" b="1" noProof="1">
                    <a:latin typeface="微软雅黑" panose="020B0503020204020204" pitchFamily="34" charset="-122"/>
                    <a:ea typeface="微软雅黑" panose="020B0503020204020204" pitchFamily="34" charset="-122"/>
                  </a:rPr>
                  <a:t>万册</a:t>
                </a:r>
              </a:p>
            </p:txBody>
          </p:sp>
          <p:sp>
            <p:nvSpPr>
              <p:cNvPr id="83" name="等腰三角形 82">
                <a:extLst>
                  <a:ext uri="{FF2B5EF4-FFF2-40B4-BE49-F238E27FC236}">
                    <a16:creationId xmlns:a16="http://schemas.microsoft.com/office/drawing/2014/main" id="{BDC07999-1C09-4CC5-9EC0-73466ADFA3E1}"/>
                  </a:ext>
                </a:extLst>
              </p:cNvPr>
              <p:cNvSpPr/>
              <p:nvPr/>
            </p:nvSpPr>
            <p:spPr>
              <a:xfrm flipV="1">
                <a:off x="6037178"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E0F43E74-96EB-4EF6-B868-6D56715C5645}"/>
                </a:ext>
              </a:extLst>
            </p:cNvPr>
            <p:cNvGrpSpPr/>
            <p:nvPr/>
          </p:nvGrpSpPr>
          <p:grpSpPr>
            <a:xfrm>
              <a:off x="6901794" y="4009004"/>
              <a:ext cx="1696824" cy="970559"/>
              <a:chOff x="6901794" y="3922142"/>
              <a:chExt cx="1696824" cy="970559"/>
            </a:xfrm>
          </p:grpSpPr>
          <p:sp>
            <p:nvSpPr>
              <p:cNvPr id="74" name="îṡ1íḍè">
                <a:extLst>
                  <a:ext uri="{FF2B5EF4-FFF2-40B4-BE49-F238E27FC236}">
                    <a16:creationId xmlns:a16="http://schemas.microsoft.com/office/drawing/2014/main" id="{30269322-821D-439B-8C7B-FF083DA48460}"/>
                  </a:ext>
                </a:extLst>
              </p:cNvPr>
              <p:cNvSpPr/>
              <p:nvPr/>
            </p:nvSpPr>
            <p:spPr bwMode="auto">
              <a:xfrm flipV="1">
                <a:off x="6901794"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75" name="íś1ïḓe">
                <a:extLst>
                  <a:ext uri="{FF2B5EF4-FFF2-40B4-BE49-F238E27FC236}">
                    <a16:creationId xmlns:a16="http://schemas.microsoft.com/office/drawing/2014/main" id="{8A374E7E-099A-4CD9-A5E8-47F69377D5AB}"/>
                  </a:ext>
                </a:extLst>
              </p:cNvPr>
              <p:cNvSpPr/>
              <p:nvPr/>
            </p:nvSpPr>
            <p:spPr>
              <a:xfrm>
                <a:off x="7483469"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76" name="î$1îḍê">
                <a:extLst>
                  <a:ext uri="{FF2B5EF4-FFF2-40B4-BE49-F238E27FC236}">
                    <a16:creationId xmlns:a16="http://schemas.microsoft.com/office/drawing/2014/main" id="{B317EF42-7640-4786-AAB9-A6F9F728727F}"/>
                  </a:ext>
                </a:extLst>
              </p:cNvPr>
              <p:cNvSpPr txBox="1"/>
              <p:nvPr/>
            </p:nvSpPr>
            <p:spPr>
              <a:xfrm>
                <a:off x="6986453" y="4543932"/>
                <a:ext cx="1612165" cy="348769"/>
              </a:xfrm>
              <a:prstGeom prst="rect">
                <a:avLst/>
              </a:prstGeom>
              <a:noFill/>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专业（方向）</a:t>
                </a:r>
              </a:p>
            </p:txBody>
          </p:sp>
          <p:grpSp>
            <p:nvGrpSpPr>
              <p:cNvPr id="77" name="Group 26">
                <a:extLst>
                  <a:ext uri="{FF2B5EF4-FFF2-40B4-BE49-F238E27FC236}">
                    <a16:creationId xmlns:a16="http://schemas.microsoft.com/office/drawing/2014/main" id="{1AEC3181-B662-493A-8D8E-F7AF4BA7D190}"/>
                  </a:ext>
                </a:extLst>
              </p:cNvPr>
              <p:cNvGrpSpPr>
                <a:grpSpLocks noChangeAspect="1"/>
              </p:cNvGrpSpPr>
              <p:nvPr/>
            </p:nvGrpSpPr>
            <p:grpSpPr bwMode="auto">
              <a:xfrm>
                <a:off x="7625945" y="4043410"/>
                <a:ext cx="180779" cy="188010"/>
                <a:chOff x="4803" y="2249"/>
                <a:chExt cx="200" cy="208"/>
              </a:xfrm>
            </p:grpSpPr>
            <p:sp>
              <p:nvSpPr>
                <p:cNvPr id="79" name="AutoShape 25">
                  <a:extLst>
                    <a:ext uri="{FF2B5EF4-FFF2-40B4-BE49-F238E27FC236}">
                      <a16:creationId xmlns:a16="http://schemas.microsoft.com/office/drawing/2014/main" id="{F2C7F7D4-3AC6-4278-B674-BF12FAA25BBA}"/>
                    </a:ext>
                  </a:extLst>
                </p:cNvPr>
                <p:cNvSpPr>
                  <a:spLocks noChangeAspect="1" noChangeArrowheads="1" noTextEdit="1"/>
                </p:cNvSpPr>
                <p:nvPr/>
              </p:nvSpPr>
              <p:spPr bwMode="auto">
                <a:xfrm>
                  <a:off x="4803" y="2249"/>
                  <a:ext cx="200"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7">
                  <a:extLst>
                    <a:ext uri="{FF2B5EF4-FFF2-40B4-BE49-F238E27FC236}">
                      <a16:creationId xmlns:a16="http://schemas.microsoft.com/office/drawing/2014/main" id="{42972561-DDBE-4DC0-9318-93F3A3005CFE}"/>
                    </a:ext>
                  </a:extLst>
                </p:cNvPr>
                <p:cNvSpPr>
                  <a:spLocks noEditPoints="1"/>
                </p:cNvSpPr>
                <p:nvPr/>
              </p:nvSpPr>
              <p:spPr bwMode="auto">
                <a:xfrm>
                  <a:off x="4853" y="2249"/>
                  <a:ext cx="100" cy="102"/>
                </a:xfrm>
                <a:custGeom>
                  <a:avLst/>
                  <a:gdLst>
                    <a:gd name="T0" fmla="*/ 0 w 1328"/>
                    <a:gd name="T1" fmla="*/ 664 h 1358"/>
                    <a:gd name="T2" fmla="*/ 332 w 1328"/>
                    <a:gd name="T3" fmla="*/ 1239 h 1358"/>
                    <a:gd name="T4" fmla="*/ 996 w 1328"/>
                    <a:gd name="T5" fmla="*/ 1239 h 1358"/>
                    <a:gd name="T6" fmla="*/ 1328 w 1328"/>
                    <a:gd name="T7" fmla="*/ 664 h 1358"/>
                    <a:gd name="T8" fmla="*/ 664 w 1328"/>
                    <a:gd name="T9" fmla="*/ 0 h 1358"/>
                    <a:gd name="T10" fmla="*/ 0 w 1328"/>
                    <a:gd name="T11" fmla="*/ 664 h 1358"/>
                    <a:gd name="T12" fmla="*/ 0 w 1328"/>
                    <a:gd name="T13" fmla="*/ 664 h 1358"/>
                    <a:gd name="T14" fmla="*/ 0 w 1328"/>
                    <a:gd name="T15" fmla="*/ 664 h 1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8" h="1358">
                      <a:moveTo>
                        <a:pt x="0" y="664"/>
                      </a:moveTo>
                      <a:cubicBezTo>
                        <a:pt x="0" y="901"/>
                        <a:pt x="127" y="1120"/>
                        <a:pt x="332" y="1239"/>
                      </a:cubicBezTo>
                      <a:cubicBezTo>
                        <a:pt x="538" y="1358"/>
                        <a:pt x="791" y="1358"/>
                        <a:pt x="996" y="1239"/>
                      </a:cubicBezTo>
                      <a:cubicBezTo>
                        <a:pt x="1202" y="1120"/>
                        <a:pt x="1328" y="901"/>
                        <a:pt x="1328" y="664"/>
                      </a:cubicBezTo>
                      <a:cubicBezTo>
                        <a:pt x="1328" y="297"/>
                        <a:pt x="1031" y="0"/>
                        <a:pt x="664" y="0"/>
                      </a:cubicBezTo>
                      <a:cubicBezTo>
                        <a:pt x="298" y="0"/>
                        <a:pt x="0" y="297"/>
                        <a:pt x="0" y="664"/>
                      </a:cubicBezTo>
                      <a:close/>
                      <a:moveTo>
                        <a:pt x="0" y="664"/>
                      </a:moveTo>
                      <a:cubicBezTo>
                        <a:pt x="0" y="664"/>
                        <a:pt x="0" y="664"/>
                        <a:pt x="0" y="6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8">
                  <a:extLst>
                    <a:ext uri="{FF2B5EF4-FFF2-40B4-BE49-F238E27FC236}">
                      <a16:creationId xmlns:a16="http://schemas.microsoft.com/office/drawing/2014/main" id="{4EBF337E-5101-4484-9990-BC22403041DC}"/>
                    </a:ext>
                  </a:extLst>
                </p:cNvPr>
                <p:cNvSpPr>
                  <a:spLocks noEditPoints="1"/>
                </p:cNvSpPr>
                <p:nvPr/>
              </p:nvSpPr>
              <p:spPr bwMode="auto">
                <a:xfrm>
                  <a:off x="4803" y="2365"/>
                  <a:ext cx="200" cy="92"/>
                </a:xfrm>
                <a:custGeom>
                  <a:avLst/>
                  <a:gdLst>
                    <a:gd name="T0" fmla="*/ 2395 w 2670"/>
                    <a:gd name="T1" fmla="*/ 201 h 1224"/>
                    <a:gd name="T2" fmla="*/ 2142 w 2670"/>
                    <a:gd name="T3" fmla="*/ 0 h 1224"/>
                    <a:gd name="T4" fmla="*/ 1760 w 2670"/>
                    <a:gd name="T5" fmla="*/ 0 h 1224"/>
                    <a:gd name="T6" fmla="*/ 1523 w 2670"/>
                    <a:gd name="T7" fmla="*/ 582 h 1224"/>
                    <a:gd name="T8" fmla="*/ 1433 w 2670"/>
                    <a:gd name="T9" fmla="*/ 201 h 1224"/>
                    <a:gd name="T10" fmla="*/ 1463 w 2670"/>
                    <a:gd name="T11" fmla="*/ 174 h 1224"/>
                    <a:gd name="T12" fmla="*/ 1463 w 2670"/>
                    <a:gd name="T13" fmla="*/ 36 h 1224"/>
                    <a:gd name="T14" fmla="*/ 1426 w 2670"/>
                    <a:gd name="T15" fmla="*/ 0 h 1224"/>
                    <a:gd name="T16" fmla="*/ 1243 w 2670"/>
                    <a:gd name="T17" fmla="*/ 0 h 1224"/>
                    <a:gd name="T18" fmla="*/ 1205 w 2670"/>
                    <a:gd name="T19" fmla="*/ 36 h 1224"/>
                    <a:gd name="T20" fmla="*/ 1205 w 2670"/>
                    <a:gd name="T21" fmla="*/ 174 h 1224"/>
                    <a:gd name="T22" fmla="*/ 1236 w 2670"/>
                    <a:gd name="T23" fmla="*/ 201 h 1224"/>
                    <a:gd name="T24" fmla="*/ 1146 w 2670"/>
                    <a:gd name="T25" fmla="*/ 582 h 1224"/>
                    <a:gd name="T26" fmla="*/ 909 w 2670"/>
                    <a:gd name="T27" fmla="*/ 0 h 1224"/>
                    <a:gd name="T28" fmla="*/ 527 w 2670"/>
                    <a:gd name="T29" fmla="*/ 0 h 1224"/>
                    <a:gd name="T30" fmla="*/ 274 w 2670"/>
                    <a:gd name="T31" fmla="*/ 201 h 1224"/>
                    <a:gd name="T32" fmla="*/ 0 w 2670"/>
                    <a:gd name="T33" fmla="*/ 1224 h 1224"/>
                    <a:gd name="T34" fmla="*/ 2670 w 2670"/>
                    <a:gd name="T35" fmla="*/ 1224 h 1224"/>
                    <a:gd name="T36" fmla="*/ 2395 w 2670"/>
                    <a:gd name="T37" fmla="*/ 201 h 1224"/>
                    <a:gd name="T38" fmla="*/ 2395 w 2670"/>
                    <a:gd name="T39" fmla="*/ 201 h 1224"/>
                    <a:gd name="T40" fmla="*/ 2395 w 2670"/>
                    <a:gd name="T41" fmla="*/ 201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0" h="1224">
                      <a:moveTo>
                        <a:pt x="2395" y="201"/>
                      </a:moveTo>
                      <a:cubicBezTo>
                        <a:pt x="2395" y="201"/>
                        <a:pt x="2335" y="29"/>
                        <a:pt x="2142" y="0"/>
                      </a:cubicBezTo>
                      <a:cubicBezTo>
                        <a:pt x="1760" y="0"/>
                        <a:pt x="1760" y="0"/>
                        <a:pt x="1760" y="0"/>
                      </a:cubicBezTo>
                      <a:cubicBezTo>
                        <a:pt x="1523" y="582"/>
                        <a:pt x="1523" y="582"/>
                        <a:pt x="1523" y="582"/>
                      </a:cubicBezTo>
                      <a:cubicBezTo>
                        <a:pt x="1433" y="201"/>
                        <a:pt x="1433" y="201"/>
                        <a:pt x="1433" y="201"/>
                      </a:cubicBezTo>
                      <a:cubicBezTo>
                        <a:pt x="1433" y="201"/>
                        <a:pt x="1460" y="192"/>
                        <a:pt x="1463" y="174"/>
                      </a:cubicBezTo>
                      <a:cubicBezTo>
                        <a:pt x="1467" y="156"/>
                        <a:pt x="1463" y="36"/>
                        <a:pt x="1463" y="36"/>
                      </a:cubicBezTo>
                      <a:cubicBezTo>
                        <a:pt x="1463" y="36"/>
                        <a:pt x="1447" y="0"/>
                        <a:pt x="1426" y="0"/>
                      </a:cubicBezTo>
                      <a:cubicBezTo>
                        <a:pt x="1243" y="0"/>
                        <a:pt x="1243" y="0"/>
                        <a:pt x="1243" y="0"/>
                      </a:cubicBezTo>
                      <a:cubicBezTo>
                        <a:pt x="1221" y="0"/>
                        <a:pt x="1205" y="36"/>
                        <a:pt x="1205" y="36"/>
                      </a:cubicBezTo>
                      <a:cubicBezTo>
                        <a:pt x="1205" y="36"/>
                        <a:pt x="1202" y="157"/>
                        <a:pt x="1205" y="174"/>
                      </a:cubicBezTo>
                      <a:cubicBezTo>
                        <a:pt x="1209" y="192"/>
                        <a:pt x="1236" y="201"/>
                        <a:pt x="1236" y="201"/>
                      </a:cubicBezTo>
                      <a:cubicBezTo>
                        <a:pt x="1146" y="582"/>
                        <a:pt x="1146" y="582"/>
                        <a:pt x="1146" y="582"/>
                      </a:cubicBezTo>
                      <a:cubicBezTo>
                        <a:pt x="909" y="0"/>
                        <a:pt x="909" y="0"/>
                        <a:pt x="909" y="0"/>
                      </a:cubicBezTo>
                      <a:cubicBezTo>
                        <a:pt x="527" y="0"/>
                        <a:pt x="527" y="0"/>
                        <a:pt x="527" y="0"/>
                      </a:cubicBezTo>
                      <a:cubicBezTo>
                        <a:pt x="333" y="29"/>
                        <a:pt x="274" y="201"/>
                        <a:pt x="274" y="201"/>
                      </a:cubicBezTo>
                      <a:cubicBezTo>
                        <a:pt x="0" y="1224"/>
                        <a:pt x="0" y="1224"/>
                        <a:pt x="0" y="1224"/>
                      </a:cubicBezTo>
                      <a:cubicBezTo>
                        <a:pt x="2670" y="1224"/>
                        <a:pt x="2670" y="1224"/>
                        <a:pt x="2670" y="1224"/>
                      </a:cubicBezTo>
                      <a:lnTo>
                        <a:pt x="2395" y="201"/>
                      </a:lnTo>
                      <a:close/>
                      <a:moveTo>
                        <a:pt x="2395" y="201"/>
                      </a:moveTo>
                      <a:cubicBezTo>
                        <a:pt x="2395" y="201"/>
                        <a:pt x="2395" y="201"/>
                        <a:pt x="2395" y="20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等腰三角形 77">
                <a:extLst>
                  <a:ext uri="{FF2B5EF4-FFF2-40B4-BE49-F238E27FC236}">
                    <a16:creationId xmlns:a16="http://schemas.microsoft.com/office/drawing/2014/main" id="{3DFF0C93-FC32-46BB-A133-B5C190711F07}"/>
                  </a:ext>
                </a:extLst>
              </p:cNvPr>
              <p:cNvSpPr/>
              <p:nvPr/>
            </p:nvSpPr>
            <p:spPr>
              <a:xfrm flipV="1">
                <a:off x="7659692"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91AE66C9-0AEE-4657-A92D-3E3EECA05583}"/>
                </a:ext>
              </a:extLst>
            </p:cNvPr>
            <p:cNvGrpSpPr/>
            <p:nvPr/>
          </p:nvGrpSpPr>
          <p:grpSpPr>
            <a:xfrm>
              <a:off x="5771236" y="3519580"/>
              <a:ext cx="2001741" cy="429720"/>
              <a:chOff x="5771236" y="3461293"/>
              <a:chExt cx="2001741" cy="429720"/>
            </a:xfrm>
          </p:grpSpPr>
          <p:sp>
            <p:nvSpPr>
              <p:cNvPr id="72" name="矩形 71">
                <a:extLst>
                  <a:ext uri="{FF2B5EF4-FFF2-40B4-BE49-F238E27FC236}">
                    <a16:creationId xmlns:a16="http://schemas.microsoft.com/office/drawing/2014/main" id="{B7EDFF08-CEEF-402F-8BD6-CAA290E4EEC4}"/>
                  </a:ext>
                </a:extLst>
              </p:cNvPr>
              <p:cNvSpPr/>
              <p:nvPr/>
            </p:nvSpPr>
            <p:spPr>
              <a:xfrm>
                <a:off x="5771236" y="3461293"/>
                <a:ext cx="643125" cy="338554"/>
              </a:xfrm>
              <a:prstGeom prst="rect">
                <a:avLst/>
              </a:prstGeom>
            </p:spPr>
            <p:txBody>
              <a:bodyPr wrap="non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11</a:t>
                </a:r>
                <a:r>
                  <a:rPr lang="zh-CN" altLang="en-US" sz="1600" b="1" noProof="1">
                    <a:latin typeface="微软雅黑" panose="020B0503020204020204" pitchFamily="34" charset="-122"/>
                    <a:ea typeface="微软雅黑" panose="020B0503020204020204" pitchFamily="34" charset="-122"/>
                  </a:rPr>
                  <a:t>个</a:t>
                </a:r>
              </a:p>
            </p:txBody>
          </p:sp>
          <p:sp>
            <p:nvSpPr>
              <p:cNvPr id="73" name="等腰三角形 72">
                <a:extLst>
                  <a:ext uri="{FF2B5EF4-FFF2-40B4-BE49-F238E27FC236}">
                    <a16:creationId xmlns:a16="http://schemas.microsoft.com/office/drawing/2014/main" id="{0984D174-2CB9-4292-8068-39F2533F378D}"/>
                  </a:ext>
                </a:extLst>
              </p:cNvPr>
              <p:cNvSpPr/>
              <p:nvPr/>
            </p:nvSpPr>
            <p:spPr>
              <a:xfrm flipV="1">
                <a:off x="7659692"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F441926A-EDAC-49D8-8C0C-0A9AC5B1BE5E}"/>
                </a:ext>
              </a:extLst>
            </p:cNvPr>
            <p:cNvGrpSpPr/>
            <p:nvPr/>
          </p:nvGrpSpPr>
          <p:grpSpPr>
            <a:xfrm>
              <a:off x="8524312" y="4009004"/>
              <a:ext cx="1629082" cy="970559"/>
              <a:chOff x="8524312" y="3922142"/>
              <a:chExt cx="1629082" cy="970559"/>
            </a:xfrm>
          </p:grpSpPr>
          <p:sp>
            <p:nvSpPr>
              <p:cNvPr id="64" name="íṩḻiḍé">
                <a:extLst>
                  <a:ext uri="{FF2B5EF4-FFF2-40B4-BE49-F238E27FC236}">
                    <a16:creationId xmlns:a16="http://schemas.microsoft.com/office/drawing/2014/main" id="{3E71C494-0CBC-4658-99F1-B60A9E93703D}"/>
                  </a:ext>
                </a:extLst>
              </p:cNvPr>
              <p:cNvSpPr/>
              <p:nvPr/>
            </p:nvSpPr>
            <p:spPr bwMode="auto">
              <a:xfrm flipV="1">
                <a:off x="8524312"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65" name="îṣḻídé">
                <a:extLst>
                  <a:ext uri="{FF2B5EF4-FFF2-40B4-BE49-F238E27FC236}">
                    <a16:creationId xmlns:a16="http://schemas.microsoft.com/office/drawing/2014/main" id="{4420E7E1-C77F-4C16-8BB2-DD75F0E94777}"/>
                  </a:ext>
                </a:extLst>
              </p:cNvPr>
              <p:cNvSpPr/>
              <p:nvPr/>
            </p:nvSpPr>
            <p:spPr>
              <a:xfrm>
                <a:off x="9105987"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66" name="íŝļíḑé">
                <a:extLst>
                  <a:ext uri="{FF2B5EF4-FFF2-40B4-BE49-F238E27FC236}">
                    <a16:creationId xmlns:a16="http://schemas.microsoft.com/office/drawing/2014/main" id="{3F1DC283-E1B0-4FFD-8485-52E757A3050E}"/>
                  </a:ext>
                </a:extLst>
              </p:cNvPr>
              <p:cNvSpPr txBox="1"/>
              <p:nvPr/>
            </p:nvSpPr>
            <p:spPr>
              <a:xfrm>
                <a:off x="8532771"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教职工</a:t>
                </a:r>
              </a:p>
            </p:txBody>
          </p:sp>
          <p:grpSp>
            <p:nvGrpSpPr>
              <p:cNvPr id="67" name="Group 31">
                <a:extLst>
                  <a:ext uri="{FF2B5EF4-FFF2-40B4-BE49-F238E27FC236}">
                    <a16:creationId xmlns:a16="http://schemas.microsoft.com/office/drawing/2014/main" id="{5146D2EE-045F-4FF7-A502-7AFA386A93AE}"/>
                  </a:ext>
                </a:extLst>
              </p:cNvPr>
              <p:cNvGrpSpPr>
                <a:grpSpLocks noChangeAspect="1"/>
              </p:cNvGrpSpPr>
              <p:nvPr/>
            </p:nvGrpSpPr>
            <p:grpSpPr bwMode="auto">
              <a:xfrm>
                <a:off x="9194048" y="4055305"/>
                <a:ext cx="289608" cy="197869"/>
                <a:chOff x="6836" y="2224"/>
                <a:chExt cx="322" cy="220"/>
              </a:xfrm>
            </p:grpSpPr>
            <p:sp>
              <p:nvSpPr>
                <p:cNvPr id="69" name="AutoShape 30">
                  <a:extLst>
                    <a:ext uri="{FF2B5EF4-FFF2-40B4-BE49-F238E27FC236}">
                      <a16:creationId xmlns:a16="http://schemas.microsoft.com/office/drawing/2014/main" id="{D5C37ECF-9FC2-4BAF-A3DC-52510D431625}"/>
                    </a:ext>
                  </a:extLst>
                </p:cNvPr>
                <p:cNvSpPr>
                  <a:spLocks noChangeAspect="1" noChangeArrowheads="1" noTextEdit="1"/>
                </p:cNvSpPr>
                <p:nvPr/>
              </p:nvSpPr>
              <p:spPr bwMode="auto">
                <a:xfrm>
                  <a:off x="6843" y="2224"/>
                  <a:ext cx="295"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2">
                  <a:extLst>
                    <a:ext uri="{FF2B5EF4-FFF2-40B4-BE49-F238E27FC236}">
                      <a16:creationId xmlns:a16="http://schemas.microsoft.com/office/drawing/2014/main" id="{BC5AB3CB-5279-47D7-9063-5D4C11DA2C49}"/>
                    </a:ext>
                  </a:extLst>
                </p:cNvPr>
                <p:cNvSpPr>
                  <a:spLocks noEditPoints="1"/>
                </p:cNvSpPr>
                <p:nvPr/>
              </p:nvSpPr>
              <p:spPr bwMode="auto">
                <a:xfrm>
                  <a:off x="6836" y="2265"/>
                  <a:ext cx="322" cy="179"/>
                </a:xfrm>
                <a:custGeom>
                  <a:avLst/>
                  <a:gdLst>
                    <a:gd name="T0" fmla="*/ 1374 w 3544"/>
                    <a:gd name="T1" fmla="*/ 114 h 1955"/>
                    <a:gd name="T2" fmla="*/ 1789 w 3544"/>
                    <a:gd name="T3" fmla="*/ 1955 h 1955"/>
                    <a:gd name="T4" fmla="*/ 1832 w 3544"/>
                    <a:gd name="T5" fmla="*/ 29 h 1955"/>
                    <a:gd name="T6" fmla="*/ 1374 w 3544"/>
                    <a:gd name="T7" fmla="*/ 114 h 1955"/>
                    <a:gd name="T8" fmla="*/ 1816 w 3544"/>
                    <a:gd name="T9" fmla="*/ 990 h 1955"/>
                    <a:gd name="T10" fmla="*/ 2085 w 3544"/>
                    <a:gd name="T11" fmla="*/ 1291 h 1955"/>
                    <a:gd name="T12" fmla="*/ 1798 w 3544"/>
                    <a:gd name="T13" fmla="*/ 1590 h 1955"/>
                    <a:gd name="T14" fmla="*/ 1798 w 3544"/>
                    <a:gd name="T15" fmla="*/ 1754 h 1955"/>
                    <a:gd name="T16" fmla="*/ 1640 w 3544"/>
                    <a:gd name="T17" fmla="*/ 1754 h 1955"/>
                    <a:gd name="T18" fmla="*/ 1640 w 3544"/>
                    <a:gd name="T19" fmla="*/ 1601 h 1955"/>
                    <a:gd name="T20" fmla="*/ 1366 w 3544"/>
                    <a:gd name="T21" fmla="*/ 1532 h 1955"/>
                    <a:gd name="T22" fmla="*/ 1414 w 3544"/>
                    <a:gd name="T23" fmla="*/ 1343 h 1955"/>
                    <a:gd name="T24" fmla="*/ 1682 w 3544"/>
                    <a:gd name="T25" fmla="*/ 1414 h 1955"/>
                    <a:gd name="T26" fmla="*/ 1837 w 3544"/>
                    <a:gd name="T27" fmla="*/ 1314 h 1955"/>
                    <a:gd name="T28" fmla="*/ 1666 w 3544"/>
                    <a:gd name="T29" fmla="*/ 1173 h 1955"/>
                    <a:gd name="T30" fmla="*/ 1376 w 3544"/>
                    <a:gd name="T31" fmla="*/ 878 h 1955"/>
                    <a:gd name="T32" fmla="*/ 1648 w 3544"/>
                    <a:gd name="T33" fmla="*/ 591 h 1955"/>
                    <a:gd name="T34" fmla="*/ 1648 w 3544"/>
                    <a:gd name="T35" fmla="*/ 438 h 1955"/>
                    <a:gd name="T36" fmla="*/ 1806 w 3544"/>
                    <a:gd name="T37" fmla="*/ 438 h 1955"/>
                    <a:gd name="T38" fmla="*/ 1806 w 3544"/>
                    <a:gd name="T39" fmla="*/ 580 h 1955"/>
                    <a:gd name="T40" fmla="*/ 2040 w 3544"/>
                    <a:gd name="T41" fmla="*/ 633 h 1955"/>
                    <a:gd name="T42" fmla="*/ 1993 w 3544"/>
                    <a:gd name="T43" fmla="*/ 815 h 1955"/>
                    <a:gd name="T44" fmla="*/ 1761 w 3544"/>
                    <a:gd name="T45" fmla="*/ 761 h 1955"/>
                    <a:gd name="T46" fmla="*/ 1622 w 3544"/>
                    <a:gd name="T47" fmla="*/ 851 h 1955"/>
                    <a:gd name="T48" fmla="*/ 1816 w 3544"/>
                    <a:gd name="T49" fmla="*/ 990 h 1955"/>
                    <a:gd name="T50" fmla="*/ 1816 w 3544"/>
                    <a:gd name="T51" fmla="*/ 990 h 1955"/>
                    <a:gd name="T52" fmla="*/ 1816 w 3544"/>
                    <a:gd name="T53" fmla="*/ 990 h 1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44" h="1955">
                      <a:moveTo>
                        <a:pt x="1374" y="114"/>
                      </a:moveTo>
                      <a:cubicBezTo>
                        <a:pt x="1374" y="114"/>
                        <a:pt x="0" y="1918"/>
                        <a:pt x="1789" y="1955"/>
                      </a:cubicBezTo>
                      <a:cubicBezTo>
                        <a:pt x="1789" y="1955"/>
                        <a:pt x="3544" y="1955"/>
                        <a:pt x="1832" y="29"/>
                      </a:cubicBezTo>
                      <a:cubicBezTo>
                        <a:pt x="1514" y="0"/>
                        <a:pt x="1374" y="114"/>
                        <a:pt x="1374" y="114"/>
                      </a:cubicBezTo>
                      <a:close/>
                      <a:moveTo>
                        <a:pt x="1816" y="990"/>
                      </a:moveTo>
                      <a:cubicBezTo>
                        <a:pt x="2008" y="1057"/>
                        <a:pt x="2085" y="1146"/>
                        <a:pt x="2085" y="1291"/>
                      </a:cubicBezTo>
                      <a:cubicBezTo>
                        <a:pt x="2085" y="1435"/>
                        <a:pt x="1984" y="1557"/>
                        <a:pt x="1798" y="1590"/>
                      </a:cubicBezTo>
                      <a:cubicBezTo>
                        <a:pt x="1798" y="1754"/>
                        <a:pt x="1798" y="1754"/>
                        <a:pt x="1798" y="1754"/>
                      </a:cubicBezTo>
                      <a:cubicBezTo>
                        <a:pt x="1640" y="1754"/>
                        <a:pt x="1640" y="1754"/>
                        <a:pt x="1640" y="1754"/>
                      </a:cubicBezTo>
                      <a:cubicBezTo>
                        <a:pt x="1640" y="1601"/>
                        <a:pt x="1640" y="1601"/>
                        <a:pt x="1640" y="1601"/>
                      </a:cubicBezTo>
                      <a:cubicBezTo>
                        <a:pt x="1532" y="1596"/>
                        <a:pt x="1427" y="1567"/>
                        <a:pt x="1366" y="1532"/>
                      </a:cubicBezTo>
                      <a:cubicBezTo>
                        <a:pt x="1414" y="1343"/>
                        <a:pt x="1414" y="1343"/>
                        <a:pt x="1414" y="1343"/>
                      </a:cubicBezTo>
                      <a:cubicBezTo>
                        <a:pt x="1482" y="1380"/>
                        <a:pt x="1577" y="1414"/>
                        <a:pt x="1682" y="1414"/>
                      </a:cubicBezTo>
                      <a:cubicBezTo>
                        <a:pt x="1774" y="1414"/>
                        <a:pt x="1837" y="1378"/>
                        <a:pt x="1837" y="1314"/>
                      </a:cubicBezTo>
                      <a:cubicBezTo>
                        <a:pt x="1837" y="1253"/>
                        <a:pt x="1785" y="1214"/>
                        <a:pt x="1666" y="1173"/>
                      </a:cubicBezTo>
                      <a:cubicBezTo>
                        <a:pt x="1493" y="1115"/>
                        <a:pt x="1376" y="1035"/>
                        <a:pt x="1376" y="878"/>
                      </a:cubicBezTo>
                      <a:cubicBezTo>
                        <a:pt x="1376" y="736"/>
                        <a:pt x="1476" y="625"/>
                        <a:pt x="1648" y="591"/>
                      </a:cubicBezTo>
                      <a:cubicBezTo>
                        <a:pt x="1648" y="438"/>
                        <a:pt x="1648" y="438"/>
                        <a:pt x="1648" y="438"/>
                      </a:cubicBezTo>
                      <a:cubicBezTo>
                        <a:pt x="1806" y="438"/>
                        <a:pt x="1806" y="438"/>
                        <a:pt x="1806" y="438"/>
                      </a:cubicBezTo>
                      <a:cubicBezTo>
                        <a:pt x="1806" y="580"/>
                        <a:pt x="1806" y="580"/>
                        <a:pt x="1806" y="580"/>
                      </a:cubicBezTo>
                      <a:cubicBezTo>
                        <a:pt x="1914" y="585"/>
                        <a:pt x="1987" y="607"/>
                        <a:pt x="2040" y="633"/>
                      </a:cubicBezTo>
                      <a:cubicBezTo>
                        <a:pt x="1993" y="815"/>
                        <a:pt x="1993" y="815"/>
                        <a:pt x="1993" y="815"/>
                      </a:cubicBezTo>
                      <a:cubicBezTo>
                        <a:pt x="1952" y="798"/>
                        <a:pt x="1877" y="761"/>
                        <a:pt x="1761" y="761"/>
                      </a:cubicBezTo>
                      <a:cubicBezTo>
                        <a:pt x="1656" y="761"/>
                        <a:pt x="1622" y="806"/>
                        <a:pt x="1622" y="851"/>
                      </a:cubicBezTo>
                      <a:cubicBezTo>
                        <a:pt x="1622" y="904"/>
                        <a:pt x="1679" y="938"/>
                        <a:pt x="1816" y="990"/>
                      </a:cubicBezTo>
                      <a:close/>
                      <a:moveTo>
                        <a:pt x="1816" y="990"/>
                      </a:moveTo>
                      <a:cubicBezTo>
                        <a:pt x="1816" y="990"/>
                        <a:pt x="1816" y="990"/>
                        <a:pt x="1816" y="99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3">
                  <a:extLst>
                    <a:ext uri="{FF2B5EF4-FFF2-40B4-BE49-F238E27FC236}">
                      <a16:creationId xmlns:a16="http://schemas.microsoft.com/office/drawing/2014/main" id="{2D7C222D-6D4B-4FF8-B4CD-D6A634B72D10}"/>
                    </a:ext>
                  </a:extLst>
                </p:cNvPr>
                <p:cNvSpPr>
                  <a:spLocks noEditPoints="1"/>
                </p:cNvSpPr>
                <p:nvPr/>
              </p:nvSpPr>
              <p:spPr bwMode="auto">
                <a:xfrm>
                  <a:off x="6945" y="2224"/>
                  <a:ext cx="66" cy="43"/>
                </a:xfrm>
                <a:custGeom>
                  <a:avLst/>
                  <a:gdLst>
                    <a:gd name="T0" fmla="*/ 606 w 725"/>
                    <a:gd name="T1" fmla="*/ 397 h 478"/>
                    <a:gd name="T2" fmla="*/ 585 w 725"/>
                    <a:gd name="T3" fmla="*/ 14 h 478"/>
                    <a:gd name="T4" fmla="*/ 103 w 725"/>
                    <a:gd name="T5" fmla="*/ 130 h 478"/>
                    <a:gd name="T6" fmla="*/ 225 w 725"/>
                    <a:gd name="T7" fmla="*/ 275 h 478"/>
                    <a:gd name="T8" fmla="*/ 69 w 725"/>
                    <a:gd name="T9" fmla="*/ 155 h 478"/>
                    <a:gd name="T10" fmla="*/ 0 w 725"/>
                    <a:gd name="T11" fmla="*/ 215 h 478"/>
                    <a:gd name="T12" fmla="*/ 181 w 725"/>
                    <a:gd name="T13" fmla="*/ 478 h 478"/>
                    <a:gd name="T14" fmla="*/ 606 w 725"/>
                    <a:gd name="T15" fmla="*/ 397 h 478"/>
                    <a:gd name="T16" fmla="*/ 606 w 725"/>
                    <a:gd name="T17" fmla="*/ 397 h 478"/>
                    <a:gd name="T18" fmla="*/ 606 w 725"/>
                    <a:gd name="T19" fmla="*/ 3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5" h="478">
                      <a:moveTo>
                        <a:pt x="606" y="397"/>
                      </a:moveTo>
                      <a:cubicBezTo>
                        <a:pt x="606" y="397"/>
                        <a:pt x="725" y="29"/>
                        <a:pt x="585" y="14"/>
                      </a:cubicBezTo>
                      <a:cubicBezTo>
                        <a:pt x="467" y="0"/>
                        <a:pt x="287" y="3"/>
                        <a:pt x="103" y="130"/>
                      </a:cubicBezTo>
                      <a:cubicBezTo>
                        <a:pt x="161" y="203"/>
                        <a:pt x="225" y="275"/>
                        <a:pt x="225" y="275"/>
                      </a:cubicBezTo>
                      <a:cubicBezTo>
                        <a:pt x="69" y="155"/>
                        <a:pt x="69" y="155"/>
                        <a:pt x="69" y="155"/>
                      </a:cubicBezTo>
                      <a:cubicBezTo>
                        <a:pt x="45" y="173"/>
                        <a:pt x="22" y="193"/>
                        <a:pt x="0" y="215"/>
                      </a:cubicBezTo>
                      <a:cubicBezTo>
                        <a:pt x="181" y="478"/>
                        <a:pt x="181" y="478"/>
                        <a:pt x="181" y="478"/>
                      </a:cubicBezTo>
                      <a:cubicBezTo>
                        <a:pt x="181" y="478"/>
                        <a:pt x="392" y="366"/>
                        <a:pt x="606" y="397"/>
                      </a:cubicBezTo>
                      <a:close/>
                      <a:moveTo>
                        <a:pt x="606" y="397"/>
                      </a:moveTo>
                      <a:cubicBezTo>
                        <a:pt x="606" y="397"/>
                        <a:pt x="606" y="397"/>
                        <a:pt x="606" y="39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等腰三角形 67">
                <a:extLst>
                  <a:ext uri="{FF2B5EF4-FFF2-40B4-BE49-F238E27FC236}">
                    <a16:creationId xmlns:a16="http://schemas.microsoft.com/office/drawing/2014/main" id="{16C66086-BCC3-4BD9-85F0-4779B6348BC1}"/>
                  </a:ext>
                </a:extLst>
              </p:cNvPr>
              <p:cNvSpPr/>
              <p:nvPr/>
            </p:nvSpPr>
            <p:spPr>
              <a:xfrm flipV="1">
                <a:off x="9282210"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8944EA4C-1A7A-4954-9F04-90F0BFF949B7}"/>
                </a:ext>
              </a:extLst>
            </p:cNvPr>
            <p:cNvGrpSpPr/>
            <p:nvPr/>
          </p:nvGrpSpPr>
          <p:grpSpPr>
            <a:xfrm>
              <a:off x="7396262" y="3519580"/>
              <a:ext cx="2333662" cy="429720"/>
              <a:chOff x="7396262" y="3461293"/>
              <a:chExt cx="2333662" cy="429720"/>
            </a:xfrm>
          </p:grpSpPr>
          <p:sp>
            <p:nvSpPr>
              <p:cNvPr id="62" name="矩形 61">
                <a:extLst>
                  <a:ext uri="{FF2B5EF4-FFF2-40B4-BE49-F238E27FC236}">
                    <a16:creationId xmlns:a16="http://schemas.microsoft.com/office/drawing/2014/main" id="{34934288-7980-4360-B724-347FECB4564F}"/>
                  </a:ext>
                </a:extLst>
              </p:cNvPr>
              <p:cNvSpPr/>
              <p:nvPr/>
            </p:nvSpPr>
            <p:spPr>
              <a:xfrm>
                <a:off x="7396262" y="3461293"/>
                <a:ext cx="643125" cy="338554"/>
              </a:xfrm>
              <a:prstGeom prst="rect">
                <a:avLst/>
              </a:prstGeom>
            </p:spPr>
            <p:txBody>
              <a:bodyPr wrap="non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31</a:t>
                </a:r>
                <a:r>
                  <a:rPr lang="zh-CN" altLang="en-US" sz="1600" b="1" noProof="1">
                    <a:latin typeface="微软雅黑" panose="020B0503020204020204" pitchFamily="34" charset="-122"/>
                    <a:ea typeface="微软雅黑" panose="020B0503020204020204" pitchFamily="34" charset="-122"/>
                  </a:rPr>
                  <a:t>个</a:t>
                </a:r>
              </a:p>
            </p:txBody>
          </p:sp>
          <p:sp>
            <p:nvSpPr>
              <p:cNvPr id="63" name="等腰三角形 62">
                <a:extLst>
                  <a:ext uri="{FF2B5EF4-FFF2-40B4-BE49-F238E27FC236}">
                    <a16:creationId xmlns:a16="http://schemas.microsoft.com/office/drawing/2014/main" id="{6373A5DB-DF80-446E-80D4-58EE96F2E9DE}"/>
                  </a:ext>
                </a:extLst>
              </p:cNvPr>
              <p:cNvSpPr/>
              <p:nvPr/>
            </p:nvSpPr>
            <p:spPr>
              <a:xfrm flipV="1">
                <a:off x="9282210"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a:extLst>
                  <a:ext uri="{FF2B5EF4-FFF2-40B4-BE49-F238E27FC236}">
                    <a16:creationId xmlns:a16="http://schemas.microsoft.com/office/drawing/2014/main" id="{E28A406E-FB83-4AD9-96E4-9F5652433333}"/>
                  </a:ext>
                </a:extLst>
              </p:cNvPr>
              <p:cNvSpPr/>
              <p:nvPr/>
            </p:nvSpPr>
            <p:spPr>
              <a:xfrm>
                <a:off x="8960161" y="3461293"/>
                <a:ext cx="769763" cy="338554"/>
              </a:xfrm>
              <a:prstGeom prst="rect">
                <a:avLst/>
              </a:prstGeom>
            </p:spPr>
            <p:txBody>
              <a:bodyPr wrap="non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532</a:t>
                </a:r>
                <a:r>
                  <a:rPr lang="zh-CN" altLang="en-US" sz="1600" b="1" noProof="1">
                    <a:latin typeface="微软雅黑" panose="020B0503020204020204" pitchFamily="34" charset="-122"/>
                    <a:ea typeface="微软雅黑" panose="020B0503020204020204" pitchFamily="34" charset="-122"/>
                  </a:rPr>
                  <a:t>人</a:t>
                </a:r>
              </a:p>
            </p:txBody>
          </p:sp>
        </p:grpSp>
        <p:grpSp>
          <p:nvGrpSpPr>
            <p:cNvPr id="45" name="组合 44">
              <a:extLst>
                <a:ext uri="{FF2B5EF4-FFF2-40B4-BE49-F238E27FC236}">
                  <a16:creationId xmlns:a16="http://schemas.microsoft.com/office/drawing/2014/main" id="{9863524C-1B17-404F-8613-AEB05D7F9790}"/>
                </a:ext>
              </a:extLst>
            </p:cNvPr>
            <p:cNvGrpSpPr/>
            <p:nvPr/>
          </p:nvGrpSpPr>
          <p:grpSpPr>
            <a:xfrm>
              <a:off x="10151182" y="4009004"/>
              <a:ext cx="1629082" cy="970559"/>
              <a:chOff x="10151182" y="3922142"/>
              <a:chExt cx="1629082" cy="970559"/>
            </a:xfrm>
          </p:grpSpPr>
          <p:sp>
            <p:nvSpPr>
              <p:cNvPr id="49" name="íṩḻiḍé">
                <a:extLst>
                  <a:ext uri="{FF2B5EF4-FFF2-40B4-BE49-F238E27FC236}">
                    <a16:creationId xmlns:a16="http://schemas.microsoft.com/office/drawing/2014/main" id="{23A6EBAB-9893-4BD5-90E1-F323C2FBCF42}"/>
                  </a:ext>
                </a:extLst>
              </p:cNvPr>
              <p:cNvSpPr/>
              <p:nvPr/>
            </p:nvSpPr>
            <p:spPr bwMode="auto">
              <a:xfrm flipV="1">
                <a:off x="10151182" y="4077040"/>
                <a:ext cx="1629082" cy="815661"/>
              </a:xfrm>
              <a:custGeom>
                <a:avLst/>
                <a:gdLst>
                  <a:gd name="T0" fmla="*/ 24240 w 24240"/>
                  <a:gd name="T1" fmla="*/ 0 h 12120"/>
                  <a:gd name="T2" fmla="*/ 12120 w 24240"/>
                  <a:gd name="T3" fmla="*/ 12120 h 12120"/>
                  <a:gd name="T4" fmla="*/ 0 w 24240"/>
                  <a:gd name="T5" fmla="*/ 0 h 12120"/>
                  <a:gd name="T6" fmla="*/ 1455 w 24240"/>
                  <a:gd name="T7" fmla="*/ 0 h 12120"/>
                  <a:gd name="T8" fmla="*/ 12120 w 24240"/>
                  <a:gd name="T9" fmla="*/ 10666 h 12120"/>
                  <a:gd name="T10" fmla="*/ 22786 w 24240"/>
                  <a:gd name="T11" fmla="*/ 0 h 12120"/>
                  <a:gd name="T12" fmla="*/ 24240 w 24240"/>
                  <a:gd name="T13" fmla="*/ 0 h 12120"/>
                </a:gdLst>
                <a:ahLst/>
                <a:cxnLst>
                  <a:cxn ang="0">
                    <a:pos x="T0" y="T1"/>
                  </a:cxn>
                  <a:cxn ang="0">
                    <a:pos x="T2" y="T3"/>
                  </a:cxn>
                  <a:cxn ang="0">
                    <a:pos x="T4" y="T5"/>
                  </a:cxn>
                  <a:cxn ang="0">
                    <a:pos x="T6" y="T7"/>
                  </a:cxn>
                  <a:cxn ang="0">
                    <a:pos x="T8" y="T9"/>
                  </a:cxn>
                  <a:cxn ang="0">
                    <a:pos x="T10" y="T11"/>
                  </a:cxn>
                  <a:cxn ang="0">
                    <a:pos x="T12" y="T13"/>
                  </a:cxn>
                </a:cxnLst>
                <a:rect l="0" t="0" r="r" b="b"/>
                <a:pathLst>
                  <a:path w="24240" h="12120">
                    <a:moveTo>
                      <a:pt x="24240" y="0"/>
                    </a:moveTo>
                    <a:cubicBezTo>
                      <a:pt x="24240" y="6694"/>
                      <a:pt x="18814" y="12120"/>
                      <a:pt x="12120" y="12120"/>
                    </a:cubicBezTo>
                    <a:cubicBezTo>
                      <a:pt x="5427" y="12120"/>
                      <a:pt x="0" y="6694"/>
                      <a:pt x="0" y="0"/>
                    </a:cubicBezTo>
                    <a:lnTo>
                      <a:pt x="1455" y="0"/>
                    </a:lnTo>
                    <a:cubicBezTo>
                      <a:pt x="1455" y="5891"/>
                      <a:pt x="6230" y="10666"/>
                      <a:pt x="12120" y="10666"/>
                    </a:cubicBezTo>
                    <a:cubicBezTo>
                      <a:pt x="18011" y="10666"/>
                      <a:pt x="22786" y="5891"/>
                      <a:pt x="22786" y="0"/>
                    </a:cubicBezTo>
                    <a:lnTo>
                      <a:pt x="24240" y="0"/>
                    </a:lnTo>
                    <a:close/>
                  </a:path>
                </a:pathLst>
              </a:custGeom>
              <a:solidFill>
                <a:schemeClr val="bg1">
                  <a:lumMod val="95000"/>
                </a:schemeClr>
              </a:solidFill>
              <a:ln w="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p>
            </p:txBody>
          </p:sp>
          <p:sp>
            <p:nvSpPr>
              <p:cNvPr id="50" name="îṣḻídé">
                <a:extLst>
                  <a:ext uri="{FF2B5EF4-FFF2-40B4-BE49-F238E27FC236}">
                    <a16:creationId xmlns:a16="http://schemas.microsoft.com/office/drawing/2014/main" id="{160A4379-A29B-4D7C-84CE-40F2C2D59926}"/>
                  </a:ext>
                </a:extLst>
              </p:cNvPr>
              <p:cNvSpPr/>
              <p:nvPr/>
            </p:nvSpPr>
            <p:spPr>
              <a:xfrm>
                <a:off x="10732857" y="3922142"/>
                <a:ext cx="465731" cy="465731"/>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prstClr val="white"/>
                  </a:solidFill>
                  <a:latin typeface="等线" panose="020F0502020204030204"/>
                  <a:ea typeface="等线" panose="02010600030101010101" pitchFamily="2" charset="-122"/>
                </a:endParaRPr>
              </a:p>
            </p:txBody>
          </p:sp>
          <p:sp>
            <p:nvSpPr>
              <p:cNvPr id="51" name="íŝļíḑé">
                <a:extLst>
                  <a:ext uri="{FF2B5EF4-FFF2-40B4-BE49-F238E27FC236}">
                    <a16:creationId xmlns:a16="http://schemas.microsoft.com/office/drawing/2014/main" id="{D644C679-4ECD-4163-9DB3-7E5616A0A4B1}"/>
                  </a:ext>
                </a:extLst>
              </p:cNvPr>
              <p:cNvSpPr txBox="1"/>
              <p:nvPr/>
            </p:nvSpPr>
            <p:spPr>
              <a:xfrm>
                <a:off x="10159641" y="4543932"/>
                <a:ext cx="1612165" cy="348769"/>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auto">
                  <a:defRPr/>
                </a:pPr>
                <a:r>
                  <a:rPr lang="zh-CN" altLang="en-US" b="1" noProof="1">
                    <a:solidFill>
                      <a:srgbClr val="0070C0"/>
                    </a:solidFill>
                    <a:latin typeface="微软雅黑" panose="020B0503020204020204" pitchFamily="34" charset="-122"/>
                    <a:ea typeface="微软雅黑" panose="020B0503020204020204" pitchFamily="34" charset="-122"/>
                  </a:rPr>
                  <a:t>全日制在校生</a:t>
                </a:r>
              </a:p>
            </p:txBody>
          </p:sp>
          <p:grpSp>
            <p:nvGrpSpPr>
              <p:cNvPr id="52" name="Group 31">
                <a:extLst>
                  <a:ext uri="{FF2B5EF4-FFF2-40B4-BE49-F238E27FC236}">
                    <a16:creationId xmlns:a16="http://schemas.microsoft.com/office/drawing/2014/main" id="{BF0FE8A6-0D77-46EE-AA8E-CC719F8861B2}"/>
                  </a:ext>
                </a:extLst>
              </p:cNvPr>
              <p:cNvGrpSpPr>
                <a:grpSpLocks noChangeAspect="1"/>
              </p:cNvGrpSpPr>
              <p:nvPr/>
            </p:nvGrpSpPr>
            <p:grpSpPr bwMode="auto">
              <a:xfrm>
                <a:off x="10850213" y="4075433"/>
                <a:ext cx="231018" cy="172284"/>
                <a:chOff x="6843" y="2224"/>
                <a:chExt cx="295" cy="220"/>
              </a:xfrm>
            </p:grpSpPr>
            <p:sp>
              <p:nvSpPr>
                <p:cNvPr id="54" name="AutoShape 30">
                  <a:extLst>
                    <a:ext uri="{FF2B5EF4-FFF2-40B4-BE49-F238E27FC236}">
                      <a16:creationId xmlns:a16="http://schemas.microsoft.com/office/drawing/2014/main" id="{4B93EE1A-8AAD-4150-AE82-12B2988D02EF}"/>
                    </a:ext>
                  </a:extLst>
                </p:cNvPr>
                <p:cNvSpPr>
                  <a:spLocks noChangeAspect="1" noChangeArrowheads="1" noTextEdit="1"/>
                </p:cNvSpPr>
                <p:nvPr/>
              </p:nvSpPr>
              <p:spPr bwMode="auto">
                <a:xfrm>
                  <a:off x="6843" y="2224"/>
                  <a:ext cx="295"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
                  <a:extLst>
                    <a:ext uri="{FF2B5EF4-FFF2-40B4-BE49-F238E27FC236}">
                      <a16:creationId xmlns:a16="http://schemas.microsoft.com/office/drawing/2014/main" id="{8A4A5410-F948-474F-A6FD-C6B8B97F48C1}"/>
                    </a:ext>
                  </a:extLst>
                </p:cNvPr>
                <p:cNvSpPr>
                  <a:spLocks noEditPoints="1"/>
                </p:cNvSpPr>
                <p:nvPr/>
              </p:nvSpPr>
              <p:spPr bwMode="auto">
                <a:xfrm>
                  <a:off x="6836" y="2265"/>
                  <a:ext cx="322" cy="179"/>
                </a:xfrm>
                <a:custGeom>
                  <a:avLst/>
                  <a:gdLst>
                    <a:gd name="T0" fmla="*/ 1374 w 3544"/>
                    <a:gd name="T1" fmla="*/ 114 h 1955"/>
                    <a:gd name="T2" fmla="*/ 1789 w 3544"/>
                    <a:gd name="T3" fmla="*/ 1955 h 1955"/>
                    <a:gd name="T4" fmla="*/ 1832 w 3544"/>
                    <a:gd name="T5" fmla="*/ 29 h 1955"/>
                    <a:gd name="T6" fmla="*/ 1374 w 3544"/>
                    <a:gd name="T7" fmla="*/ 114 h 1955"/>
                    <a:gd name="T8" fmla="*/ 1816 w 3544"/>
                    <a:gd name="T9" fmla="*/ 990 h 1955"/>
                    <a:gd name="T10" fmla="*/ 2085 w 3544"/>
                    <a:gd name="T11" fmla="*/ 1291 h 1955"/>
                    <a:gd name="T12" fmla="*/ 1798 w 3544"/>
                    <a:gd name="T13" fmla="*/ 1590 h 1955"/>
                    <a:gd name="T14" fmla="*/ 1798 w 3544"/>
                    <a:gd name="T15" fmla="*/ 1754 h 1955"/>
                    <a:gd name="T16" fmla="*/ 1640 w 3544"/>
                    <a:gd name="T17" fmla="*/ 1754 h 1955"/>
                    <a:gd name="T18" fmla="*/ 1640 w 3544"/>
                    <a:gd name="T19" fmla="*/ 1601 h 1955"/>
                    <a:gd name="T20" fmla="*/ 1366 w 3544"/>
                    <a:gd name="T21" fmla="*/ 1532 h 1955"/>
                    <a:gd name="T22" fmla="*/ 1414 w 3544"/>
                    <a:gd name="T23" fmla="*/ 1343 h 1955"/>
                    <a:gd name="T24" fmla="*/ 1682 w 3544"/>
                    <a:gd name="T25" fmla="*/ 1414 h 1955"/>
                    <a:gd name="T26" fmla="*/ 1837 w 3544"/>
                    <a:gd name="T27" fmla="*/ 1314 h 1955"/>
                    <a:gd name="T28" fmla="*/ 1666 w 3544"/>
                    <a:gd name="T29" fmla="*/ 1173 h 1955"/>
                    <a:gd name="T30" fmla="*/ 1376 w 3544"/>
                    <a:gd name="T31" fmla="*/ 878 h 1955"/>
                    <a:gd name="T32" fmla="*/ 1648 w 3544"/>
                    <a:gd name="T33" fmla="*/ 591 h 1955"/>
                    <a:gd name="T34" fmla="*/ 1648 w 3544"/>
                    <a:gd name="T35" fmla="*/ 438 h 1955"/>
                    <a:gd name="T36" fmla="*/ 1806 w 3544"/>
                    <a:gd name="T37" fmla="*/ 438 h 1955"/>
                    <a:gd name="T38" fmla="*/ 1806 w 3544"/>
                    <a:gd name="T39" fmla="*/ 580 h 1955"/>
                    <a:gd name="T40" fmla="*/ 2040 w 3544"/>
                    <a:gd name="T41" fmla="*/ 633 h 1955"/>
                    <a:gd name="T42" fmla="*/ 1993 w 3544"/>
                    <a:gd name="T43" fmla="*/ 815 h 1955"/>
                    <a:gd name="T44" fmla="*/ 1761 w 3544"/>
                    <a:gd name="T45" fmla="*/ 761 h 1955"/>
                    <a:gd name="T46" fmla="*/ 1622 w 3544"/>
                    <a:gd name="T47" fmla="*/ 851 h 1955"/>
                    <a:gd name="T48" fmla="*/ 1816 w 3544"/>
                    <a:gd name="T49" fmla="*/ 990 h 1955"/>
                    <a:gd name="T50" fmla="*/ 1816 w 3544"/>
                    <a:gd name="T51" fmla="*/ 990 h 1955"/>
                    <a:gd name="T52" fmla="*/ 1816 w 3544"/>
                    <a:gd name="T53" fmla="*/ 990 h 1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44" h="1955">
                      <a:moveTo>
                        <a:pt x="1374" y="114"/>
                      </a:moveTo>
                      <a:cubicBezTo>
                        <a:pt x="1374" y="114"/>
                        <a:pt x="0" y="1918"/>
                        <a:pt x="1789" y="1955"/>
                      </a:cubicBezTo>
                      <a:cubicBezTo>
                        <a:pt x="1789" y="1955"/>
                        <a:pt x="3544" y="1955"/>
                        <a:pt x="1832" y="29"/>
                      </a:cubicBezTo>
                      <a:cubicBezTo>
                        <a:pt x="1514" y="0"/>
                        <a:pt x="1374" y="114"/>
                        <a:pt x="1374" y="114"/>
                      </a:cubicBezTo>
                      <a:close/>
                      <a:moveTo>
                        <a:pt x="1816" y="990"/>
                      </a:moveTo>
                      <a:cubicBezTo>
                        <a:pt x="2008" y="1057"/>
                        <a:pt x="2085" y="1146"/>
                        <a:pt x="2085" y="1291"/>
                      </a:cubicBezTo>
                      <a:cubicBezTo>
                        <a:pt x="2085" y="1435"/>
                        <a:pt x="1984" y="1557"/>
                        <a:pt x="1798" y="1590"/>
                      </a:cubicBezTo>
                      <a:cubicBezTo>
                        <a:pt x="1798" y="1754"/>
                        <a:pt x="1798" y="1754"/>
                        <a:pt x="1798" y="1754"/>
                      </a:cubicBezTo>
                      <a:cubicBezTo>
                        <a:pt x="1640" y="1754"/>
                        <a:pt x="1640" y="1754"/>
                        <a:pt x="1640" y="1754"/>
                      </a:cubicBezTo>
                      <a:cubicBezTo>
                        <a:pt x="1640" y="1601"/>
                        <a:pt x="1640" y="1601"/>
                        <a:pt x="1640" y="1601"/>
                      </a:cubicBezTo>
                      <a:cubicBezTo>
                        <a:pt x="1532" y="1596"/>
                        <a:pt x="1427" y="1567"/>
                        <a:pt x="1366" y="1532"/>
                      </a:cubicBezTo>
                      <a:cubicBezTo>
                        <a:pt x="1414" y="1343"/>
                        <a:pt x="1414" y="1343"/>
                        <a:pt x="1414" y="1343"/>
                      </a:cubicBezTo>
                      <a:cubicBezTo>
                        <a:pt x="1482" y="1380"/>
                        <a:pt x="1577" y="1414"/>
                        <a:pt x="1682" y="1414"/>
                      </a:cubicBezTo>
                      <a:cubicBezTo>
                        <a:pt x="1774" y="1414"/>
                        <a:pt x="1837" y="1378"/>
                        <a:pt x="1837" y="1314"/>
                      </a:cubicBezTo>
                      <a:cubicBezTo>
                        <a:pt x="1837" y="1253"/>
                        <a:pt x="1785" y="1214"/>
                        <a:pt x="1666" y="1173"/>
                      </a:cubicBezTo>
                      <a:cubicBezTo>
                        <a:pt x="1493" y="1115"/>
                        <a:pt x="1376" y="1035"/>
                        <a:pt x="1376" y="878"/>
                      </a:cubicBezTo>
                      <a:cubicBezTo>
                        <a:pt x="1376" y="736"/>
                        <a:pt x="1476" y="625"/>
                        <a:pt x="1648" y="591"/>
                      </a:cubicBezTo>
                      <a:cubicBezTo>
                        <a:pt x="1648" y="438"/>
                        <a:pt x="1648" y="438"/>
                        <a:pt x="1648" y="438"/>
                      </a:cubicBezTo>
                      <a:cubicBezTo>
                        <a:pt x="1806" y="438"/>
                        <a:pt x="1806" y="438"/>
                        <a:pt x="1806" y="438"/>
                      </a:cubicBezTo>
                      <a:cubicBezTo>
                        <a:pt x="1806" y="580"/>
                        <a:pt x="1806" y="580"/>
                        <a:pt x="1806" y="580"/>
                      </a:cubicBezTo>
                      <a:cubicBezTo>
                        <a:pt x="1914" y="585"/>
                        <a:pt x="1987" y="607"/>
                        <a:pt x="2040" y="633"/>
                      </a:cubicBezTo>
                      <a:cubicBezTo>
                        <a:pt x="1993" y="815"/>
                        <a:pt x="1993" y="815"/>
                        <a:pt x="1993" y="815"/>
                      </a:cubicBezTo>
                      <a:cubicBezTo>
                        <a:pt x="1952" y="798"/>
                        <a:pt x="1877" y="761"/>
                        <a:pt x="1761" y="761"/>
                      </a:cubicBezTo>
                      <a:cubicBezTo>
                        <a:pt x="1656" y="761"/>
                        <a:pt x="1622" y="806"/>
                        <a:pt x="1622" y="851"/>
                      </a:cubicBezTo>
                      <a:cubicBezTo>
                        <a:pt x="1622" y="904"/>
                        <a:pt x="1679" y="938"/>
                        <a:pt x="1816" y="990"/>
                      </a:cubicBezTo>
                      <a:close/>
                      <a:moveTo>
                        <a:pt x="1816" y="990"/>
                      </a:moveTo>
                      <a:cubicBezTo>
                        <a:pt x="1816" y="990"/>
                        <a:pt x="1816" y="990"/>
                        <a:pt x="1816" y="99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
                  <a:extLst>
                    <a:ext uri="{FF2B5EF4-FFF2-40B4-BE49-F238E27FC236}">
                      <a16:creationId xmlns:a16="http://schemas.microsoft.com/office/drawing/2014/main" id="{7A3565E3-2AFE-4DF8-8201-2261315F8F74}"/>
                    </a:ext>
                  </a:extLst>
                </p:cNvPr>
                <p:cNvSpPr>
                  <a:spLocks noEditPoints="1"/>
                </p:cNvSpPr>
                <p:nvPr/>
              </p:nvSpPr>
              <p:spPr bwMode="auto">
                <a:xfrm>
                  <a:off x="6945" y="2224"/>
                  <a:ext cx="66" cy="43"/>
                </a:xfrm>
                <a:custGeom>
                  <a:avLst/>
                  <a:gdLst>
                    <a:gd name="T0" fmla="*/ 606 w 725"/>
                    <a:gd name="T1" fmla="*/ 397 h 478"/>
                    <a:gd name="T2" fmla="*/ 585 w 725"/>
                    <a:gd name="T3" fmla="*/ 14 h 478"/>
                    <a:gd name="T4" fmla="*/ 103 w 725"/>
                    <a:gd name="T5" fmla="*/ 130 h 478"/>
                    <a:gd name="T6" fmla="*/ 225 w 725"/>
                    <a:gd name="T7" fmla="*/ 275 h 478"/>
                    <a:gd name="T8" fmla="*/ 69 w 725"/>
                    <a:gd name="T9" fmla="*/ 155 h 478"/>
                    <a:gd name="T10" fmla="*/ 0 w 725"/>
                    <a:gd name="T11" fmla="*/ 215 h 478"/>
                    <a:gd name="T12" fmla="*/ 181 w 725"/>
                    <a:gd name="T13" fmla="*/ 478 h 478"/>
                    <a:gd name="T14" fmla="*/ 606 w 725"/>
                    <a:gd name="T15" fmla="*/ 397 h 478"/>
                    <a:gd name="T16" fmla="*/ 606 w 725"/>
                    <a:gd name="T17" fmla="*/ 397 h 478"/>
                    <a:gd name="T18" fmla="*/ 606 w 725"/>
                    <a:gd name="T19" fmla="*/ 3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5" h="478">
                      <a:moveTo>
                        <a:pt x="606" y="397"/>
                      </a:moveTo>
                      <a:cubicBezTo>
                        <a:pt x="606" y="397"/>
                        <a:pt x="725" y="29"/>
                        <a:pt x="585" y="14"/>
                      </a:cubicBezTo>
                      <a:cubicBezTo>
                        <a:pt x="467" y="0"/>
                        <a:pt x="287" y="3"/>
                        <a:pt x="103" y="130"/>
                      </a:cubicBezTo>
                      <a:cubicBezTo>
                        <a:pt x="161" y="203"/>
                        <a:pt x="225" y="275"/>
                        <a:pt x="225" y="275"/>
                      </a:cubicBezTo>
                      <a:cubicBezTo>
                        <a:pt x="69" y="155"/>
                        <a:pt x="69" y="155"/>
                        <a:pt x="69" y="155"/>
                      </a:cubicBezTo>
                      <a:cubicBezTo>
                        <a:pt x="45" y="173"/>
                        <a:pt x="22" y="193"/>
                        <a:pt x="0" y="215"/>
                      </a:cubicBezTo>
                      <a:cubicBezTo>
                        <a:pt x="181" y="478"/>
                        <a:pt x="181" y="478"/>
                        <a:pt x="181" y="478"/>
                      </a:cubicBezTo>
                      <a:cubicBezTo>
                        <a:pt x="181" y="478"/>
                        <a:pt x="392" y="366"/>
                        <a:pt x="606" y="397"/>
                      </a:cubicBezTo>
                      <a:close/>
                      <a:moveTo>
                        <a:pt x="606" y="397"/>
                      </a:moveTo>
                      <a:cubicBezTo>
                        <a:pt x="606" y="397"/>
                        <a:pt x="606" y="397"/>
                        <a:pt x="606" y="39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4">
                  <a:extLst>
                    <a:ext uri="{FF2B5EF4-FFF2-40B4-BE49-F238E27FC236}">
                      <a16:creationId xmlns:a16="http://schemas.microsoft.com/office/drawing/2014/main" id="{B85860AE-8326-4BB2-8289-1936FBE14B12}"/>
                    </a:ext>
                  </a:extLst>
                </p:cNvPr>
                <p:cNvSpPr>
                  <a:spLocks noEditPoints="1"/>
                </p:cNvSpPr>
                <p:nvPr/>
              </p:nvSpPr>
              <p:spPr bwMode="auto">
                <a:xfrm>
                  <a:off x="6781" y="2256"/>
                  <a:ext cx="157" cy="140"/>
                </a:xfrm>
                <a:custGeom>
                  <a:avLst/>
                  <a:gdLst>
                    <a:gd name="T0" fmla="*/ 1377 w 1719"/>
                    <a:gd name="T1" fmla="*/ 1267 h 1527"/>
                    <a:gd name="T2" fmla="*/ 1014 w 1719"/>
                    <a:gd name="T3" fmla="*/ 1267 h 1527"/>
                    <a:gd name="T4" fmla="*/ 1014 w 1719"/>
                    <a:gd name="T5" fmla="*/ 1156 h 1527"/>
                    <a:gd name="T6" fmla="*/ 1167 w 1719"/>
                    <a:gd name="T7" fmla="*/ 956 h 1527"/>
                    <a:gd name="T8" fmla="*/ 1163 w 1719"/>
                    <a:gd name="T9" fmla="*/ 901 h 1527"/>
                    <a:gd name="T10" fmla="*/ 1029 w 1719"/>
                    <a:gd name="T11" fmla="*/ 901 h 1527"/>
                    <a:gd name="T12" fmla="*/ 1029 w 1719"/>
                    <a:gd name="T13" fmla="*/ 761 h 1527"/>
                    <a:gd name="T14" fmla="*/ 1138 w 1719"/>
                    <a:gd name="T15" fmla="*/ 761 h 1527"/>
                    <a:gd name="T16" fmla="*/ 1127 w 1719"/>
                    <a:gd name="T17" fmla="*/ 650 h 1527"/>
                    <a:gd name="T18" fmla="*/ 1435 w 1719"/>
                    <a:gd name="T19" fmla="*/ 365 h 1527"/>
                    <a:gd name="T20" fmla="*/ 1596 w 1719"/>
                    <a:gd name="T21" fmla="*/ 398 h 1527"/>
                    <a:gd name="T22" fmla="*/ 1562 w 1719"/>
                    <a:gd name="T23" fmla="*/ 555 h 1527"/>
                    <a:gd name="T24" fmla="*/ 1448 w 1719"/>
                    <a:gd name="T25" fmla="*/ 530 h 1527"/>
                    <a:gd name="T26" fmla="*/ 1321 w 1719"/>
                    <a:gd name="T27" fmla="*/ 659 h 1527"/>
                    <a:gd name="T28" fmla="*/ 1333 w 1719"/>
                    <a:gd name="T29" fmla="*/ 761 h 1527"/>
                    <a:gd name="T30" fmla="*/ 1520 w 1719"/>
                    <a:gd name="T31" fmla="*/ 761 h 1527"/>
                    <a:gd name="T32" fmla="*/ 1520 w 1719"/>
                    <a:gd name="T33" fmla="*/ 765 h 1527"/>
                    <a:gd name="T34" fmla="*/ 1719 w 1719"/>
                    <a:gd name="T35" fmla="*/ 384 h 1527"/>
                    <a:gd name="T36" fmla="*/ 1428 w 1719"/>
                    <a:gd name="T37" fmla="*/ 22 h 1527"/>
                    <a:gd name="T38" fmla="*/ 1069 w 1719"/>
                    <a:gd name="T39" fmla="*/ 89 h 1527"/>
                    <a:gd name="T40" fmla="*/ 1385 w 1719"/>
                    <a:gd name="T41" fmla="*/ 1527 h 1527"/>
                    <a:gd name="T42" fmla="*/ 1377 w 1719"/>
                    <a:gd name="T43" fmla="*/ 1267 h 1527"/>
                    <a:gd name="T44" fmla="*/ 1377 w 1719"/>
                    <a:gd name="T45" fmla="*/ 1267 h 1527"/>
                    <a:gd name="T46" fmla="*/ 1377 w 1719"/>
                    <a:gd name="T47" fmla="*/ 1267 h 1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19" h="1527">
                      <a:moveTo>
                        <a:pt x="1377" y="1267"/>
                      </a:moveTo>
                      <a:cubicBezTo>
                        <a:pt x="1014" y="1267"/>
                        <a:pt x="1014" y="1267"/>
                        <a:pt x="1014" y="1267"/>
                      </a:cubicBezTo>
                      <a:cubicBezTo>
                        <a:pt x="1014" y="1156"/>
                        <a:pt x="1014" y="1156"/>
                        <a:pt x="1014" y="1156"/>
                      </a:cubicBezTo>
                      <a:cubicBezTo>
                        <a:pt x="1086" y="1126"/>
                        <a:pt x="1167" y="1049"/>
                        <a:pt x="1167" y="956"/>
                      </a:cubicBezTo>
                      <a:cubicBezTo>
                        <a:pt x="1167" y="937"/>
                        <a:pt x="1165" y="920"/>
                        <a:pt x="1163" y="901"/>
                      </a:cubicBezTo>
                      <a:cubicBezTo>
                        <a:pt x="1029" y="901"/>
                        <a:pt x="1029" y="901"/>
                        <a:pt x="1029" y="901"/>
                      </a:cubicBezTo>
                      <a:cubicBezTo>
                        <a:pt x="1029" y="761"/>
                        <a:pt x="1029" y="761"/>
                        <a:pt x="1029" y="761"/>
                      </a:cubicBezTo>
                      <a:cubicBezTo>
                        <a:pt x="1138" y="761"/>
                        <a:pt x="1138" y="761"/>
                        <a:pt x="1138" y="761"/>
                      </a:cubicBezTo>
                      <a:cubicBezTo>
                        <a:pt x="1131" y="727"/>
                        <a:pt x="1127" y="687"/>
                        <a:pt x="1127" y="650"/>
                      </a:cubicBezTo>
                      <a:cubicBezTo>
                        <a:pt x="1127" y="479"/>
                        <a:pt x="1253" y="365"/>
                        <a:pt x="1435" y="365"/>
                      </a:cubicBezTo>
                      <a:cubicBezTo>
                        <a:pt x="1510" y="365"/>
                        <a:pt x="1566" y="382"/>
                        <a:pt x="1596" y="398"/>
                      </a:cubicBezTo>
                      <a:cubicBezTo>
                        <a:pt x="1562" y="555"/>
                        <a:pt x="1562" y="555"/>
                        <a:pt x="1562" y="555"/>
                      </a:cubicBezTo>
                      <a:cubicBezTo>
                        <a:pt x="1536" y="540"/>
                        <a:pt x="1498" y="530"/>
                        <a:pt x="1448" y="530"/>
                      </a:cubicBezTo>
                      <a:cubicBezTo>
                        <a:pt x="1351" y="530"/>
                        <a:pt x="1321" y="593"/>
                        <a:pt x="1321" y="659"/>
                      </a:cubicBezTo>
                      <a:cubicBezTo>
                        <a:pt x="1321" y="694"/>
                        <a:pt x="1325" y="727"/>
                        <a:pt x="1333" y="761"/>
                      </a:cubicBezTo>
                      <a:cubicBezTo>
                        <a:pt x="1520" y="761"/>
                        <a:pt x="1520" y="761"/>
                        <a:pt x="1520" y="761"/>
                      </a:cubicBezTo>
                      <a:cubicBezTo>
                        <a:pt x="1520" y="765"/>
                        <a:pt x="1520" y="765"/>
                        <a:pt x="1520" y="765"/>
                      </a:cubicBezTo>
                      <a:cubicBezTo>
                        <a:pt x="1582" y="622"/>
                        <a:pt x="1655" y="491"/>
                        <a:pt x="1719" y="384"/>
                      </a:cubicBezTo>
                      <a:cubicBezTo>
                        <a:pt x="1641" y="274"/>
                        <a:pt x="1545" y="154"/>
                        <a:pt x="1428" y="22"/>
                      </a:cubicBezTo>
                      <a:cubicBezTo>
                        <a:pt x="1179" y="0"/>
                        <a:pt x="1069" y="89"/>
                        <a:pt x="1069" y="89"/>
                      </a:cubicBezTo>
                      <a:cubicBezTo>
                        <a:pt x="1069" y="89"/>
                        <a:pt x="0" y="1492"/>
                        <a:pt x="1385" y="1527"/>
                      </a:cubicBezTo>
                      <a:cubicBezTo>
                        <a:pt x="1369" y="1443"/>
                        <a:pt x="1368" y="1356"/>
                        <a:pt x="1377" y="1267"/>
                      </a:cubicBezTo>
                      <a:close/>
                      <a:moveTo>
                        <a:pt x="1377" y="1267"/>
                      </a:moveTo>
                      <a:cubicBezTo>
                        <a:pt x="1377" y="1267"/>
                        <a:pt x="1377" y="1267"/>
                        <a:pt x="1377" y="126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
                  <a:extLst>
                    <a:ext uri="{FF2B5EF4-FFF2-40B4-BE49-F238E27FC236}">
                      <a16:creationId xmlns:a16="http://schemas.microsoft.com/office/drawing/2014/main" id="{5B0B9D77-B011-4C5E-A8E1-99C4D90516F0}"/>
                    </a:ext>
                  </a:extLst>
                </p:cNvPr>
                <p:cNvSpPr>
                  <a:spLocks noEditPoints="1"/>
                </p:cNvSpPr>
                <p:nvPr/>
              </p:nvSpPr>
              <p:spPr bwMode="auto">
                <a:xfrm>
                  <a:off x="6897" y="2338"/>
                  <a:ext cx="18" cy="18"/>
                </a:xfrm>
                <a:custGeom>
                  <a:avLst/>
                  <a:gdLst>
                    <a:gd name="T0" fmla="*/ 66 w 194"/>
                    <a:gd name="T1" fmla="*/ 97 h 197"/>
                    <a:gd name="T2" fmla="*/ 0 w 194"/>
                    <a:gd name="T3" fmla="*/ 194 h 197"/>
                    <a:gd name="T4" fmla="*/ 0 w 194"/>
                    <a:gd name="T5" fmla="*/ 197 h 197"/>
                    <a:gd name="T6" fmla="*/ 134 w 194"/>
                    <a:gd name="T7" fmla="*/ 197 h 197"/>
                    <a:gd name="T8" fmla="*/ 194 w 194"/>
                    <a:gd name="T9" fmla="*/ 0 h 197"/>
                    <a:gd name="T10" fmla="*/ 79 w 194"/>
                    <a:gd name="T11" fmla="*/ 0 h 197"/>
                    <a:gd name="T12" fmla="*/ 66 w 194"/>
                    <a:gd name="T13" fmla="*/ 97 h 197"/>
                    <a:gd name="T14" fmla="*/ 66 w 194"/>
                    <a:gd name="T15" fmla="*/ 97 h 197"/>
                    <a:gd name="T16" fmla="*/ 66 w 194"/>
                    <a:gd name="T17" fmla="*/ 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97">
                      <a:moveTo>
                        <a:pt x="66" y="97"/>
                      </a:moveTo>
                      <a:cubicBezTo>
                        <a:pt x="54" y="131"/>
                        <a:pt x="32" y="165"/>
                        <a:pt x="0" y="194"/>
                      </a:cubicBezTo>
                      <a:cubicBezTo>
                        <a:pt x="0" y="197"/>
                        <a:pt x="0" y="197"/>
                        <a:pt x="0" y="197"/>
                      </a:cubicBezTo>
                      <a:cubicBezTo>
                        <a:pt x="134" y="197"/>
                        <a:pt x="134" y="197"/>
                        <a:pt x="134" y="197"/>
                      </a:cubicBezTo>
                      <a:cubicBezTo>
                        <a:pt x="150" y="131"/>
                        <a:pt x="170" y="65"/>
                        <a:pt x="194" y="0"/>
                      </a:cubicBezTo>
                      <a:cubicBezTo>
                        <a:pt x="79" y="0"/>
                        <a:pt x="79" y="0"/>
                        <a:pt x="79" y="0"/>
                      </a:cubicBezTo>
                      <a:cubicBezTo>
                        <a:pt x="80" y="34"/>
                        <a:pt x="77" y="66"/>
                        <a:pt x="66" y="97"/>
                      </a:cubicBezTo>
                      <a:close/>
                      <a:moveTo>
                        <a:pt x="66" y="97"/>
                      </a:moveTo>
                      <a:cubicBezTo>
                        <a:pt x="66" y="97"/>
                        <a:pt x="66" y="97"/>
                        <a:pt x="66" y="9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6">
                  <a:extLst>
                    <a:ext uri="{FF2B5EF4-FFF2-40B4-BE49-F238E27FC236}">
                      <a16:creationId xmlns:a16="http://schemas.microsoft.com/office/drawing/2014/main" id="{5EF68B9D-64CF-4BC7-B8DF-E6AFADA65A46}"/>
                    </a:ext>
                  </a:extLst>
                </p:cNvPr>
                <p:cNvSpPr>
                  <a:spLocks noEditPoints="1"/>
                </p:cNvSpPr>
                <p:nvPr/>
              </p:nvSpPr>
              <p:spPr bwMode="auto">
                <a:xfrm>
                  <a:off x="6866" y="2224"/>
                  <a:ext cx="52" cy="34"/>
                </a:xfrm>
                <a:custGeom>
                  <a:avLst/>
                  <a:gdLst>
                    <a:gd name="T0" fmla="*/ 474 w 567"/>
                    <a:gd name="T1" fmla="*/ 310 h 374"/>
                    <a:gd name="T2" fmla="*/ 457 w 567"/>
                    <a:gd name="T3" fmla="*/ 10 h 374"/>
                    <a:gd name="T4" fmla="*/ 81 w 567"/>
                    <a:gd name="T5" fmla="*/ 101 h 374"/>
                    <a:gd name="T6" fmla="*/ 176 w 567"/>
                    <a:gd name="T7" fmla="*/ 215 h 374"/>
                    <a:gd name="T8" fmla="*/ 54 w 567"/>
                    <a:gd name="T9" fmla="*/ 121 h 374"/>
                    <a:gd name="T10" fmla="*/ 0 w 567"/>
                    <a:gd name="T11" fmla="*/ 168 h 374"/>
                    <a:gd name="T12" fmla="*/ 141 w 567"/>
                    <a:gd name="T13" fmla="*/ 374 h 374"/>
                    <a:gd name="T14" fmla="*/ 474 w 567"/>
                    <a:gd name="T15" fmla="*/ 310 h 374"/>
                    <a:gd name="T16" fmla="*/ 474 w 567"/>
                    <a:gd name="T17" fmla="*/ 310 h 374"/>
                    <a:gd name="T18" fmla="*/ 474 w 567"/>
                    <a:gd name="T19" fmla="*/ 31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7" h="374">
                      <a:moveTo>
                        <a:pt x="474" y="310"/>
                      </a:moveTo>
                      <a:cubicBezTo>
                        <a:pt x="474" y="310"/>
                        <a:pt x="567" y="22"/>
                        <a:pt x="457" y="10"/>
                      </a:cubicBezTo>
                      <a:cubicBezTo>
                        <a:pt x="365" y="0"/>
                        <a:pt x="224" y="2"/>
                        <a:pt x="81" y="101"/>
                      </a:cubicBezTo>
                      <a:cubicBezTo>
                        <a:pt x="125" y="159"/>
                        <a:pt x="176" y="215"/>
                        <a:pt x="176" y="215"/>
                      </a:cubicBezTo>
                      <a:cubicBezTo>
                        <a:pt x="54" y="121"/>
                        <a:pt x="54" y="121"/>
                        <a:pt x="54" y="121"/>
                      </a:cubicBezTo>
                      <a:cubicBezTo>
                        <a:pt x="36" y="135"/>
                        <a:pt x="18" y="150"/>
                        <a:pt x="0" y="168"/>
                      </a:cubicBezTo>
                      <a:cubicBezTo>
                        <a:pt x="141" y="374"/>
                        <a:pt x="141" y="374"/>
                        <a:pt x="141" y="374"/>
                      </a:cubicBezTo>
                      <a:cubicBezTo>
                        <a:pt x="141" y="374"/>
                        <a:pt x="306" y="286"/>
                        <a:pt x="474" y="310"/>
                      </a:cubicBezTo>
                      <a:close/>
                      <a:moveTo>
                        <a:pt x="474" y="310"/>
                      </a:moveTo>
                      <a:cubicBezTo>
                        <a:pt x="474" y="310"/>
                        <a:pt x="474" y="310"/>
                        <a:pt x="474" y="3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
                  <a:extLst>
                    <a:ext uri="{FF2B5EF4-FFF2-40B4-BE49-F238E27FC236}">
                      <a16:creationId xmlns:a16="http://schemas.microsoft.com/office/drawing/2014/main" id="{498436D2-15CE-4E80-B0A5-F3E56CD1FCA8}"/>
                    </a:ext>
                  </a:extLst>
                </p:cNvPr>
                <p:cNvSpPr>
                  <a:spLocks noEditPoints="1"/>
                </p:cNvSpPr>
                <p:nvPr/>
              </p:nvSpPr>
              <p:spPr bwMode="auto">
                <a:xfrm>
                  <a:off x="7035" y="2256"/>
                  <a:ext cx="171" cy="140"/>
                </a:xfrm>
                <a:custGeom>
                  <a:avLst/>
                  <a:gdLst>
                    <a:gd name="T0" fmla="*/ 546 w 1883"/>
                    <a:gd name="T1" fmla="*/ 22 h 1527"/>
                    <a:gd name="T2" fmla="*/ 188 w 1883"/>
                    <a:gd name="T3" fmla="*/ 89 h 1527"/>
                    <a:gd name="T4" fmla="*/ 0 w 1883"/>
                    <a:gd name="T5" fmla="*/ 383 h 1527"/>
                    <a:gd name="T6" fmla="*/ 159 w 1883"/>
                    <a:gd name="T7" fmla="*/ 606 h 1527"/>
                    <a:gd name="T8" fmla="*/ 207 w 1883"/>
                    <a:gd name="T9" fmla="*/ 537 h 1527"/>
                    <a:gd name="T10" fmla="*/ 522 w 1883"/>
                    <a:gd name="T11" fmla="*/ 398 h 1527"/>
                    <a:gd name="T12" fmla="*/ 727 w 1883"/>
                    <a:gd name="T13" fmla="*/ 439 h 1527"/>
                    <a:gd name="T14" fmla="*/ 689 w 1883"/>
                    <a:gd name="T15" fmla="*/ 594 h 1527"/>
                    <a:gd name="T16" fmla="*/ 537 w 1883"/>
                    <a:gd name="T17" fmla="*/ 561 h 1527"/>
                    <a:gd name="T18" fmla="*/ 369 w 1883"/>
                    <a:gd name="T19" fmla="*/ 635 h 1527"/>
                    <a:gd name="T20" fmla="*/ 326 w 1883"/>
                    <a:gd name="T21" fmla="*/ 724 h 1527"/>
                    <a:gd name="T22" fmla="*/ 665 w 1883"/>
                    <a:gd name="T23" fmla="*/ 724 h 1527"/>
                    <a:gd name="T24" fmla="*/ 665 w 1883"/>
                    <a:gd name="T25" fmla="*/ 820 h 1527"/>
                    <a:gd name="T26" fmla="*/ 287 w 1883"/>
                    <a:gd name="T27" fmla="*/ 820 h 1527"/>
                    <a:gd name="T28" fmla="*/ 324 w 1883"/>
                    <a:gd name="T29" fmla="*/ 884 h 1527"/>
                    <a:gd name="T30" fmla="*/ 665 w 1883"/>
                    <a:gd name="T31" fmla="*/ 884 h 1527"/>
                    <a:gd name="T32" fmla="*/ 665 w 1883"/>
                    <a:gd name="T33" fmla="*/ 981 h 1527"/>
                    <a:gd name="T34" fmla="*/ 371 w 1883"/>
                    <a:gd name="T35" fmla="*/ 981 h 1527"/>
                    <a:gd name="T36" fmla="*/ 397 w 1883"/>
                    <a:gd name="T37" fmla="*/ 1043 h 1527"/>
                    <a:gd name="T38" fmla="*/ 425 w 1883"/>
                    <a:gd name="T39" fmla="*/ 1120 h 1527"/>
                    <a:gd name="T40" fmla="*/ 544 w 1883"/>
                    <a:gd name="T41" fmla="*/ 1146 h 1527"/>
                    <a:gd name="T42" fmla="*/ 699 w 1883"/>
                    <a:gd name="T43" fmla="*/ 1111 h 1527"/>
                    <a:gd name="T44" fmla="*/ 732 w 1883"/>
                    <a:gd name="T45" fmla="*/ 1262 h 1527"/>
                    <a:gd name="T46" fmla="*/ 519 w 1883"/>
                    <a:gd name="T47" fmla="*/ 1314 h 1527"/>
                    <a:gd name="T48" fmla="*/ 473 w 1883"/>
                    <a:gd name="T49" fmla="*/ 1312 h 1527"/>
                    <a:gd name="T50" fmla="*/ 477 w 1883"/>
                    <a:gd name="T51" fmla="*/ 1526 h 1527"/>
                    <a:gd name="T52" fmla="*/ 512 w 1883"/>
                    <a:gd name="T53" fmla="*/ 1527 h 1527"/>
                    <a:gd name="T54" fmla="*/ 546 w 1883"/>
                    <a:gd name="T55" fmla="*/ 22 h 1527"/>
                    <a:gd name="T56" fmla="*/ 546 w 1883"/>
                    <a:gd name="T57" fmla="*/ 22 h 1527"/>
                    <a:gd name="T58" fmla="*/ 546 w 1883"/>
                    <a:gd name="T59" fmla="*/ 22 h 1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83" h="1527">
                      <a:moveTo>
                        <a:pt x="546" y="22"/>
                      </a:moveTo>
                      <a:cubicBezTo>
                        <a:pt x="297" y="0"/>
                        <a:pt x="188" y="89"/>
                        <a:pt x="188" y="89"/>
                      </a:cubicBezTo>
                      <a:cubicBezTo>
                        <a:pt x="188" y="89"/>
                        <a:pt x="95" y="211"/>
                        <a:pt x="0" y="383"/>
                      </a:cubicBezTo>
                      <a:cubicBezTo>
                        <a:pt x="58" y="460"/>
                        <a:pt x="111" y="534"/>
                        <a:pt x="159" y="606"/>
                      </a:cubicBezTo>
                      <a:cubicBezTo>
                        <a:pt x="173" y="581"/>
                        <a:pt x="189" y="558"/>
                        <a:pt x="207" y="537"/>
                      </a:cubicBezTo>
                      <a:cubicBezTo>
                        <a:pt x="285" y="450"/>
                        <a:pt x="394" y="398"/>
                        <a:pt x="522" y="398"/>
                      </a:cubicBezTo>
                      <a:cubicBezTo>
                        <a:pt x="605" y="398"/>
                        <a:pt x="678" y="417"/>
                        <a:pt x="727" y="439"/>
                      </a:cubicBezTo>
                      <a:cubicBezTo>
                        <a:pt x="689" y="594"/>
                        <a:pt x="689" y="594"/>
                        <a:pt x="689" y="594"/>
                      </a:cubicBezTo>
                      <a:cubicBezTo>
                        <a:pt x="653" y="579"/>
                        <a:pt x="597" y="561"/>
                        <a:pt x="537" y="561"/>
                      </a:cubicBezTo>
                      <a:cubicBezTo>
                        <a:pt x="472" y="561"/>
                        <a:pt x="412" y="583"/>
                        <a:pt x="369" y="635"/>
                      </a:cubicBezTo>
                      <a:cubicBezTo>
                        <a:pt x="350" y="657"/>
                        <a:pt x="335" y="688"/>
                        <a:pt x="326" y="724"/>
                      </a:cubicBezTo>
                      <a:cubicBezTo>
                        <a:pt x="665" y="724"/>
                        <a:pt x="665" y="724"/>
                        <a:pt x="665" y="724"/>
                      </a:cubicBezTo>
                      <a:cubicBezTo>
                        <a:pt x="665" y="820"/>
                        <a:pt x="665" y="820"/>
                        <a:pt x="665" y="820"/>
                      </a:cubicBezTo>
                      <a:cubicBezTo>
                        <a:pt x="287" y="820"/>
                        <a:pt x="287" y="820"/>
                        <a:pt x="287" y="820"/>
                      </a:cubicBezTo>
                      <a:cubicBezTo>
                        <a:pt x="294" y="831"/>
                        <a:pt x="318" y="872"/>
                        <a:pt x="324" y="884"/>
                      </a:cubicBezTo>
                      <a:cubicBezTo>
                        <a:pt x="665" y="884"/>
                        <a:pt x="665" y="884"/>
                        <a:pt x="665" y="884"/>
                      </a:cubicBezTo>
                      <a:cubicBezTo>
                        <a:pt x="665" y="981"/>
                        <a:pt x="665" y="981"/>
                        <a:pt x="665" y="981"/>
                      </a:cubicBezTo>
                      <a:cubicBezTo>
                        <a:pt x="371" y="981"/>
                        <a:pt x="371" y="981"/>
                        <a:pt x="371" y="981"/>
                      </a:cubicBezTo>
                      <a:cubicBezTo>
                        <a:pt x="380" y="1002"/>
                        <a:pt x="389" y="1023"/>
                        <a:pt x="397" y="1043"/>
                      </a:cubicBezTo>
                      <a:cubicBezTo>
                        <a:pt x="408" y="1069"/>
                        <a:pt x="417" y="1095"/>
                        <a:pt x="425" y="1120"/>
                      </a:cubicBezTo>
                      <a:cubicBezTo>
                        <a:pt x="461" y="1138"/>
                        <a:pt x="502" y="1146"/>
                        <a:pt x="544" y="1146"/>
                      </a:cubicBezTo>
                      <a:cubicBezTo>
                        <a:pt x="607" y="1146"/>
                        <a:pt x="671" y="1126"/>
                        <a:pt x="699" y="1111"/>
                      </a:cubicBezTo>
                      <a:cubicBezTo>
                        <a:pt x="732" y="1262"/>
                        <a:pt x="732" y="1262"/>
                        <a:pt x="732" y="1262"/>
                      </a:cubicBezTo>
                      <a:cubicBezTo>
                        <a:pt x="686" y="1288"/>
                        <a:pt x="607" y="1314"/>
                        <a:pt x="519" y="1314"/>
                      </a:cubicBezTo>
                      <a:cubicBezTo>
                        <a:pt x="504" y="1314"/>
                        <a:pt x="488" y="1313"/>
                        <a:pt x="473" y="1312"/>
                      </a:cubicBezTo>
                      <a:cubicBezTo>
                        <a:pt x="484" y="1388"/>
                        <a:pt x="485" y="1459"/>
                        <a:pt x="477" y="1526"/>
                      </a:cubicBezTo>
                      <a:cubicBezTo>
                        <a:pt x="488" y="1526"/>
                        <a:pt x="500" y="1527"/>
                        <a:pt x="512" y="1527"/>
                      </a:cubicBezTo>
                      <a:cubicBezTo>
                        <a:pt x="512" y="1527"/>
                        <a:pt x="1883" y="1527"/>
                        <a:pt x="546" y="22"/>
                      </a:cubicBezTo>
                      <a:close/>
                      <a:moveTo>
                        <a:pt x="546" y="22"/>
                      </a:moveTo>
                      <a:cubicBezTo>
                        <a:pt x="546" y="22"/>
                        <a:pt x="546" y="22"/>
                        <a:pt x="546" y="2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
                  <a:extLst>
                    <a:ext uri="{FF2B5EF4-FFF2-40B4-BE49-F238E27FC236}">
                      <a16:creationId xmlns:a16="http://schemas.microsoft.com/office/drawing/2014/main" id="{31BEAB80-C8EA-4C61-9A13-001C3E5F58A2}"/>
                    </a:ext>
                  </a:extLst>
                </p:cNvPr>
                <p:cNvSpPr>
                  <a:spLocks noEditPoints="1"/>
                </p:cNvSpPr>
                <p:nvPr/>
              </p:nvSpPr>
              <p:spPr bwMode="auto">
                <a:xfrm>
                  <a:off x="7039" y="2224"/>
                  <a:ext cx="52" cy="34"/>
                </a:xfrm>
                <a:custGeom>
                  <a:avLst/>
                  <a:gdLst>
                    <a:gd name="T0" fmla="*/ 474 w 567"/>
                    <a:gd name="T1" fmla="*/ 310 h 374"/>
                    <a:gd name="T2" fmla="*/ 458 w 567"/>
                    <a:gd name="T3" fmla="*/ 10 h 374"/>
                    <a:gd name="T4" fmla="*/ 81 w 567"/>
                    <a:gd name="T5" fmla="*/ 101 h 374"/>
                    <a:gd name="T6" fmla="*/ 176 w 567"/>
                    <a:gd name="T7" fmla="*/ 215 h 374"/>
                    <a:gd name="T8" fmla="*/ 54 w 567"/>
                    <a:gd name="T9" fmla="*/ 121 h 374"/>
                    <a:gd name="T10" fmla="*/ 0 w 567"/>
                    <a:gd name="T11" fmla="*/ 168 h 374"/>
                    <a:gd name="T12" fmla="*/ 142 w 567"/>
                    <a:gd name="T13" fmla="*/ 374 h 374"/>
                    <a:gd name="T14" fmla="*/ 474 w 567"/>
                    <a:gd name="T15" fmla="*/ 310 h 374"/>
                    <a:gd name="T16" fmla="*/ 474 w 567"/>
                    <a:gd name="T17" fmla="*/ 310 h 374"/>
                    <a:gd name="T18" fmla="*/ 474 w 567"/>
                    <a:gd name="T19" fmla="*/ 31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7" h="374">
                      <a:moveTo>
                        <a:pt x="474" y="310"/>
                      </a:moveTo>
                      <a:cubicBezTo>
                        <a:pt x="474" y="310"/>
                        <a:pt x="567" y="22"/>
                        <a:pt x="458" y="10"/>
                      </a:cubicBezTo>
                      <a:cubicBezTo>
                        <a:pt x="366" y="0"/>
                        <a:pt x="225" y="2"/>
                        <a:pt x="81" y="101"/>
                      </a:cubicBezTo>
                      <a:cubicBezTo>
                        <a:pt x="126" y="159"/>
                        <a:pt x="176" y="215"/>
                        <a:pt x="176" y="215"/>
                      </a:cubicBezTo>
                      <a:cubicBezTo>
                        <a:pt x="54" y="121"/>
                        <a:pt x="54" y="121"/>
                        <a:pt x="54" y="121"/>
                      </a:cubicBezTo>
                      <a:cubicBezTo>
                        <a:pt x="36" y="135"/>
                        <a:pt x="18" y="150"/>
                        <a:pt x="0" y="168"/>
                      </a:cubicBezTo>
                      <a:cubicBezTo>
                        <a:pt x="142" y="374"/>
                        <a:pt x="142" y="374"/>
                        <a:pt x="142" y="374"/>
                      </a:cubicBezTo>
                      <a:cubicBezTo>
                        <a:pt x="142" y="374"/>
                        <a:pt x="306" y="286"/>
                        <a:pt x="474" y="310"/>
                      </a:cubicBezTo>
                      <a:close/>
                      <a:moveTo>
                        <a:pt x="474" y="310"/>
                      </a:moveTo>
                      <a:cubicBezTo>
                        <a:pt x="474" y="310"/>
                        <a:pt x="474" y="310"/>
                        <a:pt x="474" y="3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等腰三角形 52">
                <a:extLst>
                  <a:ext uri="{FF2B5EF4-FFF2-40B4-BE49-F238E27FC236}">
                    <a16:creationId xmlns:a16="http://schemas.microsoft.com/office/drawing/2014/main" id="{450BF81F-DEAD-4836-A2B6-1B7412B3ED8A}"/>
                  </a:ext>
                </a:extLst>
              </p:cNvPr>
              <p:cNvSpPr/>
              <p:nvPr/>
            </p:nvSpPr>
            <p:spPr>
              <a:xfrm flipV="1">
                <a:off x="10909080" y="4339043"/>
                <a:ext cx="113285" cy="9766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6BA99371-77C6-4D5F-A601-7F4623FEA5BA}"/>
                </a:ext>
              </a:extLst>
            </p:cNvPr>
            <p:cNvGrpSpPr/>
            <p:nvPr/>
          </p:nvGrpSpPr>
          <p:grpSpPr>
            <a:xfrm>
              <a:off x="10425245" y="3519580"/>
              <a:ext cx="1080954" cy="429720"/>
              <a:chOff x="10425245" y="3461293"/>
              <a:chExt cx="1080954" cy="429720"/>
            </a:xfrm>
          </p:grpSpPr>
          <p:sp>
            <p:nvSpPr>
              <p:cNvPr id="47" name="矩形 46">
                <a:extLst>
                  <a:ext uri="{FF2B5EF4-FFF2-40B4-BE49-F238E27FC236}">
                    <a16:creationId xmlns:a16="http://schemas.microsoft.com/office/drawing/2014/main" id="{BD900F2A-C55C-49D4-A117-36BA06A102FC}"/>
                  </a:ext>
                </a:extLst>
              </p:cNvPr>
              <p:cNvSpPr/>
              <p:nvPr/>
            </p:nvSpPr>
            <p:spPr>
              <a:xfrm>
                <a:off x="10425245" y="3461293"/>
                <a:ext cx="1080954" cy="338554"/>
              </a:xfrm>
              <a:prstGeom prst="rect">
                <a:avLst/>
              </a:prstGeom>
            </p:spPr>
            <p:txBody>
              <a:bodyPr wrap="square">
                <a:spAutoFit/>
              </a:bodyPr>
              <a:lstStyle/>
              <a:p>
                <a:pPr algn="ctr" fontAlgn="auto">
                  <a:defRPr/>
                </a:pPr>
                <a:r>
                  <a:rPr lang="en-US" altLang="zh-CN" sz="1600" b="1" noProof="1">
                    <a:latin typeface="微软雅黑" panose="020B0503020204020204" pitchFamily="34" charset="-122"/>
                    <a:ea typeface="微软雅黑" panose="020B0503020204020204" pitchFamily="34" charset="-122"/>
                  </a:rPr>
                  <a:t>4200</a:t>
                </a:r>
                <a:r>
                  <a:rPr lang="zh-CN" altLang="en-US" sz="1600" b="1" noProof="1">
                    <a:latin typeface="微软雅黑" panose="020B0503020204020204" pitchFamily="34" charset="-122"/>
                    <a:ea typeface="微软雅黑" panose="020B0503020204020204" pitchFamily="34" charset="-122"/>
                  </a:rPr>
                  <a:t>人</a:t>
                </a:r>
              </a:p>
            </p:txBody>
          </p:sp>
          <p:sp>
            <p:nvSpPr>
              <p:cNvPr id="48" name="等腰三角形 47">
                <a:extLst>
                  <a:ext uri="{FF2B5EF4-FFF2-40B4-BE49-F238E27FC236}">
                    <a16:creationId xmlns:a16="http://schemas.microsoft.com/office/drawing/2014/main" id="{C8F489B4-3AA1-410C-8B2A-BD94DD384E18}"/>
                  </a:ext>
                </a:extLst>
              </p:cNvPr>
              <p:cNvSpPr/>
              <p:nvPr/>
            </p:nvSpPr>
            <p:spPr>
              <a:xfrm flipV="1">
                <a:off x="10909080" y="3793353"/>
                <a:ext cx="113285" cy="9766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5356282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ppt_w</p:attrName>
                                        </p:attrNameLst>
                                      </p:cBhvr>
                                      <p:tavLst>
                                        <p:tav tm="0">
                                          <p:val>
                                            <p:fltVal val="0"/>
                                          </p:val>
                                        </p:tav>
                                        <p:tav tm="100000">
                                          <p:val>
                                            <p:strVal val="#ppt_w"/>
                                          </p:val>
                                        </p:tav>
                                      </p:tavLst>
                                    </p:anim>
                                    <p:anim calcmode="lin" valueType="num">
                                      <p:cBhvr>
                                        <p:cTn id="8" dur="750" fill="hold"/>
                                        <p:tgtEl>
                                          <p:spTgt spid="21"/>
                                        </p:tgtEl>
                                        <p:attrNameLst>
                                          <p:attrName>ppt_h</p:attrName>
                                        </p:attrNameLst>
                                      </p:cBhvr>
                                      <p:tavLst>
                                        <p:tav tm="0">
                                          <p:val>
                                            <p:fltVal val="0"/>
                                          </p:val>
                                        </p:tav>
                                        <p:tav tm="100000">
                                          <p:val>
                                            <p:strVal val="#ppt_h"/>
                                          </p:val>
                                        </p:tav>
                                      </p:tavLst>
                                    </p:anim>
                                    <p:animEffect transition="in" filter="fade">
                                      <p:cBhvr>
                                        <p:cTn id="9" dur="750"/>
                                        <p:tgtEl>
                                          <p:spTgt spid="21"/>
                                        </p:tgtEl>
                                      </p:cBhvr>
                                    </p:animEffect>
                                  </p:childTnLst>
                                </p:cTn>
                              </p:par>
                              <p:par>
                                <p:cTn id="10" presetID="55" presetClass="entr" presetSubtype="0"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1500" fill="hold"/>
                                        <p:tgtEl>
                                          <p:spTgt spid="29"/>
                                        </p:tgtEl>
                                        <p:attrNameLst>
                                          <p:attrName>ppt_w</p:attrName>
                                        </p:attrNameLst>
                                      </p:cBhvr>
                                      <p:tavLst>
                                        <p:tav tm="0">
                                          <p:val>
                                            <p:strVal val="#ppt_w*0.70"/>
                                          </p:val>
                                        </p:tav>
                                        <p:tav tm="100000">
                                          <p:val>
                                            <p:strVal val="#ppt_w"/>
                                          </p:val>
                                        </p:tav>
                                      </p:tavLst>
                                    </p:anim>
                                    <p:anim calcmode="lin" valueType="num">
                                      <p:cBhvr>
                                        <p:cTn id="13" dur="1500" fill="hold"/>
                                        <p:tgtEl>
                                          <p:spTgt spid="29"/>
                                        </p:tgtEl>
                                        <p:attrNameLst>
                                          <p:attrName>ppt_h</p:attrName>
                                        </p:attrNameLst>
                                      </p:cBhvr>
                                      <p:tavLst>
                                        <p:tav tm="0">
                                          <p:val>
                                            <p:strVal val="#ppt_h"/>
                                          </p:val>
                                        </p:tav>
                                        <p:tav tm="100000">
                                          <p:val>
                                            <p:strVal val="#ppt_h"/>
                                          </p:val>
                                        </p:tav>
                                      </p:tavLst>
                                    </p:anim>
                                    <p:animEffect transition="in" filter="fade">
                                      <p:cBhvr>
                                        <p:cTn id="14"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B1BEBA20-B593-4980-BE14-E0A19D8A0F83}"/>
              </a:ext>
            </a:extLst>
          </p:cNvPr>
          <p:cNvGrpSpPr/>
          <p:nvPr/>
        </p:nvGrpSpPr>
        <p:grpSpPr>
          <a:xfrm>
            <a:off x="0" y="758642"/>
            <a:ext cx="12199504" cy="6099358"/>
            <a:chOff x="0" y="758642"/>
            <a:chExt cx="9149628" cy="6099358"/>
          </a:xfrm>
        </p:grpSpPr>
        <p:pic>
          <p:nvPicPr>
            <p:cNvPr id="14" name="图片 13">
              <a:extLst>
                <a:ext uri="{FF2B5EF4-FFF2-40B4-BE49-F238E27FC236}">
                  <a16:creationId xmlns:a16="http://schemas.microsoft.com/office/drawing/2014/main" id="{DC9F4A3B-C189-4AA7-8928-52390F9BA8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15" name="矩形 14">
              <a:extLst>
                <a:ext uri="{FF2B5EF4-FFF2-40B4-BE49-F238E27FC236}">
                  <a16:creationId xmlns:a16="http://schemas.microsoft.com/office/drawing/2014/main" id="{6983DBA4-9B92-45BA-826C-FC5C406E1DA7}"/>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5DF5D086-E0CA-45A6-AEAF-1AEC16B3B4AF}"/>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2FF9CAA5-29CA-49C4-8626-B3CB8C01E39E}"/>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26059" b="152"/>
          <a:stretch/>
        </p:blipFill>
        <p:spPr>
          <a:xfrm>
            <a:off x="0" y="0"/>
            <a:ext cx="12199504" cy="5060373"/>
          </a:xfrm>
          <a:prstGeom prst="rect">
            <a:avLst/>
          </a:prstGeom>
        </p:spPr>
      </p:pic>
      <p:grpSp>
        <p:nvGrpSpPr>
          <p:cNvPr id="8" name="组合 7">
            <a:extLst>
              <a:ext uri="{FF2B5EF4-FFF2-40B4-BE49-F238E27FC236}">
                <a16:creationId xmlns:a16="http://schemas.microsoft.com/office/drawing/2014/main" id="{13F16792-5BA9-4259-8909-8525EDE8E78A}"/>
              </a:ext>
            </a:extLst>
          </p:cNvPr>
          <p:cNvGrpSpPr/>
          <p:nvPr/>
        </p:nvGrpSpPr>
        <p:grpSpPr>
          <a:xfrm>
            <a:off x="3566160" y="1537584"/>
            <a:ext cx="5059680" cy="1536614"/>
            <a:chOff x="1840499" y="-2626080"/>
            <a:chExt cx="8162658" cy="2478981"/>
          </a:xfrm>
        </p:grpSpPr>
        <p:sp>
          <p:nvSpPr>
            <p:cNvPr id="9" name="矩形: 圆角 8">
              <a:extLst>
                <a:ext uri="{FF2B5EF4-FFF2-40B4-BE49-F238E27FC236}">
                  <a16:creationId xmlns:a16="http://schemas.microsoft.com/office/drawing/2014/main" id="{2D2DB157-61CD-4546-AE54-64D33B654459}"/>
                </a:ext>
              </a:extLst>
            </p:cNvPr>
            <p:cNvSpPr/>
            <p:nvPr/>
          </p:nvSpPr>
          <p:spPr>
            <a:xfrm>
              <a:off x="1840499" y="-2214959"/>
              <a:ext cx="8162658" cy="1646767"/>
            </a:xfrm>
            <a:prstGeom prst="roundRect">
              <a:avLst>
                <a:gd name="adj" fmla="val 50000"/>
              </a:avLst>
            </a:prstGeom>
            <a:solidFill>
              <a:srgbClr val="0070C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1F90C01F-A479-49C6-8F1D-1BF187C6746F}"/>
                </a:ext>
              </a:extLst>
            </p:cNvPr>
            <p:cNvSpPr/>
            <p:nvPr/>
          </p:nvSpPr>
          <p:spPr>
            <a:xfrm rot="10800000">
              <a:off x="5652960" y="-415095"/>
              <a:ext cx="555622" cy="267996"/>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C81D2C7F-0390-44F7-8081-49983C0C0161}"/>
                </a:ext>
              </a:extLst>
            </p:cNvPr>
            <p:cNvSpPr/>
            <p:nvPr/>
          </p:nvSpPr>
          <p:spPr>
            <a:xfrm>
              <a:off x="5652960" y="-2626080"/>
              <a:ext cx="555622" cy="267994"/>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6172D71D-0797-40B4-84A6-80360B815D5F}"/>
              </a:ext>
            </a:extLst>
          </p:cNvPr>
          <p:cNvSpPr/>
          <p:nvPr/>
        </p:nvSpPr>
        <p:spPr>
          <a:xfrm>
            <a:off x="4137660" y="1921171"/>
            <a:ext cx="3916680" cy="769441"/>
          </a:xfrm>
          <a:prstGeom prst="rect">
            <a:avLst/>
          </a:prstGeom>
        </p:spPr>
        <p:txBody>
          <a:bodyPr wrap="square">
            <a:spAutoFit/>
          </a:bodyPr>
          <a:lstStyle/>
          <a:p>
            <a:pPr algn="dist">
              <a:spcAft>
                <a:spcPts val="0"/>
              </a:spcAft>
            </a:pPr>
            <a:r>
              <a:rPr lang="zh-CN" altLang="en-US" sz="4400" b="1" kern="100" spc="6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学生管理</a:t>
            </a:r>
          </a:p>
        </p:txBody>
      </p:sp>
      <p:cxnSp>
        <p:nvCxnSpPr>
          <p:cNvPr id="17" name="直接连接符 16">
            <a:extLst>
              <a:ext uri="{FF2B5EF4-FFF2-40B4-BE49-F238E27FC236}">
                <a16:creationId xmlns:a16="http://schemas.microsoft.com/office/drawing/2014/main" id="{145B2F3E-20A1-48D8-9A53-93329B0E25F6}"/>
              </a:ext>
            </a:extLst>
          </p:cNvPr>
          <p:cNvCxnSpPr>
            <a:cxnSpLocks/>
          </p:cNvCxnSpPr>
          <p:nvPr/>
        </p:nvCxnSpPr>
        <p:spPr>
          <a:xfrm>
            <a:off x="0" y="5947884"/>
            <a:ext cx="55549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DD1108AE-5AC2-466E-85A3-DDD420DDCEDD}"/>
              </a:ext>
            </a:extLst>
          </p:cNvPr>
          <p:cNvGrpSpPr/>
          <p:nvPr/>
        </p:nvGrpSpPr>
        <p:grpSpPr>
          <a:xfrm>
            <a:off x="5396782" y="5374644"/>
            <a:ext cx="1386844" cy="1092018"/>
            <a:chOff x="11101724" y="-6666"/>
            <a:chExt cx="916164" cy="721400"/>
          </a:xfrm>
        </p:grpSpPr>
        <p:grpSp>
          <p:nvGrpSpPr>
            <p:cNvPr id="22" name="组合 21">
              <a:extLst>
                <a:ext uri="{FF2B5EF4-FFF2-40B4-BE49-F238E27FC236}">
                  <a16:creationId xmlns:a16="http://schemas.microsoft.com/office/drawing/2014/main" id="{A6BF0CC1-3CF4-442E-A69E-F67B2913BBF8}"/>
                </a:ext>
              </a:extLst>
            </p:cNvPr>
            <p:cNvGrpSpPr/>
            <p:nvPr userDrawn="1"/>
          </p:nvGrpSpPr>
          <p:grpSpPr>
            <a:xfrm>
              <a:off x="11266575" y="104775"/>
              <a:ext cx="561129" cy="561127"/>
              <a:chOff x="8975104" y="123891"/>
              <a:chExt cx="814140" cy="814138"/>
            </a:xfrm>
          </p:grpSpPr>
          <p:sp>
            <p:nvSpPr>
              <p:cNvPr id="24" name="椭圆 23">
                <a:extLst>
                  <a:ext uri="{FF2B5EF4-FFF2-40B4-BE49-F238E27FC236}">
                    <a16:creationId xmlns:a16="http://schemas.microsoft.com/office/drawing/2014/main" id="{2FBE761B-5136-4C41-8C80-893BC52F9E78}"/>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2451A7E-4557-4761-9475-BDFD39DDC77A}"/>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a:extLst>
                <a:ext uri="{FF2B5EF4-FFF2-40B4-BE49-F238E27FC236}">
                  <a16:creationId xmlns:a16="http://schemas.microsoft.com/office/drawing/2014/main" id="{255DC4F0-FC18-4628-B90C-9FF28B7D4B4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cxnSp>
        <p:nvCxnSpPr>
          <p:cNvPr id="29" name="直接连接符 28">
            <a:extLst>
              <a:ext uri="{FF2B5EF4-FFF2-40B4-BE49-F238E27FC236}">
                <a16:creationId xmlns:a16="http://schemas.microsoft.com/office/drawing/2014/main" id="{9F1B8DAA-7DD0-4030-839E-129AC7C7295E}"/>
              </a:ext>
            </a:extLst>
          </p:cNvPr>
          <p:cNvCxnSpPr>
            <a:cxnSpLocks/>
          </p:cNvCxnSpPr>
          <p:nvPr/>
        </p:nvCxnSpPr>
        <p:spPr>
          <a:xfrm>
            <a:off x="6612731" y="5947884"/>
            <a:ext cx="5586773"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弧形 29">
            <a:extLst>
              <a:ext uri="{FF2B5EF4-FFF2-40B4-BE49-F238E27FC236}">
                <a16:creationId xmlns:a16="http://schemas.microsoft.com/office/drawing/2014/main" id="{F8E0C800-FD09-4C53-A390-F17F9869B6A0}"/>
              </a:ext>
            </a:extLst>
          </p:cNvPr>
          <p:cNvSpPr/>
          <p:nvPr/>
        </p:nvSpPr>
        <p:spPr>
          <a:xfrm>
            <a:off x="5554980" y="5470799"/>
            <a:ext cx="954170" cy="954170"/>
          </a:xfrm>
          <a:prstGeom prst="arc">
            <a:avLst>
              <a:gd name="adj1" fmla="val 10811972"/>
              <a:gd name="adj2" fmla="val 1418139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3054798C-A244-47A6-8D64-A70CE7525952}"/>
              </a:ext>
            </a:extLst>
          </p:cNvPr>
          <p:cNvSpPr/>
          <p:nvPr/>
        </p:nvSpPr>
        <p:spPr>
          <a:xfrm flipH="1" flipV="1">
            <a:off x="5554979" y="5429106"/>
            <a:ext cx="1057751" cy="1037556"/>
          </a:xfrm>
          <a:prstGeom prst="arc">
            <a:avLst>
              <a:gd name="adj1" fmla="val 10811972"/>
              <a:gd name="adj2" fmla="val 1380467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6874156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2886F-5021-418B-8B24-9291F075A5D6}"/>
              </a:ext>
            </a:extLst>
          </p:cNvPr>
          <p:cNvSpPr>
            <a:spLocks noGrp="1"/>
          </p:cNvSpPr>
          <p:nvPr>
            <p:ph type="title"/>
          </p:nvPr>
        </p:nvSpPr>
        <p:spPr/>
        <p:txBody>
          <a:bodyPr/>
          <a:lstStyle/>
          <a:p>
            <a:endParaRPr lang="zh-CN" altLang="en-US" dirty="0"/>
          </a:p>
        </p:txBody>
      </p:sp>
      <p:pic>
        <p:nvPicPr>
          <p:cNvPr id="25" name="图片 24">
            <a:extLst>
              <a:ext uri="{FF2B5EF4-FFF2-40B4-BE49-F238E27FC236}">
                <a16:creationId xmlns:a16="http://schemas.microsoft.com/office/drawing/2014/main" id="{8D8DD51D-61DD-4E25-841E-5F88C7428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0129" y="744970"/>
            <a:ext cx="8721871" cy="5989660"/>
          </a:xfrm>
          <a:prstGeom prst="rect">
            <a:avLst/>
          </a:prstGeom>
        </p:spPr>
      </p:pic>
      <p:grpSp>
        <p:nvGrpSpPr>
          <p:cNvPr id="11" name="组合 10"/>
          <p:cNvGrpSpPr/>
          <p:nvPr/>
        </p:nvGrpSpPr>
        <p:grpSpPr>
          <a:xfrm>
            <a:off x="-16708" y="1451439"/>
            <a:ext cx="3213826" cy="4976928"/>
            <a:chOff x="-16708" y="1451439"/>
            <a:chExt cx="3213826" cy="4976928"/>
          </a:xfrm>
        </p:grpSpPr>
        <p:grpSp>
          <p:nvGrpSpPr>
            <p:cNvPr id="3" name="ïṧḻïḍe">
              <a:extLst>
                <a:ext uri="{FF2B5EF4-FFF2-40B4-BE49-F238E27FC236}">
                  <a16:creationId xmlns:a16="http://schemas.microsoft.com/office/drawing/2014/main" id="{7590863E-12D6-40BD-A710-61EC18073426}"/>
                </a:ext>
              </a:extLst>
            </p:cNvPr>
            <p:cNvGrpSpPr/>
            <p:nvPr/>
          </p:nvGrpSpPr>
          <p:grpSpPr>
            <a:xfrm>
              <a:off x="1549" y="1451439"/>
              <a:ext cx="3195569" cy="4976928"/>
              <a:chOff x="0" y="1308100"/>
              <a:chExt cx="2984500" cy="4648200"/>
            </a:xfrm>
          </p:grpSpPr>
          <p:sp>
            <p:nvSpPr>
              <p:cNvPr id="4" name="îŝľiḋé">
                <a:extLst>
                  <a:ext uri="{FF2B5EF4-FFF2-40B4-BE49-F238E27FC236}">
                    <a16:creationId xmlns:a16="http://schemas.microsoft.com/office/drawing/2014/main" id="{C8FF9237-9D1E-499F-8BA0-891491715143}"/>
                  </a:ext>
                </a:extLst>
              </p:cNvPr>
              <p:cNvSpPr/>
              <p:nvPr/>
            </p:nvSpPr>
            <p:spPr>
              <a:xfrm>
                <a:off x="0" y="1308100"/>
                <a:ext cx="2984500" cy="4648200"/>
              </a:xfrm>
              <a:custGeom>
                <a:avLst/>
                <a:gdLst>
                  <a:gd name="connsiteX0" fmla="*/ 660400 w 2984500"/>
                  <a:gd name="connsiteY0" fmla="*/ 0 h 4648200"/>
                  <a:gd name="connsiteX1" fmla="*/ 2984500 w 2984500"/>
                  <a:gd name="connsiteY1" fmla="*/ 2324100 h 4648200"/>
                  <a:gd name="connsiteX2" fmla="*/ 660400 w 2984500"/>
                  <a:gd name="connsiteY2" fmla="*/ 4648200 h 4648200"/>
                  <a:gd name="connsiteX3" fmla="*/ 192013 w 2984500"/>
                  <a:gd name="connsiteY3" fmla="*/ 4600983 h 4648200"/>
                  <a:gd name="connsiteX4" fmla="*/ 0 w 2984500"/>
                  <a:gd name="connsiteY4" fmla="*/ 4551611 h 4648200"/>
                  <a:gd name="connsiteX5" fmla="*/ 0 w 2984500"/>
                  <a:gd name="connsiteY5" fmla="*/ 96589 h 4648200"/>
                  <a:gd name="connsiteX6" fmla="*/ 192013 w 2984500"/>
                  <a:gd name="connsiteY6" fmla="*/ 47218 h 4648200"/>
                  <a:gd name="connsiteX7" fmla="*/ 660400 w 29845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4500" h="4648200">
                    <a:moveTo>
                      <a:pt x="660400" y="0"/>
                    </a:moveTo>
                    <a:cubicBezTo>
                      <a:pt x="1943965" y="0"/>
                      <a:pt x="2984500" y="1040535"/>
                      <a:pt x="2984500" y="2324100"/>
                    </a:cubicBezTo>
                    <a:cubicBezTo>
                      <a:pt x="2984500" y="3607665"/>
                      <a:pt x="1943965" y="4648200"/>
                      <a:pt x="660400" y="4648200"/>
                    </a:cubicBezTo>
                    <a:cubicBezTo>
                      <a:pt x="499955" y="4648200"/>
                      <a:pt x="343306" y="4631942"/>
                      <a:pt x="192013" y="4600983"/>
                    </a:cubicBezTo>
                    <a:lnTo>
                      <a:pt x="0" y="4551611"/>
                    </a:lnTo>
                    <a:lnTo>
                      <a:pt x="0" y="96589"/>
                    </a:lnTo>
                    <a:lnTo>
                      <a:pt x="192013" y="47218"/>
                    </a:lnTo>
                    <a:cubicBezTo>
                      <a:pt x="343306" y="16259"/>
                      <a:pt x="499955" y="0"/>
                      <a:pt x="660400" y="0"/>
                    </a:cubicBezTo>
                    <a:close/>
                  </a:path>
                </a:pathLst>
              </a:custGeom>
              <a:solidFill>
                <a:schemeClr val="bg1">
                  <a:lumMod val="95000"/>
                </a:schemeClr>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5" name="iSḻïḑè">
                <a:extLst>
                  <a:ext uri="{FF2B5EF4-FFF2-40B4-BE49-F238E27FC236}">
                    <a16:creationId xmlns:a16="http://schemas.microsoft.com/office/drawing/2014/main" id="{21389E5C-BFEB-4DBB-8F08-71A1F230B692}"/>
                  </a:ext>
                </a:extLst>
              </p:cNvPr>
              <p:cNvSpPr/>
              <p:nvPr/>
            </p:nvSpPr>
            <p:spPr>
              <a:xfrm>
                <a:off x="0" y="1835534"/>
                <a:ext cx="2457065" cy="3593330"/>
              </a:xfrm>
              <a:custGeom>
                <a:avLst/>
                <a:gdLst>
                  <a:gd name="connsiteX0" fmla="*/ 660400 w 2457065"/>
                  <a:gd name="connsiteY0" fmla="*/ 0 h 3593330"/>
                  <a:gd name="connsiteX1" fmla="*/ 2457065 w 2457065"/>
                  <a:gd name="connsiteY1" fmla="*/ 1796665 h 3593330"/>
                  <a:gd name="connsiteX2" fmla="*/ 660400 w 2457065"/>
                  <a:gd name="connsiteY2" fmla="*/ 3593330 h 3593330"/>
                  <a:gd name="connsiteX3" fmla="*/ 126127 w 2457065"/>
                  <a:gd name="connsiteY3" fmla="*/ 3512556 h 3593330"/>
                  <a:gd name="connsiteX4" fmla="*/ 0 w 2457065"/>
                  <a:gd name="connsiteY4" fmla="*/ 3466393 h 3593330"/>
                  <a:gd name="connsiteX5" fmla="*/ 0 w 2457065"/>
                  <a:gd name="connsiteY5" fmla="*/ 126938 h 3593330"/>
                  <a:gd name="connsiteX6" fmla="*/ 126127 w 2457065"/>
                  <a:gd name="connsiteY6" fmla="*/ 80775 h 3593330"/>
                  <a:gd name="connsiteX7" fmla="*/ 660400 w 2457065"/>
                  <a:gd name="connsiteY7" fmla="*/ 0 h 359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7065" h="3593330">
                    <a:moveTo>
                      <a:pt x="660400" y="0"/>
                    </a:moveTo>
                    <a:cubicBezTo>
                      <a:pt x="1652671" y="0"/>
                      <a:pt x="2457065" y="804394"/>
                      <a:pt x="2457065" y="1796665"/>
                    </a:cubicBezTo>
                    <a:cubicBezTo>
                      <a:pt x="2457065" y="2788936"/>
                      <a:pt x="1652671" y="3593330"/>
                      <a:pt x="660400" y="3593330"/>
                    </a:cubicBezTo>
                    <a:cubicBezTo>
                      <a:pt x="474349" y="3593330"/>
                      <a:pt x="294904" y="3565051"/>
                      <a:pt x="126127" y="3512556"/>
                    </a:cubicBezTo>
                    <a:lnTo>
                      <a:pt x="0" y="3466393"/>
                    </a:lnTo>
                    <a:lnTo>
                      <a:pt x="0" y="126938"/>
                    </a:lnTo>
                    <a:lnTo>
                      <a:pt x="126127" y="80775"/>
                    </a:lnTo>
                    <a:cubicBezTo>
                      <a:pt x="294904" y="28280"/>
                      <a:pt x="474349" y="0"/>
                      <a:pt x="660400" y="0"/>
                    </a:cubicBezTo>
                    <a:close/>
                  </a:path>
                </a:pathLst>
              </a:custGeom>
              <a:gradFill>
                <a:gsLst>
                  <a:gs pos="0">
                    <a:srgbClr val="98DAED">
                      <a:alpha val="42000"/>
                    </a:srgbClr>
                  </a:gs>
                  <a:gs pos="54000">
                    <a:srgbClr val="71AEE1"/>
                  </a:gs>
                  <a:gs pos="100000">
                    <a:srgbClr val="71AEE1"/>
                  </a:gs>
                </a:gsLst>
                <a:lin ang="5400000" scaled="1"/>
              </a:gra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6" name="iŝḻîḑé">
                <a:extLst>
                  <a:ext uri="{FF2B5EF4-FFF2-40B4-BE49-F238E27FC236}">
                    <a16:creationId xmlns:a16="http://schemas.microsoft.com/office/drawing/2014/main" id="{66186756-89D2-4FBF-AD93-87FE7A4BA153}"/>
                  </a:ext>
                </a:extLst>
              </p:cNvPr>
              <p:cNvSpPr/>
              <p:nvPr/>
            </p:nvSpPr>
            <p:spPr>
              <a:xfrm>
                <a:off x="0" y="2111239"/>
                <a:ext cx="2181360" cy="3041920"/>
              </a:xfrm>
              <a:custGeom>
                <a:avLst/>
                <a:gdLst>
                  <a:gd name="connsiteX0" fmla="*/ 660400 w 2181360"/>
                  <a:gd name="connsiteY0" fmla="*/ 0 h 3041920"/>
                  <a:gd name="connsiteX1" fmla="*/ 2181360 w 2181360"/>
                  <a:gd name="connsiteY1" fmla="*/ 1520960 h 3041920"/>
                  <a:gd name="connsiteX2" fmla="*/ 660400 w 2181360"/>
                  <a:gd name="connsiteY2" fmla="*/ 3041920 h 3041920"/>
                  <a:gd name="connsiteX3" fmla="*/ 68374 w 2181360"/>
                  <a:gd name="connsiteY3" fmla="*/ 2922396 h 3041920"/>
                  <a:gd name="connsiteX4" fmla="*/ 0 w 2181360"/>
                  <a:gd name="connsiteY4" fmla="*/ 2889458 h 3041920"/>
                  <a:gd name="connsiteX5" fmla="*/ 0 w 2181360"/>
                  <a:gd name="connsiteY5" fmla="*/ 152462 h 3041920"/>
                  <a:gd name="connsiteX6" fmla="*/ 68374 w 2181360"/>
                  <a:gd name="connsiteY6" fmla="*/ 119525 h 3041920"/>
                  <a:gd name="connsiteX7" fmla="*/ 660400 w 2181360"/>
                  <a:gd name="connsiteY7" fmla="*/ 0 h 304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1360" h="3041920">
                    <a:moveTo>
                      <a:pt x="660400" y="0"/>
                    </a:moveTo>
                    <a:cubicBezTo>
                      <a:pt x="1500403" y="0"/>
                      <a:pt x="2181360" y="680957"/>
                      <a:pt x="2181360" y="1520960"/>
                    </a:cubicBezTo>
                    <a:cubicBezTo>
                      <a:pt x="2181360" y="2360963"/>
                      <a:pt x="1500403" y="3041920"/>
                      <a:pt x="660400" y="3041920"/>
                    </a:cubicBezTo>
                    <a:cubicBezTo>
                      <a:pt x="450399" y="3041920"/>
                      <a:pt x="250339" y="2999360"/>
                      <a:pt x="68374" y="2922396"/>
                    </a:cubicBezTo>
                    <a:lnTo>
                      <a:pt x="0" y="2889458"/>
                    </a:lnTo>
                    <a:lnTo>
                      <a:pt x="0" y="152462"/>
                    </a:lnTo>
                    <a:lnTo>
                      <a:pt x="68374" y="119525"/>
                    </a:lnTo>
                    <a:cubicBezTo>
                      <a:pt x="250339" y="42560"/>
                      <a:pt x="450399" y="0"/>
                      <a:pt x="660400" y="0"/>
                    </a:cubicBezTo>
                    <a:close/>
                  </a:path>
                </a:pathLst>
              </a:custGeom>
              <a:solidFill>
                <a:schemeClr val="bg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sp>
          <p:nvSpPr>
            <p:cNvPr id="12" name="矩形 11">
              <a:extLst>
                <a:ext uri="{FF2B5EF4-FFF2-40B4-BE49-F238E27FC236}">
                  <a16:creationId xmlns:a16="http://schemas.microsoft.com/office/drawing/2014/main" id="{B7988736-9A74-4CD7-8864-EED60E3D1C02}"/>
                </a:ext>
              </a:extLst>
            </p:cNvPr>
            <p:cNvSpPr/>
            <p:nvPr/>
          </p:nvSpPr>
          <p:spPr>
            <a:xfrm>
              <a:off x="-16708" y="3919088"/>
              <a:ext cx="2356830" cy="807209"/>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河南艺术职业学院建校以来</a:t>
              </a:r>
            </a:p>
          </p:txBody>
        </p:sp>
        <p:grpSp>
          <p:nvGrpSpPr>
            <p:cNvPr id="17" name="组合 16">
              <a:extLst>
                <a:ext uri="{FF2B5EF4-FFF2-40B4-BE49-F238E27FC236}">
                  <a16:creationId xmlns:a16="http://schemas.microsoft.com/office/drawing/2014/main" id="{0E590FA3-E2D4-4DD1-BBAF-216B25EA1E68}"/>
                </a:ext>
              </a:extLst>
            </p:cNvPr>
            <p:cNvGrpSpPr/>
            <p:nvPr/>
          </p:nvGrpSpPr>
          <p:grpSpPr>
            <a:xfrm>
              <a:off x="468285" y="2888750"/>
              <a:ext cx="1386844" cy="1092018"/>
              <a:chOff x="11101724" y="-6666"/>
              <a:chExt cx="916164" cy="721400"/>
            </a:xfrm>
          </p:grpSpPr>
          <p:grpSp>
            <p:nvGrpSpPr>
              <p:cNvPr id="18" name="组合 17">
                <a:extLst>
                  <a:ext uri="{FF2B5EF4-FFF2-40B4-BE49-F238E27FC236}">
                    <a16:creationId xmlns:a16="http://schemas.microsoft.com/office/drawing/2014/main" id="{B2D7EF53-D667-4463-BBF2-6539046DA56D}"/>
                  </a:ext>
                </a:extLst>
              </p:cNvPr>
              <p:cNvGrpSpPr/>
              <p:nvPr userDrawn="1"/>
            </p:nvGrpSpPr>
            <p:grpSpPr>
              <a:xfrm>
                <a:off x="11266575" y="104775"/>
                <a:ext cx="561129" cy="561127"/>
                <a:chOff x="8975104" y="123891"/>
                <a:chExt cx="814140" cy="814138"/>
              </a:xfrm>
            </p:grpSpPr>
            <p:sp>
              <p:nvSpPr>
                <p:cNvPr id="20" name="椭圆 19">
                  <a:extLst>
                    <a:ext uri="{FF2B5EF4-FFF2-40B4-BE49-F238E27FC236}">
                      <a16:creationId xmlns:a16="http://schemas.microsoft.com/office/drawing/2014/main" id="{ADCE6513-B3CE-4E79-B84F-43C68EB7CF4D}"/>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F11295A8-2FAA-4188-959C-304357F0854C}"/>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a:extLst>
                  <a:ext uri="{FF2B5EF4-FFF2-40B4-BE49-F238E27FC236}">
                    <a16:creationId xmlns:a16="http://schemas.microsoft.com/office/drawing/2014/main" id="{EF07AEA9-1889-4071-AF4A-72F2085F50C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grpSp>
      <p:sp>
        <p:nvSpPr>
          <p:cNvPr id="7" name="i$ḷïḍê">
            <a:extLst>
              <a:ext uri="{FF2B5EF4-FFF2-40B4-BE49-F238E27FC236}">
                <a16:creationId xmlns:a16="http://schemas.microsoft.com/office/drawing/2014/main" id="{B7981DFB-8CDC-4BEE-BBA7-220E9FD4BBA8}"/>
              </a:ext>
            </a:extLst>
          </p:cNvPr>
          <p:cNvSpPr/>
          <p:nvPr/>
        </p:nvSpPr>
        <p:spPr>
          <a:xfrm>
            <a:off x="2738581" y="1600482"/>
            <a:ext cx="3037739" cy="575922"/>
          </a:xfrm>
          <a:prstGeom prst="roundRect">
            <a:avLst>
              <a:gd name="adj" fmla="val 50000"/>
            </a:avLst>
          </a:prstGeom>
          <a:gradFill flip="none" rotWithShape="1">
            <a:gsLst>
              <a:gs pos="0">
                <a:srgbClr val="1956AD"/>
              </a:gs>
              <a:gs pos="100000">
                <a:srgbClr val="2C84CF"/>
              </a:gs>
            </a:gsLst>
            <a:lin ang="2700000" scaled="1"/>
            <a:tileRect/>
          </a:gradFill>
          <a:ln w="19050">
            <a:solidFill>
              <a:schemeClr val="bg1"/>
            </a:solidFill>
          </a:ln>
        </p:spPr>
        <p:txBody>
          <a:bodyPr wrap="none" anchor="ctr"/>
          <a:lstStyle/>
          <a:p>
            <a:pPr algn="ctr"/>
            <a:r>
              <a:rPr lang="zh-CN" altLang="en-US" sz="2400" b="1" dirty="0">
                <a:solidFill>
                  <a:sysClr val="window" lastClr="FFFFFF"/>
                </a:solidFill>
                <a:latin typeface="Arial" charset="0"/>
                <a:ea typeface="微软雅黑" pitchFamily="34" charset="-122"/>
              </a:rPr>
              <a:t>贯彻党的教育方针</a:t>
            </a:r>
          </a:p>
        </p:txBody>
      </p:sp>
      <p:sp>
        <p:nvSpPr>
          <p:cNvPr id="8" name="ïsľide">
            <a:extLst>
              <a:ext uri="{FF2B5EF4-FFF2-40B4-BE49-F238E27FC236}">
                <a16:creationId xmlns:a16="http://schemas.microsoft.com/office/drawing/2014/main" id="{A2209C93-8916-45D1-B5D4-1E9F773B5585}"/>
              </a:ext>
            </a:extLst>
          </p:cNvPr>
          <p:cNvSpPr/>
          <p:nvPr/>
        </p:nvSpPr>
        <p:spPr>
          <a:xfrm>
            <a:off x="2738582" y="2616051"/>
            <a:ext cx="3602476" cy="575922"/>
          </a:xfrm>
          <a:prstGeom prst="roundRect">
            <a:avLst>
              <a:gd name="adj" fmla="val 50000"/>
            </a:avLst>
          </a:prstGeom>
          <a:gradFill flip="none" rotWithShape="1">
            <a:gsLst>
              <a:gs pos="0">
                <a:srgbClr val="1956AD"/>
              </a:gs>
              <a:gs pos="100000">
                <a:srgbClr val="2C84CF"/>
              </a:gs>
            </a:gsLst>
            <a:lin ang="2700000" scaled="1"/>
            <a:tileRect/>
          </a:gradFill>
          <a:ln w="19050">
            <a:solidFill>
              <a:schemeClr val="bg1"/>
            </a:solidFill>
            <a:round/>
            <a:headEnd/>
            <a:tailEnd/>
          </a:ln>
        </p:spPr>
        <p:txBody>
          <a:bodyPr wrap="none" anchor="ctr"/>
          <a:lstStyle/>
          <a:p>
            <a:pPr algn="ctr"/>
            <a:r>
              <a:rPr lang="zh-CN" altLang="en-US" sz="2400" b="1" dirty="0">
                <a:solidFill>
                  <a:sysClr val="window" lastClr="FFFFFF"/>
                </a:solidFill>
                <a:latin typeface="Arial" charset="0"/>
                <a:ea typeface="微软雅黑" pitchFamily="34" charset="-122"/>
              </a:rPr>
              <a:t>坚持社会主义办学方向</a:t>
            </a:r>
          </a:p>
        </p:txBody>
      </p:sp>
      <p:sp>
        <p:nvSpPr>
          <p:cNvPr id="9" name="iśļîdê">
            <a:extLst>
              <a:ext uri="{FF2B5EF4-FFF2-40B4-BE49-F238E27FC236}">
                <a16:creationId xmlns:a16="http://schemas.microsoft.com/office/drawing/2014/main" id="{0D5C8C86-4334-48FA-836A-BECD658AFFFD}"/>
              </a:ext>
            </a:extLst>
          </p:cNvPr>
          <p:cNvSpPr/>
          <p:nvPr/>
        </p:nvSpPr>
        <p:spPr>
          <a:xfrm>
            <a:off x="2738581" y="3631620"/>
            <a:ext cx="4533076" cy="575922"/>
          </a:xfrm>
          <a:prstGeom prst="roundRect">
            <a:avLst>
              <a:gd name="adj" fmla="val 50000"/>
            </a:avLst>
          </a:prstGeom>
          <a:gradFill flip="none" rotWithShape="1">
            <a:gsLst>
              <a:gs pos="0">
                <a:srgbClr val="1956AD"/>
              </a:gs>
              <a:gs pos="100000">
                <a:srgbClr val="2C84CF"/>
              </a:gs>
            </a:gsLst>
            <a:lin ang="2700000" scaled="1"/>
            <a:tileRect/>
          </a:gradFill>
          <a:ln w="19050">
            <a:solidFill>
              <a:schemeClr val="bg1"/>
            </a:solidFill>
            <a:round/>
            <a:headEnd/>
            <a:tailEnd/>
          </a:ln>
        </p:spPr>
        <p:txBody>
          <a:bodyPr wrap="none" anchor="ctr"/>
          <a:lstStyle/>
          <a:p>
            <a:pPr algn="ctr"/>
            <a:r>
              <a:rPr lang="zh-CN" altLang="en-US" sz="2400" b="1" dirty="0">
                <a:solidFill>
                  <a:sysClr val="window" lastClr="FFFFFF"/>
                </a:solidFill>
                <a:latin typeface="Arial" charset="0"/>
                <a:ea typeface="微软雅黑" pitchFamily="34" charset="-122"/>
              </a:rPr>
              <a:t>坚持鲜明的艺术特色艺术特色</a:t>
            </a:r>
          </a:p>
        </p:txBody>
      </p:sp>
      <p:sp>
        <p:nvSpPr>
          <p:cNvPr id="10" name="íšľîdê">
            <a:extLst>
              <a:ext uri="{FF2B5EF4-FFF2-40B4-BE49-F238E27FC236}">
                <a16:creationId xmlns:a16="http://schemas.microsoft.com/office/drawing/2014/main" id="{60F513F9-7E5F-445E-B6F9-0BA71682E5A3}"/>
              </a:ext>
            </a:extLst>
          </p:cNvPr>
          <p:cNvSpPr/>
          <p:nvPr/>
        </p:nvSpPr>
        <p:spPr>
          <a:xfrm>
            <a:off x="2738582" y="5662758"/>
            <a:ext cx="8306790" cy="575922"/>
          </a:xfrm>
          <a:prstGeom prst="roundRect">
            <a:avLst>
              <a:gd name="adj" fmla="val 50000"/>
            </a:avLst>
          </a:prstGeom>
          <a:gradFill flip="none" rotWithShape="1">
            <a:gsLst>
              <a:gs pos="0">
                <a:srgbClr val="1956AD"/>
              </a:gs>
              <a:gs pos="100000">
                <a:srgbClr val="2C84CF"/>
              </a:gs>
            </a:gsLst>
            <a:lin ang="2700000" scaled="1"/>
            <a:tileRect/>
          </a:gradFill>
          <a:ln w="19050">
            <a:solidFill>
              <a:schemeClr val="bg1"/>
            </a:solidFill>
            <a:round/>
            <a:headEnd/>
            <a:tailEnd/>
          </a:ln>
        </p:spPr>
        <p:txBody>
          <a:bodyPr wrap="none" anchor="ctr"/>
          <a:lstStyle/>
          <a:p>
            <a:pPr algn="ctr"/>
            <a:r>
              <a:rPr lang="zh-CN" altLang="en-US" sz="2400" b="1" dirty="0">
                <a:solidFill>
                  <a:sysClr val="window" lastClr="FFFFFF"/>
                </a:solidFill>
                <a:latin typeface="Arial" charset="0"/>
                <a:ea typeface="微软雅黑" pitchFamily="34" charset="-122"/>
              </a:rPr>
              <a:t>坚持以严谨的治学精神以严谨的治学精神以严谨的治学精</a:t>
            </a:r>
          </a:p>
        </p:txBody>
      </p:sp>
      <p:sp>
        <p:nvSpPr>
          <p:cNvPr id="26" name="iśļîdê">
            <a:extLst>
              <a:ext uri="{FF2B5EF4-FFF2-40B4-BE49-F238E27FC236}">
                <a16:creationId xmlns:a16="http://schemas.microsoft.com/office/drawing/2014/main" id="{FBF2182C-F3F5-43C9-8111-A050525834D4}"/>
              </a:ext>
            </a:extLst>
          </p:cNvPr>
          <p:cNvSpPr/>
          <p:nvPr/>
        </p:nvSpPr>
        <p:spPr>
          <a:xfrm>
            <a:off x="2738581" y="4647189"/>
            <a:ext cx="6376390" cy="575922"/>
          </a:xfrm>
          <a:prstGeom prst="roundRect">
            <a:avLst>
              <a:gd name="adj" fmla="val 50000"/>
            </a:avLst>
          </a:prstGeom>
          <a:gradFill flip="none" rotWithShape="1">
            <a:gsLst>
              <a:gs pos="0">
                <a:srgbClr val="1956AD"/>
              </a:gs>
              <a:gs pos="100000">
                <a:srgbClr val="2C84CF"/>
              </a:gs>
            </a:gsLst>
            <a:lin ang="2700000" scaled="1"/>
            <a:tileRect/>
          </a:gradFill>
          <a:ln w="19050">
            <a:solidFill>
              <a:schemeClr val="bg1"/>
            </a:solidFill>
            <a:round/>
            <a:headEnd/>
            <a:tailEnd/>
          </a:ln>
        </p:spPr>
        <p:txBody>
          <a:bodyPr wrap="none" anchor="ctr"/>
          <a:lstStyle/>
          <a:p>
            <a:pPr algn="ctr"/>
            <a:r>
              <a:rPr lang="zh-CN" altLang="en-US" sz="2400" b="1" dirty="0">
                <a:solidFill>
                  <a:sysClr val="window" lastClr="FFFFFF"/>
                </a:solidFill>
                <a:latin typeface="Arial" charset="0"/>
                <a:ea typeface="微软雅黑" pitchFamily="34" charset="-122"/>
              </a:rPr>
              <a:t>坚持鲜明的艺术特色艺术特色艺术特色艺术</a:t>
            </a:r>
          </a:p>
        </p:txBody>
      </p:sp>
    </p:spTree>
    <p:extLst>
      <p:ext uri="{BB962C8B-B14F-4D97-AF65-F5344CB8AC3E}">
        <p14:creationId xmlns:p14="http://schemas.microsoft.com/office/powerpoint/2010/main" val="1154978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750"/>
                                        <p:tgtEl>
                                          <p:spTgt spid="25"/>
                                        </p:tgtEl>
                                      </p:cBhvr>
                                    </p:animEffect>
                                  </p:childTnLst>
                                </p:cTn>
                              </p:par>
                              <p:par>
                                <p:cTn id="8" presetID="22" presetClass="entr" presetSubtype="8"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750"/>
                                        <p:tgtEl>
                                          <p:spTgt spid="11"/>
                                        </p:tgtEl>
                                      </p:cBhvr>
                                    </p:animEffect>
                                  </p:childTnLst>
                                </p:cTn>
                              </p:par>
                            </p:childTnLst>
                          </p:cTn>
                        </p:par>
                        <p:par>
                          <p:cTn id="11" fill="hold">
                            <p:stCondLst>
                              <p:cond delay="1500"/>
                            </p:stCondLst>
                            <p:childTnLst>
                              <p:par>
                                <p:cTn id="12" presetID="1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p:tgtEl>
                                          <p:spTgt spid="7"/>
                                        </p:tgtEl>
                                        <p:attrNameLst>
                                          <p:attrName>ppt_x</p:attrName>
                                        </p:attrNameLst>
                                      </p:cBhvr>
                                      <p:tavLst>
                                        <p:tav tm="0">
                                          <p:val>
                                            <p:strVal val="#ppt_x-#ppt_w*1.125000"/>
                                          </p:val>
                                        </p:tav>
                                        <p:tav tm="100000">
                                          <p:val>
                                            <p:strVal val="#ppt_x"/>
                                          </p:val>
                                        </p:tav>
                                      </p:tavLst>
                                    </p:anim>
                                    <p:animEffect transition="in" filter="wipe(right)">
                                      <p:cBhvr>
                                        <p:cTn id="15" dur="500"/>
                                        <p:tgtEl>
                                          <p:spTgt spid="7"/>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par>
                          <p:cTn id="21" fill="hold">
                            <p:stCondLst>
                              <p:cond delay="2500"/>
                            </p:stCondLst>
                            <p:childTnLst>
                              <p:par>
                                <p:cTn id="22" presetID="1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ppt_x</p:attrName>
                                        </p:attrNameLst>
                                      </p:cBhvr>
                                      <p:tavLst>
                                        <p:tav tm="0">
                                          <p:val>
                                            <p:strVal val="#ppt_x-#ppt_w*1.125000"/>
                                          </p:val>
                                        </p:tav>
                                        <p:tav tm="100000">
                                          <p:val>
                                            <p:strVal val="#ppt_x"/>
                                          </p:val>
                                        </p:tav>
                                      </p:tavLst>
                                    </p:anim>
                                    <p:animEffect transition="in" filter="wipe(right)">
                                      <p:cBhvr>
                                        <p:cTn id="25" dur="500"/>
                                        <p:tgtEl>
                                          <p:spTgt spid="9"/>
                                        </p:tgtEl>
                                      </p:cBhvr>
                                    </p:animEffect>
                                  </p:childTnLst>
                                </p:cTn>
                              </p:par>
                            </p:childTnLst>
                          </p:cTn>
                        </p:par>
                        <p:par>
                          <p:cTn id="26" fill="hold">
                            <p:stCondLst>
                              <p:cond delay="3000"/>
                            </p:stCondLst>
                            <p:childTnLst>
                              <p:par>
                                <p:cTn id="27" presetID="12" presetClass="entr" presetSubtype="8"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p:tgtEl>
                                          <p:spTgt spid="26"/>
                                        </p:tgtEl>
                                        <p:attrNameLst>
                                          <p:attrName>ppt_x</p:attrName>
                                        </p:attrNameLst>
                                      </p:cBhvr>
                                      <p:tavLst>
                                        <p:tav tm="0">
                                          <p:val>
                                            <p:strVal val="#ppt_x-#ppt_w*1.125000"/>
                                          </p:val>
                                        </p:tav>
                                        <p:tav tm="100000">
                                          <p:val>
                                            <p:strVal val="#ppt_x"/>
                                          </p:val>
                                        </p:tav>
                                      </p:tavLst>
                                    </p:anim>
                                    <p:animEffect transition="in" filter="wipe(right)">
                                      <p:cBhvr>
                                        <p:cTn id="30" dur="500"/>
                                        <p:tgtEl>
                                          <p:spTgt spid="26"/>
                                        </p:tgtEl>
                                      </p:cBhvr>
                                    </p:animEffect>
                                  </p:childTnLst>
                                </p:cTn>
                              </p:par>
                            </p:childTnLst>
                          </p:cTn>
                        </p:par>
                        <p:par>
                          <p:cTn id="31" fill="hold">
                            <p:stCondLst>
                              <p:cond delay="3500"/>
                            </p:stCondLst>
                            <p:childTnLst>
                              <p:par>
                                <p:cTn id="32" presetID="1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ppt_x</p:attrName>
                                        </p:attrNameLst>
                                      </p:cBhvr>
                                      <p:tavLst>
                                        <p:tav tm="0">
                                          <p:val>
                                            <p:strVal val="#ppt_x-#ppt_w*1.125000"/>
                                          </p:val>
                                        </p:tav>
                                        <p:tav tm="100000">
                                          <p:val>
                                            <p:strVal val="#ppt_x"/>
                                          </p:val>
                                        </p:tav>
                                      </p:tavLst>
                                    </p:anim>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31B4E-6585-4936-A24E-AB4C3F3F2D0E}"/>
              </a:ext>
            </a:extLst>
          </p:cNvPr>
          <p:cNvSpPr>
            <a:spLocks noGrp="1"/>
          </p:cNvSpPr>
          <p:nvPr>
            <p:ph type="title"/>
          </p:nvPr>
        </p:nvSpPr>
        <p:spPr/>
        <p:txBody>
          <a:bodyPr>
            <a:normAutofit/>
          </a:bodyPr>
          <a:lstStyle/>
          <a:p>
            <a:r>
              <a:rPr lang="zh-CN" altLang="en-US" dirty="0"/>
              <a:t>组织机构</a:t>
            </a:r>
          </a:p>
        </p:txBody>
      </p:sp>
      <p:grpSp>
        <p:nvGrpSpPr>
          <p:cNvPr id="3" name="组合 2"/>
          <p:cNvGrpSpPr/>
          <p:nvPr/>
        </p:nvGrpSpPr>
        <p:grpSpPr>
          <a:xfrm>
            <a:off x="0" y="1187784"/>
            <a:ext cx="12192000" cy="700204"/>
            <a:chOff x="0" y="1187784"/>
            <a:chExt cx="12192000" cy="700204"/>
          </a:xfrm>
        </p:grpSpPr>
        <p:sp>
          <p:nvSpPr>
            <p:cNvPr id="4" name="Rectangle 4">
              <a:extLst>
                <a:ext uri="{FF2B5EF4-FFF2-40B4-BE49-F238E27FC236}">
                  <a16:creationId xmlns:a16="http://schemas.microsoft.com/office/drawing/2014/main" id="{0A7CD261-7762-4D54-B464-2D21FB62D0C2}"/>
                </a:ext>
              </a:extLst>
            </p:cNvPr>
            <p:cNvSpPr/>
            <p:nvPr/>
          </p:nvSpPr>
          <p:spPr>
            <a:xfrm>
              <a:off x="0" y="1187784"/>
              <a:ext cx="12192000" cy="700204"/>
            </a:xfrm>
            <a:prstGeom prst="rect">
              <a:avLst/>
            </a:prstGeom>
            <a:solidFill>
              <a:schemeClr val="bg1">
                <a:lumMod val="95000"/>
                <a:alpha val="64000"/>
              </a:schemeClr>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873FCB8D-63E2-4A2A-9059-412F030E208E}"/>
                </a:ext>
              </a:extLst>
            </p:cNvPr>
            <p:cNvSpPr/>
            <p:nvPr/>
          </p:nvSpPr>
          <p:spPr>
            <a:xfrm>
              <a:off x="2417778" y="1258626"/>
              <a:ext cx="7368273" cy="523220"/>
            </a:xfrm>
            <a:prstGeom prst="rect">
              <a:avLst/>
            </a:prstGeom>
          </p:spPr>
          <p:txBody>
            <a:bodyPr wrap="square">
              <a:spAutoFit/>
            </a:bodyPr>
            <a:lstStyle/>
            <a:p>
              <a:pPr algn="ctr"/>
              <a:r>
                <a:rPr lang="zh-CN" altLang="en-US" sz="2800" b="1" dirty="0">
                  <a:latin typeface="汉仪粗宋简" panose="02010609000101010101" pitchFamily="49" charset="-122"/>
                  <a:ea typeface="汉仪粗宋简" panose="02010609000101010101" pitchFamily="49" charset="-122"/>
                </a:rPr>
                <a:t>“双创”育人体系：</a:t>
              </a:r>
              <a:r>
                <a:rPr lang="zh-CN" altLang="en-US" sz="2800" b="1" dirty="0">
                  <a:solidFill>
                    <a:srgbClr val="0070C0"/>
                  </a:solidFill>
                  <a:latin typeface="汉仪粗宋简" panose="02010609000101010101" pitchFamily="49" charset="-122"/>
                  <a:ea typeface="汉仪粗宋简" panose="02010609000101010101" pitchFamily="49" charset="-122"/>
                </a:rPr>
                <a:t>教育</a:t>
              </a:r>
              <a:r>
                <a:rPr lang="zh-CN" altLang="en-US" sz="2800" b="1" dirty="0">
                  <a:latin typeface="汉仪粗宋简" panose="02010609000101010101" pitchFamily="49" charset="-122"/>
                  <a:ea typeface="汉仪粗宋简" panose="02010609000101010101" pitchFamily="49" charset="-122"/>
                </a:rPr>
                <a:t>和</a:t>
              </a:r>
              <a:r>
                <a:rPr lang="zh-CN" altLang="en-US" sz="2800" b="1" dirty="0">
                  <a:solidFill>
                    <a:srgbClr val="0070C0"/>
                  </a:solidFill>
                  <a:latin typeface="汉仪粗宋简" panose="02010609000101010101" pitchFamily="49" charset="-122"/>
                  <a:ea typeface="汉仪粗宋简" panose="02010609000101010101" pitchFamily="49" charset="-122"/>
                </a:rPr>
                <a:t>实践</a:t>
              </a:r>
              <a:endParaRPr lang="zh-CN" altLang="en-US" sz="2400" b="1" dirty="0">
                <a:solidFill>
                  <a:srgbClr val="0070C0"/>
                </a:solidFill>
                <a:latin typeface="汉仪粗宋简" panose="02010609000101010101" pitchFamily="49" charset="-122"/>
                <a:ea typeface="汉仪粗宋简" panose="02010609000101010101" pitchFamily="49" charset="-122"/>
              </a:endParaRPr>
            </a:p>
          </p:txBody>
        </p:sp>
      </p:grpSp>
      <p:grpSp>
        <p:nvGrpSpPr>
          <p:cNvPr id="27" name="组合 26"/>
          <p:cNvGrpSpPr/>
          <p:nvPr/>
        </p:nvGrpSpPr>
        <p:grpSpPr>
          <a:xfrm>
            <a:off x="1352059" y="2040293"/>
            <a:ext cx="9516101" cy="5242354"/>
            <a:chOff x="1352059" y="2040293"/>
            <a:chExt cx="9516101" cy="5242354"/>
          </a:xfrm>
        </p:grpSpPr>
        <p:grpSp>
          <p:nvGrpSpPr>
            <p:cNvPr id="6" name="组合 5">
              <a:extLst>
                <a:ext uri="{FF2B5EF4-FFF2-40B4-BE49-F238E27FC236}">
                  <a16:creationId xmlns:a16="http://schemas.microsoft.com/office/drawing/2014/main" id="{F72607C0-C6F7-4645-8009-9EF2082B46C3}"/>
                </a:ext>
              </a:extLst>
            </p:cNvPr>
            <p:cNvGrpSpPr/>
            <p:nvPr/>
          </p:nvGrpSpPr>
          <p:grpSpPr>
            <a:xfrm>
              <a:off x="1352059" y="2040293"/>
              <a:ext cx="9516101" cy="5227307"/>
              <a:chOff x="1352059" y="2040293"/>
              <a:chExt cx="9516101" cy="5227307"/>
            </a:xfrm>
          </p:grpSpPr>
          <p:sp>
            <p:nvSpPr>
              <p:cNvPr id="7" name="íṧ1ïḓe">
                <a:extLst>
                  <a:ext uri="{FF2B5EF4-FFF2-40B4-BE49-F238E27FC236}">
                    <a16:creationId xmlns:a16="http://schemas.microsoft.com/office/drawing/2014/main" id="{F4129CEC-4DFE-461F-A2FF-DC7878249F85}"/>
                  </a:ext>
                </a:extLst>
              </p:cNvPr>
              <p:cNvSpPr/>
              <p:nvPr/>
            </p:nvSpPr>
            <p:spPr bwMode="auto">
              <a:xfrm>
                <a:off x="4248119" y="3552264"/>
                <a:ext cx="3718289" cy="3715336"/>
              </a:xfrm>
              <a:custGeom>
                <a:avLst/>
                <a:gdLst>
                  <a:gd name="T0" fmla="*/ 2129 w 2129"/>
                  <a:gd name="T1" fmla="*/ 1064 h 2127"/>
                  <a:gd name="T2" fmla="*/ 2117 w 2129"/>
                  <a:gd name="T3" fmla="*/ 970 h 2127"/>
                  <a:gd name="T4" fmla="*/ 2089 w 2129"/>
                  <a:gd name="T5" fmla="*/ 843 h 2127"/>
                  <a:gd name="T6" fmla="*/ 2049 w 2129"/>
                  <a:gd name="T7" fmla="*/ 703 h 2127"/>
                  <a:gd name="T8" fmla="*/ 2049 w 2129"/>
                  <a:gd name="T9" fmla="*/ 703 h 2127"/>
                  <a:gd name="T10" fmla="*/ 2004 w 2129"/>
                  <a:gd name="T11" fmla="*/ 581 h 2127"/>
                  <a:gd name="T12" fmla="*/ 1953 w 2129"/>
                  <a:gd name="T13" fmla="*/ 477 h 2127"/>
                  <a:gd name="T14" fmla="*/ 1894 w 2129"/>
                  <a:gd name="T15" fmla="*/ 397 h 2127"/>
                  <a:gd name="T16" fmla="*/ 1811 w 2129"/>
                  <a:gd name="T17" fmla="*/ 316 h 2127"/>
                  <a:gd name="T18" fmla="*/ 1708 w 2129"/>
                  <a:gd name="T19" fmla="*/ 236 h 2127"/>
                  <a:gd name="T20" fmla="*/ 1587 w 2129"/>
                  <a:gd name="T21" fmla="*/ 155 h 2127"/>
                  <a:gd name="T22" fmla="*/ 1587 w 2129"/>
                  <a:gd name="T23" fmla="*/ 155 h 2127"/>
                  <a:gd name="T24" fmla="*/ 1474 w 2129"/>
                  <a:gd name="T25" fmla="*/ 90 h 2127"/>
                  <a:gd name="T26" fmla="*/ 1368 w 2129"/>
                  <a:gd name="T27" fmla="*/ 43 h 2127"/>
                  <a:gd name="T28" fmla="*/ 1271 w 2129"/>
                  <a:gd name="T29" fmla="*/ 19 h 2127"/>
                  <a:gd name="T30" fmla="*/ 1156 w 2129"/>
                  <a:gd name="T31" fmla="*/ 11 h 2127"/>
                  <a:gd name="T32" fmla="*/ 1025 w 2129"/>
                  <a:gd name="T33" fmla="*/ 16 h 2127"/>
                  <a:gd name="T34" fmla="*/ 881 w 2129"/>
                  <a:gd name="T35" fmla="*/ 32 h 2127"/>
                  <a:gd name="T36" fmla="*/ 881 w 2129"/>
                  <a:gd name="T37" fmla="*/ 32 h 2127"/>
                  <a:gd name="T38" fmla="*/ 752 w 2129"/>
                  <a:gd name="T39" fmla="*/ 54 h 2127"/>
                  <a:gd name="T40" fmla="*/ 641 w 2129"/>
                  <a:gd name="T41" fmla="*/ 87 h 2127"/>
                  <a:gd name="T42" fmla="*/ 552 w 2129"/>
                  <a:gd name="T43" fmla="*/ 131 h 2127"/>
                  <a:gd name="T44" fmla="*/ 458 w 2129"/>
                  <a:gd name="T45" fmla="*/ 199 h 2127"/>
                  <a:gd name="T46" fmla="*/ 361 w 2129"/>
                  <a:gd name="T47" fmla="*/ 286 h 2127"/>
                  <a:gd name="T48" fmla="*/ 261 w 2129"/>
                  <a:gd name="T49" fmla="*/ 391 h 2127"/>
                  <a:gd name="T50" fmla="*/ 261 w 2129"/>
                  <a:gd name="T51" fmla="*/ 391 h 2127"/>
                  <a:gd name="T52" fmla="*/ 177 w 2129"/>
                  <a:gd name="T53" fmla="*/ 491 h 2127"/>
                  <a:gd name="T54" fmla="*/ 113 w 2129"/>
                  <a:gd name="T55" fmla="*/ 587 h 2127"/>
                  <a:gd name="T56" fmla="*/ 72 w 2129"/>
                  <a:gd name="T57" fmla="*/ 678 h 2127"/>
                  <a:gd name="T58" fmla="*/ 44 w 2129"/>
                  <a:gd name="T59" fmla="*/ 790 h 2127"/>
                  <a:gd name="T60" fmla="*/ 26 w 2129"/>
                  <a:gd name="T61" fmla="*/ 920 h 2127"/>
                  <a:gd name="T62" fmla="*/ 16 w 2129"/>
                  <a:gd name="T63" fmla="*/ 1065 h 2127"/>
                  <a:gd name="T64" fmla="*/ 0 w 2129"/>
                  <a:gd name="T65" fmla="*/ 1065 h 2127"/>
                  <a:gd name="T66" fmla="*/ 5 w 2129"/>
                  <a:gd name="T67" fmla="*/ 1165 h 2127"/>
                  <a:gd name="T68" fmla="*/ 30 w 2129"/>
                  <a:gd name="T69" fmla="*/ 1277 h 2127"/>
                  <a:gd name="T70" fmla="*/ 72 w 2129"/>
                  <a:gd name="T71" fmla="*/ 1401 h 2127"/>
                  <a:gd name="T72" fmla="*/ 128 w 2129"/>
                  <a:gd name="T73" fmla="*/ 1535 h 2127"/>
                  <a:gd name="T74" fmla="*/ 128 w 2129"/>
                  <a:gd name="T75" fmla="*/ 1535 h 2127"/>
                  <a:gd name="T76" fmla="*/ 187 w 2129"/>
                  <a:gd name="T77" fmla="*/ 1652 h 2127"/>
                  <a:gd name="T78" fmla="*/ 250 w 2129"/>
                  <a:gd name="T79" fmla="*/ 1748 h 2127"/>
                  <a:gd name="T80" fmla="*/ 317 w 2129"/>
                  <a:gd name="T81" fmla="*/ 1822 h 2127"/>
                  <a:gd name="T82" fmla="*/ 409 w 2129"/>
                  <a:gd name="T83" fmla="*/ 1892 h 2127"/>
                  <a:gd name="T84" fmla="*/ 520 w 2129"/>
                  <a:gd name="T85" fmla="*/ 1960 h 2127"/>
                  <a:gd name="T86" fmla="*/ 650 w 2129"/>
                  <a:gd name="T87" fmla="*/ 2027 h 2127"/>
                  <a:gd name="T88" fmla="*/ 650 w 2129"/>
                  <a:gd name="T89" fmla="*/ 2027 h 2127"/>
                  <a:gd name="T90" fmla="*/ 770 w 2129"/>
                  <a:gd name="T91" fmla="*/ 2078 h 2127"/>
                  <a:gd name="T92" fmla="*/ 880 w 2129"/>
                  <a:gd name="T93" fmla="*/ 2112 h 2127"/>
                  <a:gd name="T94" fmla="*/ 979 w 2129"/>
                  <a:gd name="T95" fmla="*/ 2125 h 2127"/>
                  <a:gd name="T96" fmla="*/ 1095 w 2129"/>
                  <a:gd name="T97" fmla="*/ 2120 h 2127"/>
                  <a:gd name="T98" fmla="*/ 1224 w 2129"/>
                  <a:gd name="T99" fmla="*/ 2100 h 2127"/>
                  <a:gd name="T100" fmla="*/ 1366 w 2129"/>
                  <a:gd name="T101" fmla="*/ 2068 h 2127"/>
                  <a:gd name="T102" fmla="*/ 1366 w 2129"/>
                  <a:gd name="T103" fmla="*/ 2068 h 2127"/>
                  <a:gd name="T104" fmla="*/ 1490 w 2129"/>
                  <a:gd name="T105" fmla="*/ 2031 h 2127"/>
                  <a:gd name="T106" fmla="*/ 1597 w 2129"/>
                  <a:gd name="T107" fmla="*/ 1985 h 2127"/>
                  <a:gd name="T108" fmla="*/ 1681 w 2129"/>
                  <a:gd name="T109" fmla="*/ 1931 h 2127"/>
                  <a:gd name="T110" fmla="*/ 1766 w 2129"/>
                  <a:gd name="T111" fmla="*/ 1853 h 2127"/>
                  <a:gd name="T112" fmla="*/ 1852 w 2129"/>
                  <a:gd name="T113" fmla="*/ 1755 h 2127"/>
                  <a:gd name="T114" fmla="*/ 1940 w 2129"/>
                  <a:gd name="T115" fmla="*/ 1640 h 2127"/>
                  <a:gd name="T116" fmla="*/ 1940 w 2129"/>
                  <a:gd name="T117" fmla="*/ 1640 h 2127"/>
                  <a:gd name="T118" fmla="*/ 2012 w 2129"/>
                  <a:gd name="T119" fmla="*/ 1531 h 2127"/>
                  <a:gd name="T120" fmla="*/ 2065 w 2129"/>
                  <a:gd name="T121" fmla="*/ 1428 h 2127"/>
                  <a:gd name="T122" fmla="*/ 2094 w 2129"/>
                  <a:gd name="T123" fmla="*/ 1332 h 2127"/>
                  <a:gd name="T124" fmla="*/ 2110 w 2129"/>
                  <a:gd name="T125" fmla="*/ 1218 h 2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9" h="2127">
                    <a:moveTo>
                      <a:pt x="2113" y="1061"/>
                    </a:moveTo>
                    <a:cubicBezTo>
                      <a:pt x="2113" y="1062"/>
                      <a:pt x="2113" y="1063"/>
                      <a:pt x="2113" y="1064"/>
                    </a:cubicBezTo>
                    <a:cubicBezTo>
                      <a:pt x="2113" y="1072"/>
                      <a:pt x="2113" y="1079"/>
                      <a:pt x="2112" y="1087"/>
                    </a:cubicBezTo>
                    <a:cubicBezTo>
                      <a:pt x="2112" y="1092"/>
                      <a:pt x="2116" y="1095"/>
                      <a:pt x="2120" y="1096"/>
                    </a:cubicBezTo>
                    <a:cubicBezTo>
                      <a:pt x="2125" y="1096"/>
                      <a:pt x="2128" y="1092"/>
                      <a:pt x="2128" y="1088"/>
                    </a:cubicBezTo>
                    <a:cubicBezTo>
                      <a:pt x="2129" y="1080"/>
                      <a:pt x="2129" y="1072"/>
                      <a:pt x="2129" y="1064"/>
                    </a:cubicBezTo>
                    <a:cubicBezTo>
                      <a:pt x="2129" y="1063"/>
                      <a:pt x="2129" y="1062"/>
                      <a:pt x="2129" y="1061"/>
                    </a:cubicBezTo>
                    <a:cubicBezTo>
                      <a:pt x="2129" y="1057"/>
                      <a:pt x="2125" y="1053"/>
                      <a:pt x="2121" y="1053"/>
                    </a:cubicBezTo>
                    <a:cubicBezTo>
                      <a:pt x="2116" y="1053"/>
                      <a:pt x="2113" y="1057"/>
                      <a:pt x="2113" y="1061"/>
                    </a:cubicBezTo>
                    <a:close/>
                    <a:moveTo>
                      <a:pt x="2105" y="940"/>
                    </a:moveTo>
                    <a:cubicBezTo>
                      <a:pt x="2106" y="948"/>
                      <a:pt x="2107" y="955"/>
                      <a:pt x="2108" y="963"/>
                    </a:cubicBezTo>
                    <a:cubicBezTo>
                      <a:pt x="2108" y="968"/>
                      <a:pt x="2112" y="971"/>
                      <a:pt x="2117" y="970"/>
                    </a:cubicBezTo>
                    <a:cubicBezTo>
                      <a:pt x="2121" y="970"/>
                      <a:pt x="2124" y="966"/>
                      <a:pt x="2124" y="962"/>
                    </a:cubicBezTo>
                    <a:cubicBezTo>
                      <a:pt x="2123" y="954"/>
                      <a:pt x="2122" y="946"/>
                      <a:pt x="2121" y="938"/>
                    </a:cubicBezTo>
                    <a:cubicBezTo>
                      <a:pt x="2121" y="933"/>
                      <a:pt x="2117" y="930"/>
                      <a:pt x="2112" y="931"/>
                    </a:cubicBezTo>
                    <a:cubicBezTo>
                      <a:pt x="2108" y="931"/>
                      <a:pt x="2105" y="935"/>
                      <a:pt x="2105" y="940"/>
                    </a:cubicBezTo>
                    <a:close/>
                    <a:moveTo>
                      <a:pt x="2084" y="820"/>
                    </a:moveTo>
                    <a:cubicBezTo>
                      <a:pt x="2086" y="827"/>
                      <a:pt x="2088" y="835"/>
                      <a:pt x="2089" y="843"/>
                    </a:cubicBezTo>
                    <a:cubicBezTo>
                      <a:pt x="2090" y="847"/>
                      <a:pt x="2095" y="850"/>
                      <a:pt x="2099" y="849"/>
                    </a:cubicBezTo>
                    <a:cubicBezTo>
                      <a:pt x="2103" y="848"/>
                      <a:pt x="2106" y="844"/>
                      <a:pt x="2105" y="839"/>
                    </a:cubicBezTo>
                    <a:cubicBezTo>
                      <a:pt x="2103" y="832"/>
                      <a:pt x="2102" y="824"/>
                      <a:pt x="2100" y="816"/>
                    </a:cubicBezTo>
                    <a:cubicBezTo>
                      <a:pt x="2099" y="812"/>
                      <a:pt x="2094" y="809"/>
                      <a:pt x="2090" y="810"/>
                    </a:cubicBezTo>
                    <a:cubicBezTo>
                      <a:pt x="2086" y="811"/>
                      <a:pt x="2083" y="815"/>
                      <a:pt x="2084" y="820"/>
                    </a:cubicBezTo>
                    <a:close/>
                    <a:moveTo>
                      <a:pt x="2049" y="703"/>
                    </a:moveTo>
                    <a:cubicBezTo>
                      <a:pt x="2052" y="710"/>
                      <a:pt x="2054" y="718"/>
                      <a:pt x="2057" y="725"/>
                    </a:cubicBezTo>
                    <a:cubicBezTo>
                      <a:pt x="2058" y="730"/>
                      <a:pt x="2063" y="732"/>
                      <a:pt x="2067" y="730"/>
                    </a:cubicBezTo>
                    <a:cubicBezTo>
                      <a:pt x="2071" y="729"/>
                      <a:pt x="2073" y="724"/>
                      <a:pt x="2072" y="720"/>
                    </a:cubicBezTo>
                    <a:cubicBezTo>
                      <a:pt x="2069" y="713"/>
                      <a:pt x="2067" y="705"/>
                      <a:pt x="2064" y="698"/>
                    </a:cubicBezTo>
                    <a:cubicBezTo>
                      <a:pt x="2062" y="693"/>
                      <a:pt x="2058" y="691"/>
                      <a:pt x="2054" y="693"/>
                    </a:cubicBezTo>
                    <a:cubicBezTo>
                      <a:pt x="2050" y="694"/>
                      <a:pt x="2047" y="699"/>
                      <a:pt x="2049" y="703"/>
                    </a:cubicBezTo>
                    <a:close/>
                    <a:moveTo>
                      <a:pt x="2000" y="591"/>
                    </a:moveTo>
                    <a:cubicBezTo>
                      <a:pt x="2004" y="598"/>
                      <a:pt x="2007" y="605"/>
                      <a:pt x="2011" y="612"/>
                    </a:cubicBezTo>
                    <a:cubicBezTo>
                      <a:pt x="2013" y="616"/>
                      <a:pt x="2018" y="618"/>
                      <a:pt x="2022" y="616"/>
                    </a:cubicBezTo>
                    <a:cubicBezTo>
                      <a:pt x="2025" y="614"/>
                      <a:pt x="2027" y="610"/>
                      <a:pt x="2025" y="606"/>
                    </a:cubicBezTo>
                    <a:cubicBezTo>
                      <a:pt x="2022" y="598"/>
                      <a:pt x="2018" y="591"/>
                      <a:pt x="2015" y="584"/>
                    </a:cubicBezTo>
                    <a:cubicBezTo>
                      <a:pt x="2013" y="580"/>
                      <a:pt x="2008" y="579"/>
                      <a:pt x="2004" y="581"/>
                    </a:cubicBezTo>
                    <a:cubicBezTo>
                      <a:pt x="2000" y="583"/>
                      <a:pt x="1998" y="587"/>
                      <a:pt x="2000" y="591"/>
                    </a:cubicBezTo>
                    <a:close/>
                    <a:moveTo>
                      <a:pt x="1939" y="486"/>
                    </a:moveTo>
                    <a:cubicBezTo>
                      <a:pt x="1944" y="493"/>
                      <a:pt x="1948" y="499"/>
                      <a:pt x="1952" y="506"/>
                    </a:cubicBezTo>
                    <a:cubicBezTo>
                      <a:pt x="1954" y="510"/>
                      <a:pt x="1959" y="511"/>
                      <a:pt x="1963" y="508"/>
                    </a:cubicBezTo>
                    <a:cubicBezTo>
                      <a:pt x="1967" y="506"/>
                      <a:pt x="1968" y="501"/>
                      <a:pt x="1966" y="497"/>
                    </a:cubicBezTo>
                    <a:cubicBezTo>
                      <a:pt x="1961" y="491"/>
                      <a:pt x="1957" y="484"/>
                      <a:pt x="1953" y="477"/>
                    </a:cubicBezTo>
                    <a:cubicBezTo>
                      <a:pt x="1950" y="474"/>
                      <a:pt x="1945" y="473"/>
                      <a:pt x="1941" y="475"/>
                    </a:cubicBezTo>
                    <a:cubicBezTo>
                      <a:pt x="1938" y="477"/>
                      <a:pt x="1937" y="482"/>
                      <a:pt x="1939" y="486"/>
                    </a:cubicBezTo>
                    <a:close/>
                    <a:moveTo>
                      <a:pt x="1866" y="388"/>
                    </a:moveTo>
                    <a:cubicBezTo>
                      <a:pt x="1871" y="394"/>
                      <a:pt x="1876" y="401"/>
                      <a:pt x="1881" y="407"/>
                    </a:cubicBezTo>
                    <a:cubicBezTo>
                      <a:pt x="1884" y="410"/>
                      <a:pt x="1889" y="411"/>
                      <a:pt x="1892" y="408"/>
                    </a:cubicBezTo>
                    <a:cubicBezTo>
                      <a:pt x="1896" y="405"/>
                      <a:pt x="1896" y="400"/>
                      <a:pt x="1894" y="397"/>
                    </a:cubicBezTo>
                    <a:cubicBezTo>
                      <a:pt x="1889" y="390"/>
                      <a:pt x="1884" y="384"/>
                      <a:pt x="1878" y="378"/>
                    </a:cubicBezTo>
                    <a:cubicBezTo>
                      <a:pt x="1876" y="375"/>
                      <a:pt x="1871" y="374"/>
                      <a:pt x="1867" y="377"/>
                    </a:cubicBezTo>
                    <a:cubicBezTo>
                      <a:pt x="1864" y="380"/>
                      <a:pt x="1863" y="385"/>
                      <a:pt x="1866" y="388"/>
                    </a:cubicBezTo>
                    <a:close/>
                    <a:moveTo>
                      <a:pt x="1782" y="300"/>
                    </a:moveTo>
                    <a:cubicBezTo>
                      <a:pt x="1788" y="305"/>
                      <a:pt x="1794" y="311"/>
                      <a:pt x="1799" y="316"/>
                    </a:cubicBezTo>
                    <a:cubicBezTo>
                      <a:pt x="1803" y="319"/>
                      <a:pt x="1808" y="319"/>
                      <a:pt x="1811" y="316"/>
                    </a:cubicBezTo>
                    <a:cubicBezTo>
                      <a:pt x="1814" y="313"/>
                      <a:pt x="1814" y="308"/>
                      <a:pt x="1811" y="305"/>
                    </a:cubicBezTo>
                    <a:cubicBezTo>
                      <a:pt x="1805" y="299"/>
                      <a:pt x="1799" y="294"/>
                      <a:pt x="1793" y="288"/>
                    </a:cubicBezTo>
                    <a:cubicBezTo>
                      <a:pt x="1790" y="285"/>
                      <a:pt x="1785" y="285"/>
                      <a:pt x="1782" y="289"/>
                    </a:cubicBezTo>
                    <a:cubicBezTo>
                      <a:pt x="1779" y="292"/>
                      <a:pt x="1779" y="297"/>
                      <a:pt x="1782" y="300"/>
                    </a:cubicBezTo>
                    <a:close/>
                    <a:moveTo>
                      <a:pt x="1689" y="222"/>
                    </a:moveTo>
                    <a:cubicBezTo>
                      <a:pt x="1695" y="226"/>
                      <a:pt x="1701" y="231"/>
                      <a:pt x="1708" y="236"/>
                    </a:cubicBezTo>
                    <a:cubicBezTo>
                      <a:pt x="1711" y="239"/>
                      <a:pt x="1716" y="238"/>
                      <a:pt x="1719" y="235"/>
                    </a:cubicBezTo>
                    <a:cubicBezTo>
                      <a:pt x="1722" y="231"/>
                      <a:pt x="1721" y="226"/>
                      <a:pt x="1718" y="223"/>
                    </a:cubicBezTo>
                    <a:cubicBezTo>
                      <a:pt x="1711" y="218"/>
                      <a:pt x="1705" y="214"/>
                      <a:pt x="1698" y="209"/>
                    </a:cubicBezTo>
                    <a:cubicBezTo>
                      <a:pt x="1695" y="206"/>
                      <a:pt x="1690" y="207"/>
                      <a:pt x="1687" y="211"/>
                    </a:cubicBezTo>
                    <a:cubicBezTo>
                      <a:pt x="1685" y="214"/>
                      <a:pt x="1685" y="219"/>
                      <a:pt x="1689" y="222"/>
                    </a:cubicBezTo>
                    <a:close/>
                    <a:moveTo>
                      <a:pt x="1587" y="155"/>
                    </a:moveTo>
                    <a:cubicBezTo>
                      <a:pt x="1594" y="159"/>
                      <a:pt x="1601" y="163"/>
                      <a:pt x="1607" y="167"/>
                    </a:cubicBezTo>
                    <a:cubicBezTo>
                      <a:pt x="1611" y="169"/>
                      <a:pt x="1616" y="168"/>
                      <a:pt x="1618" y="164"/>
                    </a:cubicBezTo>
                    <a:cubicBezTo>
                      <a:pt x="1621" y="160"/>
                      <a:pt x="1619" y="155"/>
                      <a:pt x="1616" y="153"/>
                    </a:cubicBezTo>
                    <a:cubicBezTo>
                      <a:pt x="1609" y="149"/>
                      <a:pt x="1602" y="145"/>
                      <a:pt x="1595" y="141"/>
                    </a:cubicBezTo>
                    <a:cubicBezTo>
                      <a:pt x="1591" y="139"/>
                      <a:pt x="1586" y="140"/>
                      <a:pt x="1584" y="144"/>
                    </a:cubicBezTo>
                    <a:cubicBezTo>
                      <a:pt x="1582" y="148"/>
                      <a:pt x="1583" y="153"/>
                      <a:pt x="1587" y="155"/>
                    </a:cubicBezTo>
                    <a:close/>
                    <a:moveTo>
                      <a:pt x="1478" y="100"/>
                    </a:moveTo>
                    <a:cubicBezTo>
                      <a:pt x="1485" y="103"/>
                      <a:pt x="1492" y="107"/>
                      <a:pt x="1500" y="110"/>
                    </a:cubicBezTo>
                    <a:cubicBezTo>
                      <a:pt x="1504" y="112"/>
                      <a:pt x="1508" y="110"/>
                      <a:pt x="1510" y="106"/>
                    </a:cubicBezTo>
                    <a:cubicBezTo>
                      <a:pt x="1512" y="102"/>
                      <a:pt x="1510" y="97"/>
                      <a:pt x="1506" y="95"/>
                    </a:cubicBezTo>
                    <a:cubicBezTo>
                      <a:pt x="1499" y="92"/>
                      <a:pt x="1492" y="89"/>
                      <a:pt x="1484" y="85"/>
                    </a:cubicBezTo>
                    <a:cubicBezTo>
                      <a:pt x="1480" y="84"/>
                      <a:pt x="1475" y="86"/>
                      <a:pt x="1474" y="90"/>
                    </a:cubicBezTo>
                    <a:cubicBezTo>
                      <a:pt x="1472" y="94"/>
                      <a:pt x="1474" y="98"/>
                      <a:pt x="1478" y="100"/>
                    </a:cubicBezTo>
                    <a:close/>
                    <a:moveTo>
                      <a:pt x="1363" y="59"/>
                    </a:moveTo>
                    <a:cubicBezTo>
                      <a:pt x="1371" y="61"/>
                      <a:pt x="1378" y="63"/>
                      <a:pt x="1386" y="66"/>
                    </a:cubicBezTo>
                    <a:cubicBezTo>
                      <a:pt x="1390" y="67"/>
                      <a:pt x="1395" y="65"/>
                      <a:pt x="1396" y="61"/>
                    </a:cubicBezTo>
                    <a:cubicBezTo>
                      <a:pt x="1397" y="56"/>
                      <a:pt x="1395" y="52"/>
                      <a:pt x="1391" y="50"/>
                    </a:cubicBezTo>
                    <a:cubicBezTo>
                      <a:pt x="1383" y="48"/>
                      <a:pt x="1376" y="46"/>
                      <a:pt x="1368" y="43"/>
                    </a:cubicBezTo>
                    <a:cubicBezTo>
                      <a:pt x="1364" y="42"/>
                      <a:pt x="1359" y="45"/>
                      <a:pt x="1358" y="49"/>
                    </a:cubicBezTo>
                    <a:cubicBezTo>
                      <a:pt x="1357" y="53"/>
                      <a:pt x="1359" y="57"/>
                      <a:pt x="1363" y="59"/>
                    </a:cubicBezTo>
                    <a:close/>
                    <a:moveTo>
                      <a:pt x="1245" y="31"/>
                    </a:moveTo>
                    <a:cubicBezTo>
                      <a:pt x="1252" y="32"/>
                      <a:pt x="1260" y="34"/>
                      <a:pt x="1268" y="35"/>
                    </a:cubicBezTo>
                    <a:cubicBezTo>
                      <a:pt x="1272" y="36"/>
                      <a:pt x="1276" y="33"/>
                      <a:pt x="1277" y="29"/>
                    </a:cubicBezTo>
                    <a:cubicBezTo>
                      <a:pt x="1278" y="25"/>
                      <a:pt x="1275" y="20"/>
                      <a:pt x="1271" y="19"/>
                    </a:cubicBezTo>
                    <a:cubicBezTo>
                      <a:pt x="1263" y="18"/>
                      <a:pt x="1255" y="17"/>
                      <a:pt x="1247" y="15"/>
                    </a:cubicBezTo>
                    <a:cubicBezTo>
                      <a:pt x="1243" y="14"/>
                      <a:pt x="1239" y="17"/>
                      <a:pt x="1238" y="22"/>
                    </a:cubicBezTo>
                    <a:cubicBezTo>
                      <a:pt x="1237" y="26"/>
                      <a:pt x="1240" y="30"/>
                      <a:pt x="1245" y="31"/>
                    </a:cubicBezTo>
                    <a:close/>
                    <a:moveTo>
                      <a:pt x="1124" y="17"/>
                    </a:moveTo>
                    <a:cubicBezTo>
                      <a:pt x="1131" y="18"/>
                      <a:pt x="1139" y="18"/>
                      <a:pt x="1147" y="19"/>
                    </a:cubicBezTo>
                    <a:cubicBezTo>
                      <a:pt x="1152" y="19"/>
                      <a:pt x="1155" y="16"/>
                      <a:pt x="1156" y="11"/>
                    </a:cubicBezTo>
                    <a:cubicBezTo>
                      <a:pt x="1156" y="7"/>
                      <a:pt x="1153" y="3"/>
                      <a:pt x="1148" y="3"/>
                    </a:cubicBezTo>
                    <a:cubicBezTo>
                      <a:pt x="1140" y="2"/>
                      <a:pt x="1132" y="2"/>
                      <a:pt x="1124" y="1"/>
                    </a:cubicBezTo>
                    <a:cubicBezTo>
                      <a:pt x="1120" y="1"/>
                      <a:pt x="1116" y="4"/>
                      <a:pt x="1116" y="9"/>
                    </a:cubicBezTo>
                    <a:cubicBezTo>
                      <a:pt x="1116" y="13"/>
                      <a:pt x="1119" y="17"/>
                      <a:pt x="1124" y="17"/>
                    </a:cubicBezTo>
                    <a:close/>
                    <a:moveTo>
                      <a:pt x="1002" y="17"/>
                    </a:moveTo>
                    <a:cubicBezTo>
                      <a:pt x="1010" y="17"/>
                      <a:pt x="1017" y="16"/>
                      <a:pt x="1025" y="16"/>
                    </a:cubicBezTo>
                    <a:cubicBezTo>
                      <a:pt x="1030" y="16"/>
                      <a:pt x="1033" y="12"/>
                      <a:pt x="1033" y="8"/>
                    </a:cubicBezTo>
                    <a:cubicBezTo>
                      <a:pt x="1033" y="3"/>
                      <a:pt x="1029" y="0"/>
                      <a:pt x="1025" y="0"/>
                    </a:cubicBezTo>
                    <a:cubicBezTo>
                      <a:pt x="1017" y="0"/>
                      <a:pt x="1009" y="1"/>
                      <a:pt x="1001" y="1"/>
                    </a:cubicBezTo>
                    <a:cubicBezTo>
                      <a:pt x="996" y="2"/>
                      <a:pt x="993" y="5"/>
                      <a:pt x="993" y="10"/>
                    </a:cubicBezTo>
                    <a:cubicBezTo>
                      <a:pt x="993" y="14"/>
                      <a:pt x="997" y="18"/>
                      <a:pt x="1002" y="17"/>
                    </a:cubicBezTo>
                    <a:close/>
                    <a:moveTo>
                      <a:pt x="881" y="32"/>
                    </a:moveTo>
                    <a:cubicBezTo>
                      <a:pt x="888" y="30"/>
                      <a:pt x="896" y="29"/>
                      <a:pt x="904" y="28"/>
                    </a:cubicBezTo>
                    <a:cubicBezTo>
                      <a:pt x="908" y="27"/>
                      <a:pt x="911" y="23"/>
                      <a:pt x="911" y="19"/>
                    </a:cubicBezTo>
                    <a:cubicBezTo>
                      <a:pt x="910" y="14"/>
                      <a:pt x="906" y="11"/>
                      <a:pt x="902" y="12"/>
                    </a:cubicBezTo>
                    <a:cubicBezTo>
                      <a:pt x="894" y="13"/>
                      <a:pt x="886" y="14"/>
                      <a:pt x="878" y="16"/>
                    </a:cubicBezTo>
                    <a:cubicBezTo>
                      <a:pt x="874" y="17"/>
                      <a:pt x="871" y="21"/>
                      <a:pt x="871" y="25"/>
                    </a:cubicBezTo>
                    <a:cubicBezTo>
                      <a:pt x="872" y="29"/>
                      <a:pt x="876" y="32"/>
                      <a:pt x="881" y="32"/>
                    </a:cubicBezTo>
                    <a:close/>
                    <a:moveTo>
                      <a:pt x="762" y="60"/>
                    </a:moveTo>
                    <a:cubicBezTo>
                      <a:pt x="770" y="57"/>
                      <a:pt x="777" y="55"/>
                      <a:pt x="785" y="53"/>
                    </a:cubicBezTo>
                    <a:cubicBezTo>
                      <a:pt x="789" y="52"/>
                      <a:pt x="792" y="48"/>
                      <a:pt x="790" y="43"/>
                    </a:cubicBezTo>
                    <a:cubicBezTo>
                      <a:pt x="789" y="39"/>
                      <a:pt x="785" y="37"/>
                      <a:pt x="781" y="38"/>
                    </a:cubicBezTo>
                    <a:cubicBezTo>
                      <a:pt x="773" y="40"/>
                      <a:pt x="765" y="42"/>
                      <a:pt x="757" y="44"/>
                    </a:cubicBezTo>
                    <a:cubicBezTo>
                      <a:pt x="753" y="46"/>
                      <a:pt x="751" y="50"/>
                      <a:pt x="752" y="54"/>
                    </a:cubicBezTo>
                    <a:cubicBezTo>
                      <a:pt x="753" y="59"/>
                      <a:pt x="758" y="61"/>
                      <a:pt x="762" y="60"/>
                    </a:cubicBezTo>
                    <a:close/>
                    <a:moveTo>
                      <a:pt x="648" y="102"/>
                    </a:moveTo>
                    <a:cubicBezTo>
                      <a:pt x="655" y="98"/>
                      <a:pt x="662" y="95"/>
                      <a:pt x="669" y="92"/>
                    </a:cubicBezTo>
                    <a:cubicBezTo>
                      <a:pt x="674" y="91"/>
                      <a:pt x="675" y="86"/>
                      <a:pt x="674" y="82"/>
                    </a:cubicBezTo>
                    <a:cubicBezTo>
                      <a:pt x="672" y="78"/>
                      <a:pt x="667" y="76"/>
                      <a:pt x="663" y="78"/>
                    </a:cubicBezTo>
                    <a:cubicBezTo>
                      <a:pt x="656" y="81"/>
                      <a:pt x="649" y="84"/>
                      <a:pt x="641" y="87"/>
                    </a:cubicBezTo>
                    <a:cubicBezTo>
                      <a:pt x="637" y="89"/>
                      <a:pt x="635" y="93"/>
                      <a:pt x="637" y="97"/>
                    </a:cubicBezTo>
                    <a:cubicBezTo>
                      <a:pt x="639" y="101"/>
                      <a:pt x="644" y="103"/>
                      <a:pt x="648" y="102"/>
                    </a:cubicBezTo>
                    <a:close/>
                    <a:moveTo>
                      <a:pt x="539" y="156"/>
                    </a:moveTo>
                    <a:cubicBezTo>
                      <a:pt x="546" y="152"/>
                      <a:pt x="553" y="149"/>
                      <a:pt x="559" y="145"/>
                    </a:cubicBezTo>
                    <a:cubicBezTo>
                      <a:pt x="563" y="143"/>
                      <a:pt x="565" y="138"/>
                      <a:pt x="563" y="134"/>
                    </a:cubicBezTo>
                    <a:cubicBezTo>
                      <a:pt x="561" y="130"/>
                      <a:pt x="556" y="129"/>
                      <a:pt x="552" y="131"/>
                    </a:cubicBezTo>
                    <a:cubicBezTo>
                      <a:pt x="545" y="135"/>
                      <a:pt x="538" y="139"/>
                      <a:pt x="531" y="143"/>
                    </a:cubicBezTo>
                    <a:cubicBezTo>
                      <a:pt x="527" y="145"/>
                      <a:pt x="526" y="150"/>
                      <a:pt x="528" y="154"/>
                    </a:cubicBezTo>
                    <a:cubicBezTo>
                      <a:pt x="530" y="157"/>
                      <a:pt x="535" y="159"/>
                      <a:pt x="539" y="156"/>
                    </a:cubicBezTo>
                    <a:close/>
                    <a:moveTo>
                      <a:pt x="437" y="224"/>
                    </a:moveTo>
                    <a:cubicBezTo>
                      <a:pt x="444" y="219"/>
                      <a:pt x="450" y="214"/>
                      <a:pt x="456" y="210"/>
                    </a:cubicBezTo>
                    <a:cubicBezTo>
                      <a:pt x="460" y="207"/>
                      <a:pt x="461" y="202"/>
                      <a:pt x="458" y="199"/>
                    </a:cubicBezTo>
                    <a:cubicBezTo>
                      <a:pt x="456" y="195"/>
                      <a:pt x="451" y="194"/>
                      <a:pt x="447" y="197"/>
                    </a:cubicBezTo>
                    <a:cubicBezTo>
                      <a:pt x="441" y="201"/>
                      <a:pt x="434" y="206"/>
                      <a:pt x="428" y="211"/>
                    </a:cubicBezTo>
                    <a:cubicBezTo>
                      <a:pt x="424" y="213"/>
                      <a:pt x="423" y="218"/>
                      <a:pt x="426" y="222"/>
                    </a:cubicBezTo>
                    <a:cubicBezTo>
                      <a:pt x="429" y="226"/>
                      <a:pt x="434" y="226"/>
                      <a:pt x="437" y="224"/>
                    </a:cubicBezTo>
                    <a:close/>
                    <a:moveTo>
                      <a:pt x="344" y="302"/>
                    </a:moveTo>
                    <a:cubicBezTo>
                      <a:pt x="350" y="297"/>
                      <a:pt x="356" y="291"/>
                      <a:pt x="361" y="286"/>
                    </a:cubicBezTo>
                    <a:cubicBezTo>
                      <a:pt x="365" y="283"/>
                      <a:pt x="365" y="278"/>
                      <a:pt x="362" y="275"/>
                    </a:cubicBezTo>
                    <a:cubicBezTo>
                      <a:pt x="359" y="272"/>
                      <a:pt x="354" y="271"/>
                      <a:pt x="351" y="274"/>
                    </a:cubicBezTo>
                    <a:cubicBezTo>
                      <a:pt x="345" y="280"/>
                      <a:pt x="339" y="285"/>
                      <a:pt x="333" y="290"/>
                    </a:cubicBezTo>
                    <a:cubicBezTo>
                      <a:pt x="330" y="294"/>
                      <a:pt x="330" y="299"/>
                      <a:pt x="333" y="302"/>
                    </a:cubicBezTo>
                    <a:cubicBezTo>
                      <a:pt x="336" y="305"/>
                      <a:pt x="341" y="305"/>
                      <a:pt x="344" y="302"/>
                    </a:cubicBezTo>
                    <a:close/>
                    <a:moveTo>
                      <a:pt x="261" y="391"/>
                    </a:moveTo>
                    <a:cubicBezTo>
                      <a:pt x="266" y="385"/>
                      <a:pt x="271" y="379"/>
                      <a:pt x="276" y="373"/>
                    </a:cubicBezTo>
                    <a:cubicBezTo>
                      <a:pt x="279" y="370"/>
                      <a:pt x="278" y="365"/>
                      <a:pt x="275" y="362"/>
                    </a:cubicBezTo>
                    <a:cubicBezTo>
                      <a:pt x="272" y="359"/>
                      <a:pt x="267" y="359"/>
                      <a:pt x="264" y="362"/>
                    </a:cubicBezTo>
                    <a:cubicBezTo>
                      <a:pt x="259" y="368"/>
                      <a:pt x="253" y="374"/>
                      <a:pt x="248" y="381"/>
                    </a:cubicBezTo>
                    <a:cubicBezTo>
                      <a:pt x="245" y="384"/>
                      <a:pt x="246" y="389"/>
                      <a:pt x="249" y="392"/>
                    </a:cubicBezTo>
                    <a:cubicBezTo>
                      <a:pt x="253" y="395"/>
                      <a:pt x="258" y="394"/>
                      <a:pt x="261" y="391"/>
                    </a:cubicBezTo>
                    <a:close/>
                    <a:moveTo>
                      <a:pt x="188" y="489"/>
                    </a:moveTo>
                    <a:cubicBezTo>
                      <a:pt x="192" y="482"/>
                      <a:pt x="197" y="476"/>
                      <a:pt x="201" y="469"/>
                    </a:cubicBezTo>
                    <a:cubicBezTo>
                      <a:pt x="203" y="465"/>
                      <a:pt x="203" y="460"/>
                      <a:pt x="199" y="458"/>
                    </a:cubicBezTo>
                    <a:cubicBezTo>
                      <a:pt x="195" y="455"/>
                      <a:pt x="190" y="456"/>
                      <a:pt x="188" y="460"/>
                    </a:cubicBezTo>
                    <a:cubicBezTo>
                      <a:pt x="183" y="467"/>
                      <a:pt x="179" y="473"/>
                      <a:pt x="174" y="480"/>
                    </a:cubicBezTo>
                    <a:cubicBezTo>
                      <a:pt x="172" y="484"/>
                      <a:pt x="173" y="489"/>
                      <a:pt x="177" y="491"/>
                    </a:cubicBezTo>
                    <a:cubicBezTo>
                      <a:pt x="180" y="493"/>
                      <a:pt x="185" y="492"/>
                      <a:pt x="188" y="489"/>
                    </a:cubicBezTo>
                    <a:close/>
                    <a:moveTo>
                      <a:pt x="127" y="594"/>
                    </a:moveTo>
                    <a:cubicBezTo>
                      <a:pt x="130" y="587"/>
                      <a:pt x="134" y="580"/>
                      <a:pt x="138" y="573"/>
                    </a:cubicBezTo>
                    <a:cubicBezTo>
                      <a:pt x="140" y="569"/>
                      <a:pt x="138" y="565"/>
                      <a:pt x="134" y="562"/>
                    </a:cubicBezTo>
                    <a:cubicBezTo>
                      <a:pt x="130" y="560"/>
                      <a:pt x="126" y="562"/>
                      <a:pt x="124" y="566"/>
                    </a:cubicBezTo>
                    <a:cubicBezTo>
                      <a:pt x="120" y="573"/>
                      <a:pt x="116" y="580"/>
                      <a:pt x="113" y="587"/>
                    </a:cubicBezTo>
                    <a:cubicBezTo>
                      <a:pt x="111" y="591"/>
                      <a:pt x="112" y="596"/>
                      <a:pt x="116" y="598"/>
                    </a:cubicBezTo>
                    <a:cubicBezTo>
                      <a:pt x="120" y="600"/>
                      <a:pt x="125" y="598"/>
                      <a:pt x="127" y="594"/>
                    </a:cubicBezTo>
                    <a:close/>
                    <a:moveTo>
                      <a:pt x="79" y="706"/>
                    </a:moveTo>
                    <a:cubicBezTo>
                      <a:pt x="81" y="699"/>
                      <a:pt x="84" y="692"/>
                      <a:pt x="87" y="684"/>
                    </a:cubicBezTo>
                    <a:cubicBezTo>
                      <a:pt x="89" y="680"/>
                      <a:pt x="86" y="675"/>
                      <a:pt x="82" y="674"/>
                    </a:cubicBezTo>
                    <a:cubicBezTo>
                      <a:pt x="78" y="672"/>
                      <a:pt x="74" y="674"/>
                      <a:pt x="72" y="678"/>
                    </a:cubicBezTo>
                    <a:cubicBezTo>
                      <a:pt x="69" y="686"/>
                      <a:pt x="66" y="693"/>
                      <a:pt x="64" y="701"/>
                    </a:cubicBezTo>
                    <a:cubicBezTo>
                      <a:pt x="62" y="705"/>
                      <a:pt x="64" y="710"/>
                      <a:pt x="68" y="711"/>
                    </a:cubicBezTo>
                    <a:cubicBezTo>
                      <a:pt x="73" y="713"/>
                      <a:pt x="77" y="711"/>
                      <a:pt x="79" y="706"/>
                    </a:cubicBezTo>
                    <a:close/>
                    <a:moveTo>
                      <a:pt x="44" y="823"/>
                    </a:moveTo>
                    <a:cubicBezTo>
                      <a:pt x="46" y="815"/>
                      <a:pt x="48" y="808"/>
                      <a:pt x="50" y="800"/>
                    </a:cubicBezTo>
                    <a:cubicBezTo>
                      <a:pt x="51" y="796"/>
                      <a:pt x="48" y="792"/>
                      <a:pt x="44" y="790"/>
                    </a:cubicBezTo>
                    <a:cubicBezTo>
                      <a:pt x="39" y="789"/>
                      <a:pt x="35" y="792"/>
                      <a:pt x="34" y="796"/>
                    </a:cubicBezTo>
                    <a:cubicBezTo>
                      <a:pt x="32" y="804"/>
                      <a:pt x="30" y="812"/>
                      <a:pt x="28" y="820"/>
                    </a:cubicBezTo>
                    <a:cubicBezTo>
                      <a:pt x="27" y="824"/>
                      <a:pt x="30" y="828"/>
                      <a:pt x="34" y="829"/>
                    </a:cubicBezTo>
                    <a:cubicBezTo>
                      <a:pt x="39" y="830"/>
                      <a:pt x="43" y="827"/>
                      <a:pt x="44" y="823"/>
                    </a:cubicBezTo>
                    <a:close/>
                    <a:moveTo>
                      <a:pt x="23" y="943"/>
                    </a:moveTo>
                    <a:cubicBezTo>
                      <a:pt x="24" y="935"/>
                      <a:pt x="25" y="928"/>
                      <a:pt x="26" y="920"/>
                    </a:cubicBezTo>
                    <a:cubicBezTo>
                      <a:pt x="27" y="915"/>
                      <a:pt x="23" y="911"/>
                      <a:pt x="19" y="911"/>
                    </a:cubicBezTo>
                    <a:cubicBezTo>
                      <a:pt x="15" y="910"/>
                      <a:pt x="11" y="913"/>
                      <a:pt x="10" y="918"/>
                    </a:cubicBezTo>
                    <a:cubicBezTo>
                      <a:pt x="9" y="926"/>
                      <a:pt x="8" y="933"/>
                      <a:pt x="7" y="941"/>
                    </a:cubicBezTo>
                    <a:cubicBezTo>
                      <a:pt x="7" y="946"/>
                      <a:pt x="10" y="950"/>
                      <a:pt x="14" y="950"/>
                    </a:cubicBezTo>
                    <a:cubicBezTo>
                      <a:pt x="19" y="951"/>
                      <a:pt x="22" y="948"/>
                      <a:pt x="23" y="943"/>
                    </a:cubicBezTo>
                    <a:close/>
                    <a:moveTo>
                      <a:pt x="16" y="1065"/>
                    </a:moveTo>
                    <a:cubicBezTo>
                      <a:pt x="16" y="1065"/>
                      <a:pt x="16" y="1064"/>
                      <a:pt x="16" y="1064"/>
                    </a:cubicBezTo>
                    <a:cubicBezTo>
                      <a:pt x="16" y="1056"/>
                      <a:pt x="16" y="1049"/>
                      <a:pt x="16" y="1041"/>
                    </a:cubicBezTo>
                    <a:cubicBezTo>
                      <a:pt x="16" y="1037"/>
                      <a:pt x="13" y="1033"/>
                      <a:pt x="9" y="1033"/>
                    </a:cubicBezTo>
                    <a:cubicBezTo>
                      <a:pt x="4" y="1033"/>
                      <a:pt x="0" y="1037"/>
                      <a:pt x="0" y="1041"/>
                    </a:cubicBezTo>
                    <a:cubicBezTo>
                      <a:pt x="0" y="1049"/>
                      <a:pt x="0" y="1056"/>
                      <a:pt x="0" y="1064"/>
                    </a:cubicBezTo>
                    <a:cubicBezTo>
                      <a:pt x="0" y="1064"/>
                      <a:pt x="0" y="1065"/>
                      <a:pt x="0" y="1065"/>
                    </a:cubicBezTo>
                    <a:cubicBezTo>
                      <a:pt x="0" y="1069"/>
                      <a:pt x="4" y="1073"/>
                      <a:pt x="8" y="1073"/>
                    </a:cubicBezTo>
                    <a:cubicBezTo>
                      <a:pt x="13" y="1073"/>
                      <a:pt x="16" y="1069"/>
                      <a:pt x="16" y="1065"/>
                    </a:cubicBezTo>
                    <a:close/>
                    <a:moveTo>
                      <a:pt x="23" y="1187"/>
                    </a:moveTo>
                    <a:cubicBezTo>
                      <a:pt x="22" y="1179"/>
                      <a:pt x="22" y="1171"/>
                      <a:pt x="21" y="1163"/>
                    </a:cubicBezTo>
                    <a:cubicBezTo>
                      <a:pt x="20" y="1159"/>
                      <a:pt x="16" y="1155"/>
                      <a:pt x="12" y="1156"/>
                    </a:cubicBezTo>
                    <a:cubicBezTo>
                      <a:pt x="8" y="1156"/>
                      <a:pt x="4" y="1160"/>
                      <a:pt x="5" y="1165"/>
                    </a:cubicBezTo>
                    <a:cubicBezTo>
                      <a:pt x="6" y="1173"/>
                      <a:pt x="6" y="1181"/>
                      <a:pt x="7" y="1188"/>
                    </a:cubicBezTo>
                    <a:cubicBezTo>
                      <a:pt x="8" y="1193"/>
                      <a:pt x="12" y="1196"/>
                      <a:pt x="16" y="1195"/>
                    </a:cubicBezTo>
                    <a:cubicBezTo>
                      <a:pt x="21" y="1195"/>
                      <a:pt x="24" y="1191"/>
                      <a:pt x="23" y="1187"/>
                    </a:cubicBezTo>
                    <a:close/>
                    <a:moveTo>
                      <a:pt x="44" y="1307"/>
                    </a:moveTo>
                    <a:cubicBezTo>
                      <a:pt x="43" y="1299"/>
                      <a:pt x="41" y="1291"/>
                      <a:pt x="39" y="1284"/>
                    </a:cubicBezTo>
                    <a:cubicBezTo>
                      <a:pt x="38" y="1279"/>
                      <a:pt x="34" y="1276"/>
                      <a:pt x="30" y="1277"/>
                    </a:cubicBezTo>
                    <a:cubicBezTo>
                      <a:pt x="25" y="1278"/>
                      <a:pt x="23" y="1283"/>
                      <a:pt x="24" y="1287"/>
                    </a:cubicBezTo>
                    <a:cubicBezTo>
                      <a:pt x="25" y="1295"/>
                      <a:pt x="27" y="1303"/>
                      <a:pt x="29" y="1310"/>
                    </a:cubicBezTo>
                    <a:cubicBezTo>
                      <a:pt x="30" y="1315"/>
                      <a:pt x="34" y="1317"/>
                      <a:pt x="38" y="1316"/>
                    </a:cubicBezTo>
                    <a:cubicBezTo>
                      <a:pt x="43" y="1315"/>
                      <a:pt x="45" y="1311"/>
                      <a:pt x="44" y="1307"/>
                    </a:cubicBezTo>
                    <a:close/>
                    <a:moveTo>
                      <a:pt x="79" y="1423"/>
                    </a:moveTo>
                    <a:cubicBezTo>
                      <a:pt x="77" y="1416"/>
                      <a:pt x="74" y="1408"/>
                      <a:pt x="72" y="1401"/>
                    </a:cubicBezTo>
                    <a:cubicBezTo>
                      <a:pt x="70" y="1397"/>
                      <a:pt x="66" y="1395"/>
                      <a:pt x="61" y="1396"/>
                    </a:cubicBezTo>
                    <a:cubicBezTo>
                      <a:pt x="57" y="1397"/>
                      <a:pt x="55" y="1402"/>
                      <a:pt x="56" y="1406"/>
                    </a:cubicBezTo>
                    <a:cubicBezTo>
                      <a:pt x="59" y="1414"/>
                      <a:pt x="62" y="1421"/>
                      <a:pt x="64" y="1429"/>
                    </a:cubicBezTo>
                    <a:cubicBezTo>
                      <a:pt x="66" y="1433"/>
                      <a:pt x="70" y="1435"/>
                      <a:pt x="75" y="1434"/>
                    </a:cubicBezTo>
                    <a:cubicBezTo>
                      <a:pt x="79" y="1432"/>
                      <a:pt x="81" y="1427"/>
                      <a:pt x="79" y="1423"/>
                    </a:cubicBezTo>
                    <a:close/>
                    <a:moveTo>
                      <a:pt x="128" y="1535"/>
                    </a:moveTo>
                    <a:cubicBezTo>
                      <a:pt x="124" y="1528"/>
                      <a:pt x="121" y="1521"/>
                      <a:pt x="117" y="1514"/>
                    </a:cubicBezTo>
                    <a:cubicBezTo>
                      <a:pt x="116" y="1510"/>
                      <a:pt x="111" y="1508"/>
                      <a:pt x="107" y="1510"/>
                    </a:cubicBezTo>
                    <a:cubicBezTo>
                      <a:pt x="103" y="1512"/>
                      <a:pt x="101" y="1517"/>
                      <a:pt x="103" y="1521"/>
                    </a:cubicBezTo>
                    <a:cubicBezTo>
                      <a:pt x="106" y="1528"/>
                      <a:pt x="110" y="1535"/>
                      <a:pt x="114" y="1542"/>
                    </a:cubicBezTo>
                    <a:cubicBezTo>
                      <a:pt x="116" y="1546"/>
                      <a:pt x="120" y="1548"/>
                      <a:pt x="124" y="1546"/>
                    </a:cubicBezTo>
                    <a:cubicBezTo>
                      <a:pt x="128" y="1544"/>
                      <a:pt x="130" y="1539"/>
                      <a:pt x="128" y="1535"/>
                    </a:cubicBezTo>
                    <a:close/>
                    <a:moveTo>
                      <a:pt x="189" y="1640"/>
                    </a:moveTo>
                    <a:cubicBezTo>
                      <a:pt x="185" y="1634"/>
                      <a:pt x="180" y="1627"/>
                      <a:pt x="176" y="1621"/>
                    </a:cubicBezTo>
                    <a:cubicBezTo>
                      <a:pt x="174" y="1617"/>
                      <a:pt x="169" y="1616"/>
                      <a:pt x="165" y="1618"/>
                    </a:cubicBezTo>
                    <a:cubicBezTo>
                      <a:pt x="161" y="1620"/>
                      <a:pt x="160" y="1625"/>
                      <a:pt x="163" y="1629"/>
                    </a:cubicBezTo>
                    <a:cubicBezTo>
                      <a:pt x="167" y="1636"/>
                      <a:pt x="171" y="1643"/>
                      <a:pt x="176" y="1649"/>
                    </a:cubicBezTo>
                    <a:cubicBezTo>
                      <a:pt x="178" y="1653"/>
                      <a:pt x="183" y="1654"/>
                      <a:pt x="187" y="1652"/>
                    </a:cubicBezTo>
                    <a:cubicBezTo>
                      <a:pt x="190" y="1649"/>
                      <a:pt x="191" y="1644"/>
                      <a:pt x="189" y="1640"/>
                    </a:cubicBezTo>
                    <a:close/>
                    <a:moveTo>
                      <a:pt x="262" y="1738"/>
                    </a:moveTo>
                    <a:cubicBezTo>
                      <a:pt x="257" y="1732"/>
                      <a:pt x="252" y="1726"/>
                      <a:pt x="247" y="1720"/>
                    </a:cubicBezTo>
                    <a:cubicBezTo>
                      <a:pt x="244" y="1716"/>
                      <a:pt x="239" y="1716"/>
                      <a:pt x="236" y="1719"/>
                    </a:cubicBezTo>
                    <a:cubicBezTo>
                      <a:pt x="232" y="1721"/>
                      <a:pt x="232" y="1726"/>
                      <a:pt x="234" y="1730"/>
                    </a:cubicBezTo>
                    <a:cubicBezTo>
                      <a:pt x="239" y="1736"/>
                      <a:pt x="244" y="1742"/>
                      <a:pt x="250" y="1748"/>
                    </a:cubicBezTo>
                    <a:cubicBezTo>
                      <a:pt x="252" y="1752"/>
                      <a:pt x="257" y="1752"/>
                      <a:pt x="261" y="1749"/>
                    </a:cubicBezTo>
                    <a:cubicBezTo>
                      <a:pt x="264" y="1747"/>
                      <a:pt x="265" y="1741"/>
                      <a:pt x="262" y="1738"/>
                    </a:cubicBezTo>
                    <a:close/>
                    <a:moveTo>
                      <a:pt x="346" y="1827"/>
                    </a:moveTo>
                    <a:cubicBezTo>
                      <a:pt x="340" y="1821"/>
                      <a:pt x="334" y="1816"/>
                      <a:pt x="329" y="1810"/>
                    </a:cubicBezTo>
                    <a:cubicBezTo>
                      <a:pt x="325" y="1807"/>
                      <a:pt x="320" y="1807"/>
                      <a:pt x="317" y="1810"/>
                    </a:cubicBezTo>
                    <a:cubicBezTo>
                      <a:pt x="314" y="1814"/>
                      <a:pt x="314" y="1819"/>
                      <a:pt x="317" y="1822"/>
                    </a:cubicBezTo>
                    <a:cubicBezTo>
                      <a:pt x="323" y="1827"/>
                      <a:pt x="329" y="1833"/>
                      <a:pt x="335" y="1838"/>
                    </a:cubicBezTo>
                    <a:cubicBezTo>
                      <a:pt x="338" y="1841"/>
                      <a:pt x="343" y="1841"/>
                      <a:pt x="346" y="1838"/>
                    </a:cubicBezTo>
                    <a:cubicBezTo>
                      <a:pt x="349" y="1835"/>
                      <a:pt x="349" y="1830"/>
                      <a:pt x="346" y="1827"/>
                    </a:cubicBezTo>
                    <a:close/>
                    <a:moveTo>
                      <a:pt x="439" y="1905"/>
                    </a:moveTo>
                    <a:cubicBezTo>
                      <a:pt x="433" y="1900"/>
                      <a:pt x="426" y="1896"/>
                      <a:pt x="420" y="1891"/>
                    </a:cubicBezTo>
                    <a:cubicBezTo>
                      <a:pt x="417" y="1888"/>
                      <a:pt x="412" y="1889"/>
                      <a:pt x="409" y="1892"/>
                    </a:cubicBezTo>
                    <a:cubicBezTo>
                      <a:pt x="406" y="1896"/>
                      <a:pt x="407" y="1901"/>
                      <a:pt x="410" y="1903"/>
                    </a:cubicBezTo>
                    <a:cubicBezTo>
                      <a:pt x="417" y="1908"/>
                      <a:pt x="423" y="1913"/>
                      <a:pt x="429" y="1918"/>
                    </a:cubicBezTo>
                    <a:cubicBezTo>
                      <a:pt x="433" y="1921"/>
                      <a:pt x="438" y="1920"/>
                      <a:pt x="441" y="1916"/>
                    </a:cubicBezTo>
                    <a:cubicBezTo>
                      <a:pt x="443" y="1913"/>
                      <a:pt x="442" y="1908"/>
                      <a:pt x="439" y="1905"/>
                    </a:cubicBezTo>
                    <a:close/>
                    <a:moveTo>
                      <a:pt x="541" y="1972"/>
                    </a:moveTo>
                    <a:cubicBezTo>
                      <a:pt x="534" y="1968"/>
                      <a:pt x="527" y="1964"/>
                      <a:pt x="520" y="1960"/>
                    </a:cubicBezTo>
                    <a:cubicBezTo>
                      <a:pt x="517" y="1958"/>
                      <a:pt x="512" y="1959"/>
                      <a:pt x="509" y="1963"/>
                    </a:cubicBezTo>
                    <a:cubicBezTo>
                      <a:pt x="507" y="1966"/>
                      <a:pt x="508" y="1971"/>
                      <a:pt x="512" y="1974"/>
                    </a:cubicBezTo>
                    <a:cubicBezTo>
                      <a:pt x="519" y="1978"/>
                      <a:pt x="526" y="1982"/>
                      <a:pt x="533" y="1986"/>
                    </a:cubicBezTo>
                    <a:cubicBezTo>
                      <a:pt x="537" y="1988"/>
                      <a:pt x="542" y="1987"/>
                      <a:pt x="544" y="1983"/>
                    </a:cubicBezTo>
                    <a:cubicBezTo>
                      <a:pt x="546" y="1979"/>
                      <a:pt x="545" y="1974"/>
                      <a:pt x="541" y="1972"/>
                    </a:cubicBezTo>
                    <a:close/>
                    <a:moveTo>
                      <a:pt x="650" y="2027"/>
                    </a:moveTo>
                    <a:cubicBezTo>
                      <a:pt x="643" y="2024"/>
                      <a:pt x="635" y="2020"/>
                      <a:pt x="628" y="2017"/>
                    </a:cubicBezTo>
                    <a:cubicBezTo>
                      <a:pt x="624" y="2015"/>
                      <a:pt x="619" y="2017"/>
                      <a:pt x="618" y="2021"/>
                    </a:cubicBezTo>
                    <a:cubicBezTo>
                      <a:pt x="616" y="2025"/>
                      <a:pt x="617" y="2030"/>
                      <a:pt x="621" y="2032"/>
                    </a:cubicBezTo>
                    <a:cubicBezTo>
                      <a:pt x="629" y="2035"/>
                      <a:pt x="636" y="2038"/>
                      <a:pt x="643" y="2042"/>
                    </a:cubicBezTo>
                    <a:cubicBezTo>
                      <a:pt x="647" y="2043"/>
                      <a:pt x="652" y="2041"/>
                      <a:pt x="654" y="2037"/>
                    </a:cubicBezTo>
                    <a:cubicBezTo>
                      <a:pt x="656" y="2033"/>
                      <a:pt x="654" y="2029"/>
                      <a:pt x="650" y="2027"/>
                    </a:cubicBezTo>
                    <a:close/>
                    <a:moveTo>
                      <a:pt x="764" y="2068"/>
                    </a:moveTo>
                    <a:cubicBezTo>
                      <a:pt x="757" y="2066"/>
                      <a:pt x="749" y="2064"/>
                      <a:pt x="742" y="2061"/>
                    </a:cubicBezTo>
                    <a:cubicBezTo>
                      <a:pt x="738" y="2060"/>
                      <a:pt x="733" y="2062"/>
                      <a:pt x="732" y="2067"/>
                    </a:cubicBezTo>
                    <a:cubicBezTo>
                      <a:pt x="730" y="2071"/>
                      <a:pt x="733" y="2075"/>
                      <a:pt x="737" y="2077"/>
                    </a:cubicBezTo>
                    <a:cubicBezTo>
                      <a:pt x="744" y="2079"/>
                      <a:pt x="752" y="2081"/>
                      <a:pt x="760" y="2084"/>
                    </a:cubicBezTo>
                    <a:cubicBezTo>
                      <a:pt x="764" y="2085"/>
                      <a:pt x="768" y="2083"/>
                      <a:pt x="770" y="2078"/>
                    </a:cubicBezTo>
                    <a:cubicBezTo>
                      <a:pt x="771" y="2074"/>
                      <a:pt x="769" y="2070"/>
                      <a:pt x="764" y="2068"/>
                    </a:cubicBezTo>
                    <a:close/>
                    <a:moveTo>
                      <a:pt x="883" y="2096"/>
                    </a:moveTo>
                    <a:cubicBezTo>
                      <a:pt x="875" y="2095"/>
                      <a:pt x="867" y="2094"/>
                      <a:pt x="860" y="2092"/>
                    </a:cubicBezTo>
                    <a:cubicBezTo>
                      <a:pt x="855" y="2091"/>
                      <a:pt x="851" y="2094"/>
                      <a:pt x="850" y="2098"/>
                    </a:cubicBezTo>
                    <a:cubicBezTo>
                      <a:pt x="850" y="2103"/>
                      <a:pt x="852" y="2107"/>
                      <a:pt x="857" y="2108"/>
                    </a:cubicBezTo>
                    <a:cubicBezTo>
                      <a:pt x="864" y="2109"/>
                      <a:pt x="872" y="2111"/>
                      <a:pt x="880" y="2112"/>
                    </a:cubicBezTo>
                    <a:cubicBezTo>
                      <a:pt x="885" y="2113"/>
                      <a:pt x="889" y="2110"/>
                      <a:pt x="889" y="2106"/>
                    </a:cubicBezTo>
                    <a:cubicBezTo>
                      <a:pt x="890" y="2101"/>
                      <a:pt x="887" y="2097"/>
                      <a:pt x="883" y="2096"/>
                    </a:cubicBezTo>
                    <a:close/>
                    <a:moveTo>
                      <a:pt x="1004" y="2110"/>
                    </a:moveTo>
                    <a:cubicBezTo>
                      <a:pt x="996" y="2110"/>
                      <a:pt x="988" y="2109"/>
                      <a:pt x="980" y="2109"/>
                    </a:cubicBezTo>
                    <a:cubicBezTo>
                      <a:pt x="976" y="2108"/>
                      <a:pt x="972" y="2112"/>
                      <a:pt x="972" y="2116"/>
                    </a:cubicBezTo>
                    <a:cubicBezTo>
                      <a:pt x="972" y="2120"/>
                      <a:pt x="975" y="2124"/>
                      <a:pt x="979" y="2125"/>
                    </a:cubicBezTo>
                    <a:cubicBezTo>
                      <a:pt x="987" y="2125"/>
                      <a:pt x="995" y="2126"/>
                      <a:pt x="1003" y="2126"/>
                    </a:cubicBezTo>
                    <a:cubicBezTo>
                      <a:pt x="1008" y="2127"/>
                      <a:pt x="1011" y="2123"/>
                      <a:pt x="1012" y="2119"/>
                    </a:cubicBezTo>
                    <a:cubicBezTo>
                      <a:pt x="1012" y="2114"/>
                      <a:pt x="1008" y="2111"/>
                      <a:pt x="1004" y="2110"/>
                    </a:cubicBezTo>
                    <a:close/>
                    <a:moveTo>
                      <a:pt x="1126" y="2110"/>
                    </a:moveTo>
                    <a:cubicBezTo>
                      <a:pt x="1118" y="2111"/>
                      <a:pt x="1110" y="2111"/>
                      <a:pt x="1102" y="2111"/>
                    </a:cubicBezTo>
                    <a:cubicBezTo>
                      <a:pt x="1098" y="2111"/>
                      <a:pt x="1094" y="2115"/>
                      <a:pt x="1095" y="2120"/>
                    </a:cubicBezTo>
                    <a:cubicBezTo>
                      <a:pt x="1095" y="2124"/>
                      <a:pt x="1098" y="2127"/>
                      <a:pt x="1103" y="2127"/>
                    </a:cubicBezTo>
                    <a:cubicBezTo>
                      <a:pt x="1111" y="2127"/>
                      <a:pt x="1119" y="2127"/>
                      <a:pt x="1127" y="2126"/>
                    </a:cubicBezTo>
                    <a:cubicBezTo>
                      <a:pt x="1131" y="2126"/>
                      <a:pt x="1135" y="2122"/>
                      <a:pt x="1134" y="2118"/>
                    </a:cubicBezTo>
                    <a:cubicBezTo>
                      <a:pt x="1134" y="2113"/>
                      <a:pt x="1130" y="2110"/>
                      <a:pt x="1126" y="2110"/>
                    </a:cubicBezTo>
                    <a:close/>
                    <a:moveTo>
                      <a:pt x="1247" y="2096"/>
                    </a:moveTo>
                    <a:cubicBezTo>
                      <a:pt x="1239" y="2098"/>
                      <a:pt x="1231" y="2099"/>
                      <a:pt x="1224" y="2100"/>
                    </a:cubicBezTo>
                    <a:cubicBezTo>
                      <a:pt x="1219" y="2101"/>
                      <a:pt x="1216" y="2105"/>
                      <a:pt x="1217" y="2109"/>
                    </a:cubicBezTo>
                    <a:cubicBezTo>
                      <a:pt x="1218" y="2113"/>
                      <a:pt x="1222" y="2116"/>
                      <a:pt x="1226" y="2116"/>
                    </a:cubicBezTo>
                    <a:cubicBezTo>
                      <a:pt x="1234" y="2115"/>
                      <a:pt x="1242" y="2113"/>
                      <a:pt x="1250" y="2112"/>
                    </a:cubicBezTo>
                    <a:cubicBezTo>
                      <a:pt x="1254" y="2111"/>
                      <a:pt x="1257" y="2107"/>
                      <a:pt x="1256" y="2103"/>
                    </a:cubicBezTo>
                    <a:cubicBezTo>
                      <a:pt x="1255" y="2098"/>
                      <a:pt x="1251" y="2095"/>
                      <a:pt x="1247" y="2096"/>
                    </a:cubicBezTo>
                    <a:close/>
                    <a:moveTo>
                      <a:pt x="1366" y="2068"/>
                    </a:moveTo>
                    <a:cubicBezTo>
                      <a:pt x="1358" y="2070"/>
                      <a:pt x="1350" y="2073"/>
                      <a:pt x="1343" y="2075"/>
                    </a:cubicBezTo>
                    <a:cubicBezTo>
                      <a:pt x="1339" y="2076"/>
                      <a:pt x="1336" y="2080"/>
                      <a:pt x="1337" y="2084"/>
                    </a:cubicBezTo>
                    <a:cubicBezTo>
                      <a:pt x="1338" y="2089"/>
                      <a:pt x="1343" y="2091"/>
                      <a:pt x="1347" y="2090"/>
                    </a:cubicBezTo>
                    <a:cubicBezTo>
                      <a:pt x="1355" y="2088"/>
                      <a:pt x="1363" y="2086"/>
                      <a:pt x="1370" y="2083"/>
                    </a:cubicBezTo>
                    <a:cubicBezTo>
                      <a:pt x="1374" y="2082"/>
                      <a:pt x="1377" y="2078"/>
                      <a:pt x="1376" y="2073"/>
                    </a:cubicBezTo>
                    <a:cubicBezTo>
                      <a:pt x="1374" y="2069"/>
                      <a:pt x="1370" y="2067"/>
                      <a:pt x="1366" y="2068"/>
                    </a:cubicBezTo>
                    <a:close/>
                    <a:moveTo>
                      <a:pt x="1480" y="2026"/>
                    </a:moveTo>
                    <a:cubicBezTo>
                      <a:pt x="1473" y="2030"/>
                      <a:pt x="1466" y="2033"/>
                      <a:pt x="1458" y="2035"/>
                    </a:cubicBezTo>
                    <a:cubicBezTo>
                      <a:pt x="1454" y="2037"/>
                      <a:pt x="1452" y="2042"/>
                      <a:pt x="1454" y="2046"/>
                    </a:cubicBezTo>
                    <a:cubicBezTo>
                      <a:pt x="1456" y="2050"/>
                      <a:pt x="1460" y="2052"/>
                      <a:pt x="1464" y="2050"/>
                    </a:cubicBezTo>
                    <a:cubicBezTo>
                      <a:pt x="1472" y="2047"/>
                      <a:pt x="1479" y="2044"/>
                      <a:pt x="1486" y="2041"/>
                    </a:cubicBezTo>
                    <a:cubicBezTo>
                      <a:pt x="1490" y="2039"/>
                      <a:pt x="1492" y="2035"/>
                      <a:pt x="1490" y="2031"/>
                    </a:cubicBezTo>
                    <a:cubicBezTo>
                      <a:pt x="1489" y="2027"/>
                      <a:pt x="1484" y="2025"/>
                      <a:pt x="1480" y="2026"/>
                    </a:cubicBezTo>
                    <a:close/>
                    <a:moveTo>
                      <a:pt x="1589" y="1972"/>
                    </a:moveTo>
                    <a:cubicBezTo>
                      <a:pt x="1582" y="1976"/>
                      <a:pt x="1575" y="1979"/>
                      <a:pt x="1568" y="1983"/>
                    </a:cubicBezTo>
                    <a:cubicBezTo>
                      <a:pt x="1564" y="1985"/>
                      <a:pt x="1563" y="1990"/>
                      <a:pt x="1565" y="1994"/>
                    </a:cubicBezTo>
                    <a:cubicBezTo>
                      <a:pt x="1567" y="1998"/>
                      <a:pt x="1572" y="1999"/>
                      <a:pt x="1576" y="1997"/>
                    </a:cubicBezTo>
                    <a:cubicBezTo>
                      <a:pt x="1583" y="1993"/>
                      <a:pt x="1590" y="1989"/>
                      <a:pt x="1597" y="1985"/>
                    </a:cubicBezTo>
                    <a:cubicBezTo>
                      <a:pt x="1601" y="1983"/>
                      <a:pt x="1602" y="1978"/>
                      <a:pt x="1600" y="1975"/>
                    </a:cubicBezTo>
                    <a:cubicBezTo>
                      <a:pt x="1597" y="1971"/>
                      <a:pt x="1593" y="1969"/>
                      <a:pt x="1589" y="1972"/>
                    </a:cubicBezTo>
                    <a:close/>
                    <a:moveTo>
                      <a:pt x="1691" y="1905"/>
                    </a:moveTo>
                    <a:cubicBezTo>
                      <a:pt x="1684" y="1909"/>
                      <a:pt x="1678" y="1914"/>
                      <a:pt x="1671" y="1918"/>
                    </a:cubicBezTo>
                    <a:cubicBezTo>
                      <a:pt x="1668" y="1921"/>
                      <a:pt x="1667" y="1926"/>
                      <a:pt x="1670" y="1930"/>
                    </a:cubicBezTo>
                    <a:cubicBezTo>
                      <a:pt x="1672" y="1933"/>
                      <a:pt x="1677" y="1934"/>
                      <a:pt x="1681" y="1931"/>
                    </a:cubicBezTo>
                    <a:cubicBezTo>
                      <a:pt x="1687" y="1927"/>
                      <a:pt x="1694" y="1922"/>
                      <a:pt x="1700" y="1917"/>
                    </a:cubicBezTo>
                    <a:cubicBezTo>
                      <a:pt x="1704" y="1915"/>
                      <a:pt x="1704" y="1910"/>
                      <a:pt x="1702" y="1906"/>
                    </a:cubicBezTo>
                    <a:cubicBezTo>
                      <a:pt x="1699" y="1903"/>
                      <a:pt x="1694" y="1902"/>
                      <a:pt x="1691" y="1905"/>
                    </a:cubicBezTo>
                    <a:close/>
                    <a:moveTo>
                      <a:pt x="1784" y="1826"/>
                    </a:moveTo>
                    <a:cubicBezTo>
                      <a:pt x="1778" y="1832"/>
                      <a:pt x="1772" y="1837"/>
                      <a:pt x="1766" y="1842"/>
                    </a:cubicBezTo>
                    <a:cubicBezTo>
                      <a:pt x="1763" y="1845"/>
                      <a:pt x="1763" y="1850"/>
                      <a:pt x="1766" y="1853"/>
                    </a:cubicBezTo>
                    <a:cubicBezTo>
                      <a:pt x="1769" y="1857"/>
                      <a:pt x="1774" y="1857"/>
                      <a:pt x="1777" y="1854"/>
                    </a:cubicBezTo>
                    <a:cubicBezTo>
                      <a:pt x="1783" y="1849"/>
                      <a:pt x="1789" y="1843"/>
                      <a:pt x="1795" y="1838"/>
                    </a:cubicBezTo>
                    <a:cubicBezTo>
                      <a:pt x="1798" y="1835"/>
                      <a:pt x="1798" y="1830"/>
                      <a:pt x="1795" y="1826"/>
                    </a:cubicBezTo>
                    <a:cubicBezTo>
                      <a:pt x="1792" y="1823"/>
                      <a:pt x="1787" y="1823"/>
                      <a:pt x="1784" y="1826"/>
                    </a:cubicBezTo>
                    <a:close/>
                    <a:moveTo>
                      <a:pt x="1867" y="1737"/>
                    </a:moveTo>
                    <a:cubicBezTo>
                      <a:pt x="1862" y="1744"/>
                      <a:pt x="1857" y="1749"/>
                      <a:pt x="1852" y="1755"/>
                    </a:cubicBezTo>
                    <a:cubicBezTo>
                      <a:pt x="1849" y="1759"/>
                      <a:pt x="1850" y="1764"/>
                      <a:pt x="1853" y="1767"/>
                    </a:cubicBezTo>
                    <a:cubicBezTo>
                      <a:pt x="1856" y="1770"/>
                      <a:pt x="1861" y="1769"/>
                      <a:pt x="1864" y="1766"/>
                    </a:cubicBezTo>
                    <a:cubicBezTo>
                      <a:pt x="1869" y="1760"/>
                      <a:pt x="1875" y="1754"/>
                      <a:pt x="1880" y="1748"/>
                    </a:cubicBezTo>
                    <a:cubicBezTo>
                      <a:pt x="1883" y="1744"/>
                      <a:pt x="1882" y="1739"/>
                      <a:pt x="1879" y="1737"/>
                    </a:cubicBezTo>
                    <a:cubicBezTo>
                      <a:pt x="1875" y="1734"/>
                      <a:pt x="1870" y="1734"/>
                      <a:pt x="1867" y="1737"/>
                    </a:cubicBezTo>
                    <a:close/>
                    <a:moveTo>
                      <a:pt x="1940" y="1640"/>
                    </a:moveTo>
                    <a:cubicBezTo>
                      <a:pt x="1936" y="1646"/>
                      <a:pt x="1932" y="1653"/>
                      <a:pt x="1927" y="1659"/>
                    </a:cubicBezTo>
                    <a:cubicBezTo>
                      <a:pt x="1925" y="1663"/>
                      <a:pt x="1926" y="1668"/>
                      <a:pt x="1929" y="1670"/>
                    </a:cubicBezTo>
                    <a:cubicBezTo>
                      <a:pt x="1933" y="1673"/>
                      <a:pt x="1938" y="1672"/>
                      <a:pt x="1940" y="1668"/>
                    </a:cubicBezTo>
                    <a:cubicBezTo>
                      <a:pt x="1945" y="1662"/>
                      <a:pt x="1949" y="1655"/>
                      <a:pt x="1954" y="1649"/>
                    </a:cubicBezTo>
                    <a:cubicBezTo>
                      <a:pt x="1956" y="1645"/>
                      <a:pt x="1955" y="1640"/>
                      <a:pt x="1951" y="1637"/>
                    </a:cubicBezTo>
                    <a:cubicBezTo>
                      <a:pt x="1948" y="1635"/>
                      <a:pt x="1943" y="1636"/>
                      <a:pt x="1940" y="1640"/>
                    </a:cubicBezTo>
                    <a:close/>
                    <a:moveTo>
                      <a:pt x="2001" y="1534"/>
                    </a:moveTo>
                    <a:cubicBezTo>
                      <a:pt x="1998" y="1541"/>
                      <a:pt x="1994" y="1548"/>
                      <a:pt x="1991" y="1555"/>
                    </a:cubicBezTo>
                    <a:cubicBezTo>
                      <a:pt x="1988" y="1559"/>
                      <a:pt x="1990" y="1564"/>
                      <a:pt x="1994" y="1566"/>
                    </a:cubicBezTo>
                    <a:cubicBezTo>
                      <a:pt x="1998" y="1568"/>
                      <a:pt x="2003" y="1567"/>
                      <a:pt x="2005" y="1563"/>
                    </a:cubicBezTo>
                    <a:cubicBezTo>
                      <a:pt x="2008" y="1556"/>
                      <a:pt x="2012" y="1549"/>
                      <a:pt x="2016" y="1541"/>
                    </a:cubicBezTo>
                    <a:cubicBezTo>
                      <a:pt x="2018" y="1537"/>
                      <a:pt x="2016" y="1533"/>
                      <a:pt x="2012" y="1531"/>
                    </a:cubicBezTo>
                    <a:cubicBezTo>
                      <a:pt x="2008" y="1529"/>
                      <a:pt x="2003" y="1530"/>
                      <a:pt x="2001" y="1534"/>
                    </a:cubicBezTo>
                    <a:close/>
                    <a:moveTo>
                      <a:pt x="2050" y="1422"/>
                    </a:moveTo>
                    <a:cubicBezTo>
                      <a:pt x="2047" y="1430"/>
                      <a:pt x="2044" y="1437"/>
                      <a:pt x="2041" y="1444"/>
                    </a:cubicBezTo>
                    <a:cubicBezTo>
                      <a:pt x="2040" y="1448"/>
                      <a:pt x="2042" y="1453"/>
                      <a:pt x="2046" y="1455"/>
                    </a:cubicBezTo>
                    <a:cubicBezTo>
                      <a:pt x="2050" y="1456"/>
                      <a:pt x="2055" y="1454"/>
                      <a:pt x="2056" y="1450"/>
                    </a:cubicBezTo>
                    <a:cubicBezTo>
                      <a:pt x="2059" y="1443"/>
                      <a:pt x="2062" y="1435"/>
                      <a:pt x="2065" y="1428"/>
                    </a:cubicBezTo>
                    <a:cubicBezTo>
                      <a:pt x="2066" y="1424"/>
                      <a:pt x="2064" y="1419"/>
                      <a:pt x="2060" y="1417"/>
                    </a:cubicBezTo>
                    <a:cubicBezTo>
                      <a:pt x="2056" y="1416"/>
                      <a:pt x="2051" y="1418"/>
                      <a:pt x="2050" y="1422"/>
                    </a:cubicBezTo>
                    <a:close/>
                    <a:moveTo>
                      <a:pt x="2085" y="1305"/>
                    </a:moveTo>
                    <a:cubicBezTo>
                      <a:pt x="2083" y="1313"/>
                      <a:pt x="2081" y="1321"/>
                      <a:pt x="2079" y="1328"/>
                    </a:cubicBezTo>
                    <a:cubicBezTo>
                      <a:pt x="2078" y="1333"/>
                      <a:pt x="2080" y="1337"/>
                      <a:pt x="2085" y="1338"/>
                    </a:cubicBezTo>
                    <a:cubicBezTo>
                      <a:pt x="2089" y="1339"/>
                      <a:pt x="2093" y="1337"/>
                      <a:pt x="2094" y="1332"/>
                    </a:cubicBezTo>
                    <a:cubicBezTo>
                      <a:pt x="2096" y="1325"/>
                      <a:pt x="2098" y="1317"/>
                      <a:pt x="2100" y="1309"/>
                    </a:cubicBezTo>
                    <a:cubicBezTo>
                      <a:pt x="2101" y="1305"/>
                      <a:pt x="2099" y="1301"/>
                      <a:pt x="2094" y="1299"/>
                    </a:cubicBezTo>
                    <a:cubicBezTo>
                      <a:pt x="2090" y="1298"/>
                      <a:pt x="2086" y="1301"/>
                      <a:pt x="2085" y="1305"/>
                    </a:cubicBezTo>
                    <a:close/>
                    <a:moveTo>
                      <a:pt x="2106" y="1185"/>
                    </a:moveTo>
                    <a:cubicBezTo>
                      <a:pt x="2105" y="1193"/>
                      <a:pt x="2104" y="1201"/>
                      <a:pt x="2103" y="1209"/>
                    </a:cubicBezTo>
                    <a:cubicBezTo>
                      <a:pt x="2102" y="1213"/>
                      <a:pt x="2105" y="1217"/>
                      <a:pt x="2110" y="1218"/>
                    </a:cubicBezTo>
                    <a:cubicBezTo>
                      <a:pt x="2114" y="1218"/>
                      <a:pt x="2118" y="1215"/>
                      <a:pt x="2119" y="1211"/>
                    </a:cubicBezTo>
                    <a:cubicBezTo>
                      <a:pt x="2120" y="1203"/>
                      <a:pt x="2121" y="1195"/>
                      <a:pt x="2122" y="1187"/>
                    </a:cubicBezTo>
                    <a:cubicBezTo>
                      <a:pt x="2122" y="1183"/>
                      <a:pt x="2119" y="1179"/>
                      <a:pt x="2115" y="1178"/>
                    </a:cubicBezTo>
                    <a:cubicBezTo>
                      <a:pt x="2110" y="1178"/>
                      <a:pt x="2106" y="1181"/>
                      <a:pt x="2106" y="1185"/>
                    </a:cubicBezTo>
                    <a:close/>
                  </a:path>
                </a:pathLst>
              </a:custGeom>
              <a:solidFill>
                <a:srgbClr val="207CD8">
                  <a:alpha val="47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endParaRPr>
              </a:p>
            </p:txBody>
          </p:sp>
          <p:grpSp>
            <p:nvGrpSpPr>
              <p:cNvPr id="8" name="组合 7">
                <a:extLst>
                  <a:ext uri="{FF2B5EF4-FFF2-40B4-BE49-F238E27FC236}">
                    <a16:creationId xmlns:a16="http://schemas.microsoft.com/office/drawing/2014/main" id="{2A7B11FB-1E45-4322-A7FF-54F2A87D215E}"/>
                  </a:ext>
                </a:extLst>
              </p:cNvPr>
              <p:cNvGrpSpPr/>
              <p:nvPr/>
            </p:nvGrpSpPr>
            <p:grpSpPr>
              <a:xfrm>
                <a:off x="1352059" y="2040293"/>
                <a:ext cx="9516101" cy="5168966"/>
                <a:chOff x="1352059" y="2040293"/>
                <a:chExt cx="9516101" cy="5168966"/>
              </a:xfrm>
            </p:grpSpPr>
            <p:sp>
              <p:nvSpPr>
                <p:cNvPr id="9" name="Rectangle 4">
                  <a:extLst>
                    <a:ext uri="{FF2B5EF4-FFF2-40B4-BE49-F238E27FC236}">
                      <a16:creationId xmlns:a16="http://schemas.microsoft.com/office/drawing/2014/main" id="{4A7C2E9C-83E7-4A70-A848-05EE99784089}"/>
                    </a:ext>
                  </a:extLst>
                </p:cNvPr>
                <p:cNvSpPr/>
                <p:nvPr/>
              </p:nvSpPr>
              <p:spPr>
                <a:xfrm flipH="1">
                  <a:off x="1352059" y="5027168"/>
                  <a:ext cx="1982382" cy="528777"/>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Rectangle 4">
                  <a:extLst>
                    <a:ext uri="{FF2B5EF4-FFF2-40B4-BE49-F238E27FC236}">
                      <a16:creationId xmlns:a16="http://schemas.microsoft.com/office/drawing/2014/main" id="{365A668B-2C5C-4CE2-B2FF-12ADD82E14E2}"/>
                    </a:ext>
                  </a:extLst>
                </p:cNvPr>
                <p:cNvSpPr/>
                <p:nvPr/>
              </p:nvSpPr>
              <p:spPr>
                <a:xfrm flipH="1">
                  <a:off x="1851106" y="3427290"/>
                  <a:ext cx="1982382" cy="528777"/>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 name="Rectangle 4">
                  <a:extLst>
                    <a:ext uri="{FF2B5EF4-FFF2-40B4-BE49-F238E27FC236}">
                      <a16:creationId xmlns:a16="http://schemas.microsoft.com/office/drawing/2014/main" id="{E57C81C2-F947-4C7D-BDF7-8EC2D546329E}"/>
                    </a:ext>
                  </a:extLst>
                </p:cNvPr>
                <p:cNvSpPr/>
                <p:nvPr/>
              </p:nvSpPr>
              <p:spPr>
                <a:xfrm flipH="1">
                  <a:off x="5139106" y="2040293"/>
                  <a:ext cx="1982382" cy="528777"/>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Rectangle 4">
                  <a:extLst>
                    <a:ext uri="{FF2B5EF4-FFF2-40B4-BE49-F238E27FC236}">
                      <a16:creationId xmlns:a16="http://schemas.microsoft.com/office/drawing/2014/main" id="{0C8B6A29-FFC8-4E24-A66A-3E26519E390E}"/>
                    </a:ext>
                  </a:extLst>
                </p:cNvPr>
                <p:cNvSpPr/>
                <p:nvPr/>
              </p:nvSpPr>
              <p:spPr>
                <a:xfrm flipH="1">
                  <a:off x="8885778" y="4992518"/>
                  <a:ext cx="1982382" cy="528777"/>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Rectangle 4">
                  <a:extLst>
                    <a:ext uri="{FF2B5EF4-FFF2-40B4-BE49-F238E27FC236}">
                      <a16:creationId xmlns:a16="http://schemas.microsoft.com/office/drawing/2014/main" id="{5EB13B14-9B52-4AE9-8BA0-9126E0973536}"/>
                    </a:ext>
                  </a:extLst>
                </p:cNvPr>
                <p:cNvSpPr/>
                <p:nvPr/>
              </p:nvSpPr>
              <p:spPr>
                <a:xfrm flipH="1">
                  <a:off x="8287023" y="3404608"/>
                  <a:ext cx="1982382" cy="528777"/>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îṥḷidè">
                  <a:extLst>
                    <a:ext uri="{FF2B5EF4-FFF2-40B4-BE49-F238E27FC236}">
                      <a16:creationId xmlns:a16="http://schemas.microsoft.com/office/drawing/2014/main" id="{BE3E341C-35AA-48C6-8235-768FA747D077}"/>
                    </a:ext>
                  </a:extLst>
                </p:cNvPr>
                <p:cNvSpPr/>
                <p:nvPr/>
              </p:nvSpPr>
              <p:spPr bwMode="auto">
                <a:xfrm>
                  <a:off x="4274366" y="3714466"/>
                  <a:ext cx="3681365" cy="3154183"/>
                </a:xfrm>
                <a:custGeom>
                  <a:avLst/>
                  <a:gdLst>
                    <a:gd name="connsiteX0" fmla="*/ 1822061 w 3644122"/>
                    <a:gd name="connsiteY0" fmla="*/ 0 h 3122273"/>
                    <a:gd name="connsiteX1" fmla="*/ 3644122 w 3644122"/>
                    <a:gd name="connsiteY1" fmla="*/ 1822061 h 3122273"/>
                    <a:gd name="connsiteX2" fmla="*/ 3110453 w 3644122"/>
                    <a:gd name="connsiteY2" fmla="*/ 3110453 h 3122273"/>
                    <a:gd name="connsiteX3" fmla="*/ 3097448 w 3644122"/>
                    <a:gd name="connsiteY3" fmla="*/ 3122273 h 3122273"/>
                    <a:gd name="connsiteX4" fmla="*/ 546675 w 3644122"/>
                    <a:gd name="connsiteY4" fmla="*/ 3122273 h 3122273"/>
                    <a:gd name="connsiteX5" fmla="*/ 533669 w 3644122"/>
                    <a:gd name="connsiteY5" fmla="*/ 3110453 h 3122273"/>
                    <a:gd name="connsiteX6" fmla="*/ 0 w 3644122"/>
                    <a:gd name="connsiteY6" fmla="*/ 1822061 h 3122273"/>
                    <a:gd name="connsiteX7" fmla="*/ 1822061 w 3644122"/>
                    <a:gd name="connsiteY7" fmla="*/ 0 h 312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122" h="3122273">
                      <a:moveTo>
                        <a:pt x="1822061" y="0"/>
                      </a:moveTo>
                      <a:cubicBezTo>
                        <a:pt x="2828358" y="0"/>
                        <a:pt x="3644122" y="815764"/>
                        <a:pt x="3644122" y="1822061"/>
                      </a:cubicBezTo>
                      <a:cubicBezTo>
                        <a:pt x="3644122" y="2325210"/>
                        <a:pt x="3440181" y="2780725"/>
                        <a:pt x="3110453" y="3110453"/>
                      </a:cubicBezTo>
                      <a:lnTo>
                        <a:pt x="3097448" y="3122273"/>
                      </a:lnTo>
                      <a:lnTo>
                        <a:pt x="546675" y="3122273"/>
                      </a:lnTo>
                      <a:lnTo>
                        <a:pt x="533669" y="3110453"/>
                      </a:lnTo>
                      <a:cubicBezTo>
                        <a:pt x="203941" y="2780725"/>
                        <a:pt x="0" y="2325210"/>
                        <a:pt x="0" y="1822061"/>
                      </a:cubicBezTo>
                      <a:cubicBezTo>
                        <a:pt x="0" y="815764"/>
                        <a:pt x="815764" y="0"/>
                        <a:pt x="1822061" y="0"/>
                      </a:cubicBezTo>
                      <a:close/>
                    </a:path>
                  </a:pathLst>
                </a:custGeom>
                <a:solidFill>
                  <a:schemeClr val="bg1"/>
                </a:solidFill>
                <a:ln w="9525">
                  <a:noFill/>
                  <a:round/>
                  <a:headEnd/>
                  <a:tailEn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US" sz="2000" b="1" i="1">
                    <a:solidFill>
                      <a:schemeClr val="lt1"/>
                    </a:solidFill>
                  </a:endParaRPr>
                </a:p>
              </p:txBody>
            </p:sp>
            <p:sp>
              <p:nvSpPr>
                <p:cNvPr id="15" name="i$1îḑé">
                  <a:extLst>
                    <a:ext uri="{FF2B5EF4-FFF2-40B4-BE49-F238E27FC236}">
                      <a16:creationId xmlns:a16="http://schemas.microsoft.com/office/drawing/2014/main" id="{4BC139EA-1F03-428A-B285-9268336C629E}"/>
                    </a:ext>
                  </a:extLst>
                </p:cNvPr>
                <p:cNvSpPr/>
                <p:nvPr/>
              </p:nvSpPr>
              <p:spPr bwMode="auto">
                <a:xfrm>
                  <a:off x="3811673" y="2578198"/>
                  <a:ext cx="4591182" cy="4589705"/>
                </a:xfrm>
                <a:custGeom>
                  <a:avLst/>
                  <a:gdLst>
                    <a:gd name="T0" fmla="*/ 2621 w 2629"/>
                    <a:gd name="T1" fmla="*/ 1303 h 2628"/>
                    <a:gd name="T2" fmla="*/ 2607 w 2629"/>
                    <a:gd name="T3" fmla="*/ 1188 h 2628"/>
                    <a:gd name="T4" fmla="*/ 2560 w 2629"/>
                    <a:gd name="T5" fmla="*/ 946 h 2628"/>
                    <a:gd name="T6" fmla="*/ 2528 w 2629"/>
                    <a:gd name="T7" fmla="*/ 851 h 2628"/>
                    <a:gd name="T8" fmla="*/ 2489 w 2629"/>
                    <a:gd name="T9" fmla="*/ 742 h 2628"/>
                    <a:gd name="T10" fmla="*/ 2432 w 2629"/>
                    <a:gd name="T11" fmla="*/ 622 h 2628"/>
                    <a:gd name="T12" fmla="*/ 2346 w 2629"/>
                    <a:gd name="T13" fmla="*/ 500 h 2628"/>
                    <a:gd name="T14" fmla="*/ 2253 w 2629"/>
                    <a:gd name="T15" fmla="*/ 405 h 2628"/>
                    <a:gd name="T16" fmla="*/ 2163 w 2629"/>
                    <a:gd name="T17" fmla="*/ 331 h 2628"/>
                    <a:gd name="T18" fmla="*/ 1962 w 2629"/>
                    <a:gd name="T19" fmla="*/ 188 h 2628"/>
                    <a:gd name="T20" fmla="*/ 1874 w 2629"/>
                    <a:gd name="T21" fmla="*/ 142 h 2628"/>
                    <a:gd name="T22" fmla="*/ 1770 w 2629"/>
                    <a:gd name="T23" fmla="*/ 89 h 2628"/>
                    <a:gd name="T24" fmla="*/ 1646 w 2629"/>
                    <a:gd name="T25" fmla="*/ 41 h 2628"/>
                    <a:gd name="T26" fmla="*/ 1499 w 2629"/>
                    <a:gd name="T27" fmla="*/ 12 h 2628"/>
                    <a:gd name="T28" fmla="*/ 1366 w 2629"/>
                    <a:gd name="T29" fmla="*/ 8 h 2628"/>
                    <a:gd name="T30" fmla="*/ 1250 w 2629"/>
                    <a:gd name="T31" fmla="*/ 17 h 2628"/>
                    <a:gd name="T32" fmla="*/ 1006 w 2629"/>
                    <a:gd name="T33" fmla="*/ 52 h 2628"/>
                    <a:gd name="T34" fmla="*/ 910 w 2629"/>
                    <a:gd name="T35" fmla="*/ 79 h 2628"/>
                    <a:gd name="T36" fmla="*/ 799 w 2629"/>
                    <a:gd name="T37" fmla="*/ 113 h 2628"/>
                    <a:gd name="T38" fmla="*/ 677 w 2629"/>
                    <a:gd name="T39" fmla="*/ 164 h 2628"/>
                    <a:gd name="T40" fmla="*/ 551 w 2629"/>
                    <a:gd name="T41" fmla="*/ 244 h 2628"/>
                    <a:gd name="T42" fmla="*/ 452 w 2629"/>
                    <a:gd name="T43" fmla="*/ 333 h 2628"/>
                    <a:gd name="T44" fmla="*/ 374 w 2629"/>
                    <a:gd name="T45" fmla="*/ 419 h 2628"/>
                    <a:gd name="T46" fmla="*/ 221 w 2629"/>
                    <a:gd name="T47" fmla="*/ 613 h 2628"/>
                    <a:gd name="T48" fmla="*/ 170 w 2629"/>
                    <a:gd name="T49" fmla="*/ 699 h 2628"/>
                    <a:gd name="T50" fmla="*/ 113 w 2629"/>
                    <a:gd name="T51" fmla="*/ 800 h 2628"/>
                    <a:gd name="T52" fmla="*/ 59 w 2629"/>
                    <a:gd name="T53" fmla="*/ 922 h 2628"/>
                    <a:gd name="T54" fmla="*/ 23 w 2629"/>
                    <a:gd name="T55" fmla="*/ 1067 h 2628"/>
                    <a:gd name="T56" fmla="*/ 13 w 2629"/>
                    <a:gd name="T57" fmla="*/ 1199 h 2628"/>
                    <a:gd name="T58" fmla="*/ 0 w 2629"/>
                    <a:gd name="T59" fmla="*/ 1315 h 2628"/>
                    <a:gd name="T60" fmla="*/ 14 w 2629"/>
                    <a:gd name="T61" fmla="*/ 1448 h 2628"/>
                    <a:gd name="T62" fmla="*/ 39 w 2629"/>
                    <a:gd name="T63" fmla="*/ 1561 h 2628"/>
                    <a:gd name="T64" fmla="*/ 109 w 2629"/>
                    <a:gd name="T65" fmla="*/ 1798 h 2628"/>
                    <a:gd name="T66" fmla="*/ 150 w 2629"/>
                    <a:gd name="T67" fmla="*/ 1889 h 2628"/>
                    <a:gd name="T68" fmla="*/ 198 w 2629"/>
                    <a:gd name="T69" fmla="*/ 1994 h 2628"/>
                    <a:gd name="T70" fmla="*/ 267 w 2629"/>
                    <a:gd name="T71" fmla="*/ 2108 h 2628"/>
                    <a:gd name="T72" fmla="*/ 363 w 2629"/>
                    <a:gd name="T73" fmla="*/ 2222 h 2628"/>
                    <a:gd name="T74" fmla="*/ 465 w 2629"/>
                    <a:gd name="T75" fmla="*/ 2307 h 2628"/>
                    <a:gd name="T76" fmla="*/ 562 w 2629"/>
                    <a:gd name="T77" fmla="*/ 2372 h 2628"/>
                    <a:gd name="T78" fmla="*/ 776 w 2629"/>
                    <a:gd name="T79" fmla="*/ 2496 h 2628"/>
                    <a:gd name="T80" fmla="*/ 868 w 2629"/>
                    <a:gd name="T81" fmla="*/ 2534 h 2628"/>
                    <a:gd name="T82" fmla="*/ 976 w 2629"/>
                    <a:gd name="T83" fmla="*/ 2576 h 2628"/>
                    <a:gd name="T84" fmla="*/ 1104 w 2629"/>
                    <a:gd name="T85" fmla="*/ 2612 h 2628"/>
                    <a:gd name="T86" fmla="*/ 1253 w 2629"/>
                    <a:gd name="T87" fmla="*/ 2627 h 2628"/>
                    <a:gd name="T88" fmla="*/ 1385 w 2629"/>
                    <a:gd name="T89" fmla="*/ 2619 h 2628"/>
                    <a:gd name="T90" fmla="*/ 1500 w 2629"/>
                    <a:gd name="T91" fmla="*/ 2599 h 2628"/>
                    <a:gd name="T92" fmla="*/ 1740 w 2629"/>
                    <a:gd name="T93" fmla="*/ 2541 h 2628"/>
                    <a:gd name="T94" fmla="*/ 1832 w 2629"/>
                    <a:gd name="T95" fmla="*/ 2505 h 2628"/>
                    <a:gd name="T96" fmla="*/ 1940 w 2629"/>
                    <a:gd name="T97" fmla="*/ 2461 h 2628"/>
                    <a:gd name="T98" fmla="*/ 2057 w 2629"/>
                    <a:gd name="T99" fmla="*/ 2399 h 2628"/>
                    <a:gd name="T100" fmla="*/ 2175 w 2629"/>
                    <a:gd name="T101" fmla="*/ 2308 h 2628"/>
                    <a:gd name="T102" fmla="*/ 2266 w 2629"/>
                    <a:gd name="T103" fmla="*/ 2210 h 2628"/>
                    <a:gd name="T104" fmla="*/ 2335 w 2629"/>
                    <a:gd name="T105" fmla="*/ 2117 h 2628"/>
                    <a:gd name="T106" fmla="*/ 2469 w 2629"/>
                    <a:gd name="T107" fmla="*/ 1909 h 2628"/>
                    <a:gd name="T108" fmla="*/ 2511 w 2629"/>
                    <a:gd name="T109" fmla="*/ 1819 h 2628"/>
                    <a:gd name="T110" fmla="*/ 2559 w 2629"/>
                    <a:gd name="T111" fmla="*/ 1713 h 2628"/>
                    <a:gd name="T112" fmla="*/ 2601 w 2629"/>
                    <a:gd name="T113" fmla="*/ 1586 h 2628"/>
                    <a:gd name="T114" fmla="*/ 2623 w 2629"/>
                    <a:gd name="T115" fmla="*/ 1439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9" h="2628">
                      <a:moveTo>
                        <a:pt x="2613" y="1311"/>
                      </a:moveTo>
                      <a:cubicBezTo>
                        <a:pt x="2613" y="1312"/>
                        <a:pt x="2613" y="1313"/>
                        <a:pt x="2613" y="1314"/>
                      </a:cubicBezTo>
                      <a:cubicBezTo>
                        <a:pt x="2613" y="1322"/>
                        <a:pt x="2613" y="1330"/>
                        <a:pt x="2613" y="1338"/>
                      </a:cubicBezTo>
                      <a:cubicBezTo>
                        <a:pt x="2613" y="1342"/>
                        <a:pt x="2616" y="1346"/>
                        <a:pt x="2621" y="1346"/>
                      </a:cubicBezTo>
                      <a:cubicBezTo>
                        <a:pt x="2625" y="1346"/>
                        <a:pt x="2629" y="1343"/>
                        <a:pt x="2629" y="1338"/>
                      </a:cubicBezTo>
                      <a:cubicBezTo>
                        <a:pt x="2629" y="1330"/>
                        <a:pt x="2629" y="1322"/>
                        <a:pt x="2629" y="1314"/>
                      </a:cubicBezTo>
                      <a:cubicBezTo>
                        <a:pt x="2629" y="1313"/>
                        <a:pt x="2629" y="1312"/>
                        <a:pt x="2629" y="1311"/>
                      </a:cubicBezTo>
                      <a:cubicBezTo>
                        <a:pt x="2629" y="1307"/>
                        <a:pt x="2625" y="1303"/>
                        <a:pt x="2621" y="1303"/>
                      </a:cubicBezTo>
                      <a:cubicBezTo>
                        <a:pt x="2617" y="1303"/>
                        <a:pt x="2613" y="1307"/>
                        <a:pt x="2613" y="1311"/>
                      </a:cubicBezTo>
                      <a:close/>
                      <a:moveTo>
                        <a:pt x="2607" y="1188"/>
                      </a:moveTo>
                      <a:cubicBezTo>
                        <a:pt x="2608" y="1196"/>
                        <a:pt x="2608" y="1204"/>
                        <a:pt x="2609" y="1212"/>
                      </a:cubicBezTo>
                      <a:cubicBezTo>
                        <a:pt x="2609" y="1216"/>
                        <a:pt x="2613" y="1219"/>
                        <a:pt x="2618" y="1219"/>
                      </a:cubicBezTo>
                      <a:cubicBezTo>
                        <a:pt x="2622" y="1219"/>
                        <a:pt x="2625" y="1215"/>
                        <a:pt x="2625" y="1210"/>
                      </a:cubicBezTo>
                      <a:cubicBezTo>
                        <a:pt x="2624" y="1202"/>
                        <a:pt x="2624" y="1194"/>
                        <a:pt x="2623" y="1186"/>
                      </a:cubicBezTo>
                      <a:cubicBezTo>
                        <a:pt x="2622" y="1182"/>
                        <a:pt x="2619" y="1179"/>
                        <a:pt x="2614" y="1179"/>
                      </a:cubicBezTo>
                      <a:cubicBezTo>
                        <a:pt x="2610" y="1179"/>
                        <a:pt x="2607" y="1183"/>
                        <a:pt x="2607" y="1188"/>
                      </a:cubicBezTo>
                      <a:close/>
                      <a:moveTo>
                        <a:pt x="2589" y="1066"/>
                      </a:moveTo>
                      <a:cubicBezTo>
                        <a:pt x="2591" y="1073"/>
                        <a:pt x="2592" y="1081"/>
                        <a:pt x="2594" y="1089"/>
                      </a:cubicBezTo>
                      <a:cubicBezTo>
                        <a:pt x="2594" y="1093"/>
                        <a:pt x="2598" y="1096"/>
                        <a:pt x="2603" y="1096"/>
                      </a:cubicBezTo>
                      <a:cubicBezTo>
                        <a:pt x="2607" y="1095"/>
                        <a:pt x="2610" y="1091"/>
                        <a:pt x="2609" y="1086"/>
                      </a:cubicBezTo>
                      <a:cubicBezTo>
                        <a:pt x="2608" y="1078"/>
                        <a:pt x="2606" y="1070"/>
                        <a:pt x="2605" y="1062"/>
                      </a:cubicBezTo>
                      <a:cubicBezTo>
                        <a:pt x="2604" y="1058"/>
                        <a:pt x="2600" y="1055"/>
                        <a:pt x="2596" y="1056"/>
                      </a:cubicBezTo>
                      <a:cubicBezTo>
                        <a:pt x="2591" y="1057"/>
                        <a:pt x="2588" y="1061"/>
                        <a:pt x="2589" y="1066"/>
                      </a:cubicBezTo>
                      <a:close/>
                      <a:moveTo>
                        <a:pt x="2560" y="946"/>
                      </a:moveTo>
                      <a:cubicBezTo>
                        <a:pt x="2562" y="953"/>
                        <a:pt x="2564" y="961"/>
                        <a:pt x="2567" y="969"/>
                      </a:cubicBezTo>
                      <a:cubicBezTo>
                        <a:pt x="2568" y="973"/>
                        <a:pt x="2572" y="975"/>
                        <a:pt x="2576" y="974"/>
                      </a:cubicBezTo>
                      <a:cubicBezTo>
                        <a:pt x="2581" y="973"/>
                        <a:pt x="2583" y="969"/>
                        <a:pt x="2582" y="964"/>
                      </a:cubicBezTo>
                      <a:cubicBezTo>
                        <a:pt x="2580" y="956"/>
                        <a:pt x="2578" y="949"/>
                        <a:pt x="2575" y="941"/>
                      </a:cubicBezTo>
                      <a:cubicBezTo>
                        <a:pt x="2574" y="937"/>
                        <a:pt x="2570" y="934"/>
                        <a:pt x="2565" y="936"/>
                      </a:cubicBezTo>
                      <a:cubicBezTo>
                        <a:pt x="2561" y="937"/>
                        <a:pt x="2559" y="941"/>
                        <a:pt x="2560" y="946"/>
                      </a:cubicBezTo>
                      <a:close/>
                      <a:moveTo>
                        <a:pt x="2519" y="829"/>
                      </a:moveTo>
                      <a:cubicBezTo>
                        <a:pt x="2522" y="836"/>
                        <a:pt x="2525" y="844"/>
                        <a:pt x="2528" y="851"/>
                      </a:cubicBezTo>
                      <a:cubicBezTo>
                        <a:pt x="2530" y="855"/>
                        <a:pt x="2534" y="857"/>
                        <a:pt x="2538" y="856"/>
                      </a:cubicBezTo>
                      <a:cubicBezTo>
                        <a:pt x="2543" y="854"/>
                        <a:pt x="2545" y="850"/>
                        <a:pt x="2543" y="845"/>
                      </a:cubicBezTo>
                      <a:cubicBezTo>
                        <a:pt x="2540" y="838"/>
                        <a:pt x="2537" y="830"/>
                        <a:pt x="2534" y="823"/>
                      </a:cubicBezTo>
                      <a:cubicBezTo>
                        <a:pt x="2533" y="819"/>
                        <a:pt x="2528" y="817"/>
                        <a:pt x="2524" y="818"/>
                      </a:cubicBezTo>
                      <a:cubicBezTo>
                        <a:pt x="2520" y="820"/>
                        <a:pt x="2518" y="825"/>
                        <a:pt x="2519" y="829"/>
                      </a:cubicBezTo>
                      <a:close/>
                      <a:moveTo>
                        <a:pt x="2468" y="717"/>
                      </a:moveTo>
                      <a:cubicBezTo>
                        <a:pt x="2471" y="724"/>
                        <a:pt x="2475" y="731"/>
                        <a:pt x="2479" y="738"/>
                      </a:cubicBezTo>
                      <a:cubicBezTo>
                        <a:pt x="2481" y="742"/>
                        <a:pt x="2485" y="744"/>
                        <a:pt x="2489" y="742"/>
                      </a:cubicBezTo>
                      <a:cubicBezTo>
                        <a:pt x="2493" y="740"/>
                        <a:pt x="2495" y="735"/>
                        <a:pt x="2493" y="731"/>
                      </a:cubicBezTo>
                      <a:cubicBezTo>
                        <a:pt x="2489" y="724"/>
                        <a:pt x="2486" y="716"/>
                        <a:pt x="2482" y="709"/>
                      </a:cubicBezTo>
                      <a:cubicBezTo>
                        <a:pt x="2480" y="705"/>
                        <a:pt x="2475" y="704"/>
                        <a:pt x="2471" y="706"/>
                      </a:cubicBezTo>
                      <a:cubicBezTo>
                        <a:pt x="2467" y="708"/>
                        <a:pt x="2466" y="713"/>
                        <a:pt x="2468" y="717"/>
                      </a:cubicBezTo>
                      <a:close/>
                      <a:moveTo>
                        <a:pt x="2406" y="610"/>
                      </a:moveTo>
                      <a:cubicBezTo>
                        <a:pt x="2410" y="617"/>
                        <a:pt x="2414" y="623"/>
                        <a:pt x="2419" y="630"/>
                      </a:cubicBezTo>
                      <a:cubicBezTo>
                        <a:pt x="2421" y="634"/>
                        <a:pt x="2426" y="635"/>
                        <a:pt x="2430" y="633"/>
                      </a:cubicBezTo>
                      <a:cubicBezTo>
                        <a:pt x="2433" y="630"/>
                        <a:pt x="2434" y="625"/>
                        <a:pt x="2432" y="622"/>
                      </a:cubicBezTo>
                      <a:cubicBezTo>
                        <a:pt x="2428" y="615"/>
                        <a:pt x="2424" y="608"/>
                        <a:pt x="2419" y="601"/>
                      </a:cubicBezTo>
                      <a:cubicBezTo>
                        <a:pt x="2417" y="598"/>
                        <a:pt x="2412" y="597"/>
                        <a:pt x="2408" y="599"/>
                      </a:cubicBezTo>
                      <a:cubicBezTo>
                        <a:pt x="2404" y="601"/>
                        <a:pt x="2403" y="606"/>
                        <a:pt x="2406" y="610"/>
                      </a:cubicBezTo>
                      <a:close/>
                      <a:moveTo>
                        <a:pt x="2334" y="510"/>
                      </a:moveTo>
                      <a:cubicBezTo>
                        <a:pt x="2339" y="516"/>
                        <a:pt x="2344" y="522"/>
                        <a:pt x="2349" y="528"/>
                      </a:cubicBezTo>
                      <a:cubicBezTo>
                        <a:pt x="2351" y="532"/>
                        <a:pt x="2356" y="533"/>
                        <a:pt x="2360" y="530"/>
                      </a:cubicBezTo>
                      <a:cubicBezTo>
                        <a:pt x="2363" y="527"/>
                        <a:pt x="2364" y="522"/>
                        <a:pt x="2361" y="519"/>
                      </a:cubicBezTo>
                      <a:cubicBezTo>
                        <a:pt x="2356" y="512"/>
                        <a:pt x="2351" y="506"/>
                        <a:pt x="2346" y="500"/>
                      </a:cubicBezTo>
                      <a:cubicBezTo>
                        <a:pt x="2344" y="496"/>
                        <a:pt x="2339" y="496"/>
                        <a:pt x="2335" y="498"/>
                      </a:cubicBezTo>
                      <a:cubicBezTo>
                        <a:pt x="2332" y="501"/>
                        <a:pt x="2331" y="506"/>
                        <a:pt x="2334" y="510"/>
                      </a:cubicBezTo>
                      <a:close/>
                      <a:moveTo>
                        <a:pt x="2253" y="416"/>
                      </a:moveTo>
                      <a:cubicBezTo>
                        <a:pt x="2258" y="422"/>
                        <a:pt x="2264" y="428"/>
                        <a:pt x="2269" y="434"/>
                      </a:cubicBezTo>
                      <a:cubicBezTo>
                        <a:pt x="2272" y="437"/>
                        <a:pt x="2277" y="437"/>
                        <a:pt x="2280" y="434"/>
                      </a:cubicBezTo>
                      <a:cubicBezTo>
                        <a:pt x="2284" y="431"/>
                        <a:pt x="2284" y="426"/>
                        <a:pt x="2281" y="423"/>
                      </a:cubicBezTo>
                      <a:cubicBezTo>
                        <a:pt x="2275" y="417"/>
                        <a:pt x="2270" y="411"/>
                        <a:pt x="2264" y="405"/>
                      </a:cubicBezTo>
                      <a:cubicBezTo>
                        <a:pt x="2261" y="402"/>
                        <a:pt x="2256" y="402"/>
                        <a:pt x="2253" y="405"/>
                      </a:cubicBezTo>
                      <a:cubicBezTo>
                        <a:pt x="2250" y="408"/>
                        <a:pt x="2250" y="413"/>
                        <a:pt x="2253" y="416"/>
                      </a:cubicBezTo>
                      <a:close/>
                      <a:moveTo>
                        <a:pt x="2163" y="331"/>
                      </a:moveTo>
                      <a:cubicBezTo>
                        <a:pt x="2169" y="336"/>
                        <a:pt x="2175" y="342"/>
                        <a:pt x="2181" y="347"/>
                      </a:cubicBezTo>
                      <a:cubicBezTo>
                        <a:pt x="2184" y="350"/>
                        <a:pt x="2190" y="350"/>
                        <a:pt x="2192" y="346"/>
                      </a:cubicBezTo>
                      <a:cubicBezTo>
                        <a:pt x="2195" y="343"/>
                        <a:pt x="2195" y="338"/>
                        <a:pt x="2192" y="335"/>
                      </a:cubicBezTo>
                      <a:cubicBezTo>
                        <a:pt x="2186" y="330"/>
                        <a:pt x="2180" y="324"/>
                        <a:pt x="2174" y="319"/>
                      </a:cubicBezTo>
                      <a:cubicBezTo>
                        <a:pt x="2170" y="316"/>
                        <a:pt x="2165" y="317"/>
                        <a:pt x="2162" y="320"/>
                      </a:cubicBezTo>
                      <a:cubicBezTo>
                        <a:pt x="2160" y="323"/>
                        <a:pt x="2160" y="328"/>
                        <a:pt x="2163" y="331"/>
                      </a:cubicBezTo>
                      <a:close/>
                      <a:moveTo>
                        <a:pt x="2066" y="255"/>
                      </a:moveTo>
                      <a:cubicBezTo>
                        <a:pt x="2073" y="260"/>
                        <a:pt x="2079" y="264"/>
                        <a:pt x="2085" y="269"/>
                      </a:cubicBezTo>
                      <a:cubicBezTo>
                        <a:pt x="2089" y="272"/>
                        <a:pt x="2094" y="271"/>
                        <a:pt x="2097" y="267"/>
                      </a:cubicBezTo>
                      <a:cubicBezTo>
                        <a:pt x="2099" y="264"/>
                        <a:pt x="2098" y="259"/>
                        <a:pt x="2095" y="256"/>
                      </a:cubicBezTo>
                      <a:cubicBezTo>
                        <a:pt x="2088" y="251"/>
                        <a:pt x="2082" y="247"/>
                        <a:pt x="2075" y="242"/>
                      </a:cubicBezTo>
                      <a:cubicBezTo>
                        <a:pt x="2072" y="239"/>
                        <a:pt x="2067" y="240"/>
                        <a:pt x="2064" y="244"/>
                      </a:cubicBezTo>
                      <a:cubicBezTo>
                        <a:pt x="2062" y="247"/>
                        <a:pt x="2062" y="252"/>
                        <a:pt x="2066" y="255"/>
                      </a:cubicBezTo>
                      <a:close/>
                      <a:moveTo>
                        <a:pt x="1962" y="188"/>
                      </a:moveTo>
                      <a:cubicBezTo>
                        <a:pt x="1969" y="192"/>
                        <a:pt x="1976" y="196"/>
                        <a:pt x="1983" y="200"/>
                      </a:cubicBezTo>
                      <a:cubicBezTo>
                        <a:pt x="1986" y="203"/>
                        <a:pt x="1991" y="201"/>
                        <a:pt x="1994" y="198"/>
                      </a:cubicBezTo>
                      <a:cubicBezTo>
                        <a:pt x="1996" y="194"/>
                        <a:pt x="1995" y="189"/>
                        <a:pt x="1991" y="187"/>
                      </a:cubicBezTo>
                      <a:cubicBezTo>
                        <a:pt x="1984" y="182"/>
                        <a:pt x="1977" y="178"/>
                        <a:pt x="1970" y="174"/>
                      </a:cubicBezTo>
                      <a:cubicBezTo>
                        <a:pt x="1966" y="172"/>
                        <a:pt x="1961" y="173"/>
                        <a:pt x="1959" y="177"/>
                      </a:cubicBezTo>
                      <a:cubicBezTo>
                        <a:pt x="1957" y="181"/>
                        <a:pt x="1958" y="186"/>
                        <a:pt x="1962" y="188"/>
                      </a:cubicBezTo>
                      <a:close/>
                      <a:moveTo>
                        <a:pt x="1852" y="132"/>
                      </a:moveTo>
                      <a:cubicBezTo>
                        <a:pt x="1859" y="135"/>
                        <a:pt x="1866" y="138"/>
                        <a:pt x="1874" y="142"/>
                      </a:cubicBezTo>
                      <a:cubicBezTo>
                        <a:pt x="1878" y="144"/>
                        <a:pt x="1882" y="142"/>
                        <a:pt x="1884" y="138"/>
                      </a:cubicBezTo>
                      <a:cubicBezTo>
                        <a:pt x="1886" y="134"/>
                        <a:pt x="1885" y="129"/>
                        <a:pt x="1881" y="127"/>
                      </a:cubicBezTo>
                      <a:cubicBezTo>
                        <a:pt x="1873" y="124"/>
                        <a:pt x="1866" y="120"/>
                        <a:pt x="1859" y="117"/>
                      </a:cubicBezTo>
                      <a:cubicBezTo>
                        <a:pt x="1855" y="115"/>
                        <a:pt x="1850" y="117"/>
                        <a:pt x="1848" y="121"/>
                      </a:cubicBezTo>
                      <a:cubicBezTo>
                        <a:pt x="1846" y="125"/>
                        <a:pt x="1848" y="130"/>
                        <a:pt x="1852" y="132"/>
                      </a:cubicBezTo>
                      <a:close/>
                      <a:moveTo>
                        <a:pt x="1737" y="86"/>
                      </a:moveTo>
                      <a:cubicBezTo>
                        <a:pt x="1745" y="88"/>
                        <a:pt x="1752" y="91"/>
                        <a:pt x="1760" y="94"/>
                      </a:cubicBezTo>
                      <a:cubicBezTo>
                        <a:pt x="1764" y="95"/>
                        <a:pt x="1768" y="93"/>
                        <a:pt x="1770" y="89"/>
                      </a:cubicBezTo>
                      <a:cubicBezTo>
                        <a:pt x="1771" y="85"/>
                        <a:pt x="1769" y="80"/>
                        <a:pt x="1765" y="79"/>
                      </a:cubicBezTo>
                      <a:cubicBezTo>
                        <a:pt x="1758" y="76"/>
                        <a:pt x="1750" y="73"/>
                        <a:pt x="1742" y="71"/>
                      </a:cubicBezTo>
                      <a:cubicBezTo>
                        <a:pt x="1738" y="69"/>
                        <a:pt x="1734" y="71"/>
                        <a:pt x="1732" y="76"/>
                      </a:cubicBezTo>
                      <a:cubicBezTo>
                        <a:pt x="1731" y="80"/>
                        <a:pt x="1733" y="84"/>
                        <a:pt x="1737" y="86"/>
                      </a:cubicBezTo>
                      <a:close/>
                      <a:moveTo>
                        <a:pt x="1618" y="51"/>
                      </a:moveTo>
                      <a:cubicBezTo>
                        <a:pt x="1626" y="53"/>
                        <a:pt x="1634" y="55"/>
                        <a:pt x="1642" y="57"/>
                      </a:cubicBezTo>
                      <a:cubicBezTo>
                        <a:pt x="1646" y="58"/>
                        <a:pt x="1650" y="56"/>
                        <a:pt x="1651" y="51"/>
                      </a:cubicBezTo>
                      <a:cubicBezTo>
                        <a:pt x="1652" y="47"/>
                        <a:pt x="1650" y="43"/>
                        <a:pt x="1646" y="41"/>
                      </a:cubicBezTo>
                      <a:cubicBezTo>
                        <a:pt x="1638" y="39"/>
                        <a:pt x="1630" y="37"/>
                        <a:pt x="1622" y="36"/>
                      </a:cubicBezTo>
                      <a:cubicBezTo>
                        <a:pt x="1618" y="35"/>
                        <a:pt x="1614" y="37"/>
                        <a:pt x="1612" y="42"/>
                      </a:cubicBezTo>
                      <a:cubicBezTo>
                        <a:pt x="1611" y="46"/>
                        <a:pt x="1614" y="50"/>
                        <a:pt x="1618" y="51"/>
                      </a:cubicBezTo>
                      <a:close/>
                      <a:moveTo>
                        <a:pt x="1497" y="28"/>
                      </a:moveTo>
                      <a:cubicBezTo>
                        <a:pt x="1505" y="29"/>
                        <a:pt x="1513" y="30"/>
                        <a:pt x="1521" y="32"/>
                      </a:cubicBezTo>
                      <a:cubicBezTo>
                        <a:pt x="1525" y="32"/>
                        <a:pt x="1529" y="29"/>
                        <a:pt x="1530" y="25"/>
                      </a:cubicBezTo>
                      <a:cubicBezTo>
                        <a:pt x="1531" y="21"/>
                        <a:pt x="1528" y="17"/>
                        <a:pt x="1523" y="16"/>
                      </a:cubicBezTo>
                      <a:cubicBezTo>
                        <a:pt x="1515" y="15"/>
                        <a:pt x="1507" y="13"/>
                        <a:pt x="1499" y="12"/>
                      </a:cubicBezTo>
                      <a:cubicBezTo>
                        <a:pt x="1495" y="12"/>
                        <a:pt x="1491" y="15"/>
                        <a:pt x="1490" y="19"/>
                      </a:cubicBezTo>
                      <a:cubicBezTo>
                        <a:pt x="1490" y="23"/>
                        <a:pt x="1493" y="28"/>
                        <a:pt x="1497" y="28"/>
                      </a:cubicBezTo>
                      <a:close/>
                      <a:moveTo>
                        <a:pt x="1374" y="17"/>
                      </a:moveTo>
                      <a:cubicBezTo>
                        <a:pt x="1382" y="17"/>
                        <a:pt x="1390" y="18"/>
                        <a:pt x="1398" y="18"/>
                      </a:cubicBezTo>
                      <a:cubicBezTo>
                        <a:pt x="1402" y="18"/>
                        <a:pt x="1406" y="15"/>
                        <a:pt x="1406" y="11"/>
                      </a:cubicBezTo>
                      <a:cubicBezTo>
                        <a:pt x="1407" y="6"/>
                        <a:pt x="1403" y="2"/>
                        <a:pt x="1399" y="2"/>
                      </a:cubicBezTo>
                      <a:cubicBezTo>
                        <a:pt x="1391" y="2"/>
                        <a:pt x="1383" y="1"/>
                        <a:pt x="1375" y="1"/>
                      </a:cubicBezTo>
                      <a:cubicBezTo>
                        <a:pt x="1370" y="1"/>
                        <a:pt x="1367" y="4"/>
                        <a:pt x="1366" y="8"/>
                      </a:cubicBezTo>
                      <a:cubicBezTo>
                        <a:pt x="1366" y="13"/>
                        <a:pt x="1370" y="17"/>
                        <a:pt x="1374" y="17"/>
                      </a:cubicBezTo>
                      <a:close/>
                      <a:moveTo>
                        <a:pt x="1250" y="17"/>
                      </a:moveTo>
                      <a:cubicBezTo>
                        <a:pt x="1258" y="17"/>
                        <a:pt x="1266" y="16"/>
                        <a:pt x="1274" y="16"/>
                      </a:cubicBezTo>
                      <a:cubicBezTo>
                        <a:pt x="1279" y="16"/>
                        <a:pt x="1282" y="12"/>
                        <a:pt x="1282" y="8"/>
                      </a:cubicBezTo>
                      <a:cubicBezTo>
                        <a:pt x="1282" y="3"/>
                        <a:pt x="1278" y="0"/>
                        <a:pt x="1274" y="0"/>
                      </a:cubicBezTo>
                      <a:cubicBezTo>
                        <a:pt x="1266" y="0"/>
                        <a:pt x="1258" y="1"/>
                        <a:pt x="1250" y="1"/>
                      </a:cubicBezTo>
                      <a:cubicBezTo>
                        <a:pt x="1245" y="1"/>
                        <a:pt x="1242" y="5"/>
                        <a:pt x="1242" y="9"/>
                      </a:cubicBezTo>
                      <a:cubicBezTo>
                        <a:pt x="1242" y="14"/>
                        <a:pt x="1246" y="17"/>
                        <a:pt x="1250" y="17"/>
                      </a:cubicBezTo>
                      <a:close/>
                      <a:moveTo>
                        <a:pt x="1127" y="29"/>
                      </a:moveTo>
                      <a:cubicBezTo>
                        <a:pt x="1135" y="28"/>
                        <a:pt x="1143" y="27"/>
                        <a:pt x="1151" y="26"/>
                      </a:cubicBezTo>
                      <a:cubicBezTo>
                        <a:pt x="1156" y="25"/>
                        <a:pt x="1159" y="21"/>
                        <a:pt x="1158" y="17"/>
                      </a:cubicBezTo>
                      <a:cubicBezTo>
                        <a:pt x="1158" y="12"/>
                        <a:pt x="1154" y="9"/>
                        <a:pt x="1149" y="10"/>
                      </a:cubicBezTo>
                      <a:cubicBezTo>
                        <a:pt x="1141" y="11"/>
                        <a:pt x="1133" y="12"/>
                        <a:pt x="1125" y="13"/>
                      </a:cubicBezTo>
                      <a:cubicBezTo>
                        <a:pt x="1121" y="14"/>
                        <a:pt x="1118" y="18"/>
                        <a:pt x="1118" y="22"/>
                      </a:cubicBezTo>
                      <a:cubicBezTo>
                        <a:pt x="1119" y="26"/>
                        <a:pt x="1123" y="29"/>
                        <a:pt x="1127" y="29"/>
                      </a:cubicBezTo>
                      <a:close/>
                      <a:moveTo>
                        <a:pt x="1006" y="52"/>
                      </a:moveTo>
                      <a:cubicBezTo>
                        <a:pt x="1014" y="50"/>
                        <a:pt x="1022" y="48"/>
                        <a:pt x="1029" y="47"/>
                      </a:cubicBezTo>
                      <a:cubicBezTo>
                        <a:pt x="1034" y="46"/>
                        <a:pt x="1037" y="41"/>
                        <a:pt x="1036" y="37"/>
                      </a:cubicBezTo>
                      <a:cubicBezTo>
                        <a:pt x="1035" y="33"/>
                        <a:pt x="1030" y="30"/>
                        <a:pt x="1026" y="31"/>
                      </a:cubicBezTo>
                      <a:cubicBezTo>
                        <a:pt x="1018" y="33"/>
                        <a:pt x="1010" y="35"/>
                        <a:pt x="1002" y="37"/>
                      </a:cubicBezTo>
                      <a:cubicBezTo>
                        <a:pt x="998" y="38"/>
                        <a:pt x="995" y="42"/>
                        <a:pt x="997" y="46"/>
                      </a:cubicBezTo>
                      <a:cubicBezTo>
                        <a:pt x="998" y="51"/>
                        <a:pt x="1002" y="53"/>
                        <a:pt x="1006" y="52"/>
                      </a:cubicBezTo>
                      <a:close/>
                      <a:moveTo>
                        <a:pt x="888" y="87"/>
                      </a:moveTo>
                      <a:cubicBezTo>
                        <a:pt x="895" y="85"/>
                        <a:pt x="903" y="82"/>
                        <a:pt x="910" y="79"/>
                      </a:cubicBezTo>
                      <a:cubicBezTo>
                        <a:pt x="915" y="78"/>
                        <a:pt x="917" y="74"/>
                        <a:pt x="915" y="69"/>
                      </a:cubicBezTo>
                      <a:cubicBezTo>
                        <a:pt x="914" y="65"/>
                        <a:pt x="910" y="63"/>
                        <a:pt x="905" y="64"/>
                      </a:cubicBezTo>
                      <a:cubicBezTo>
                        <a:pt x="898" y="67"/>
                        <a:pt x="890" y="69"/>
                        <a:pt x="882" y="72"/>
                      </a:cubicBezTo>
                      <a:cubicBezTo>
                        <a:pt x="878" y="73"/>
                        <a:pt x="876" y="78"/>
                        <a:pt x="878" y="82"/>
                      </a:cubicBezTo>
                      <a:cubicBezTo>
                        <a:pt x="879" y="86"/>
                        <a:pt x="884" y="89"/>
                        <a:pt x="888" y="87"/>
                      </a:cubicBezTo>
                      <a:close/>
                      <a:moveTo>
                        <a:pt x="773" y="133"/>
                      </a:moveTo>
                      <a:cubicBezTo>
                        <a:pt x="780" y="130"/>
                        <a:pt x="788" y="127"/>
                        <a:pt x="795" y="123"/>
                      </a:cubicBezTo>
                      <a:cubicBezTo>
                        <a:pt x="799" y="122"/>
                        <a:pt x="801" y="117"/>
                        <a:pt x="799" y="113"/>
                      </a:cubicBezTo>
                      <a:cubicBezTo>
                        <a:pt x="797" y="109"/>
                        <a:pt x="793" y="107"/>
                        <a:pt x="789" y="109"/>
                      </a:cubicBezTo>
                      <a:cubicBezTo>
                        <a:pt x="781" y="112"/>
                        <a:pt x="774" y="115"/>
                        <a:pt x="767" y="119"/>
                      </a:cubicBezTo>
                      <a:cubicBezTo>
                        <a:pt x="763" y="120"/>
                        <a:pt x="761" y="125"/>
                        <a:pt x="763" y="129"/>
                      </a:cubicBezTo>
                      <a:cubicBezTo>
                        <a:pt x="764" y="133"/>
                        <a:pt x="769" y="135"/>
                        <a:pt x="773" y="133"/>
                      </a:cubicBezTo>
                      <a:close/>
                      <a:moveTo>
                        <a:pt x="664" y="190"/>
                      </a:moveTo>
                      <a:cubicBezTo>
                        <a:pt x="671" y="186"/>
                        <a:pt x="677" y="182"/>
                        <a:pt x="684" y="178"/>
                      </a:cubicBezTo>
                      <a:cubicBezTo>
                        <a:pt x="688" y="176"/>
                        <a:pt x="690" y="171"/>
                        <a:pt x="688" y="167"/>
                      </a:cubicBezTo>
                      <a:cubicBezTo>
                        <a:pt x="685" y="163"/>
                        <a:pt x="680" y="162"/>
                        <a:pt x="677" y="164"/>
                      </a:cubicBezTo>
                      <a:cubicBezTo>
                        <a:pt x="670" y="168"/>
                        <a:pt x="663" y="172"/>
                        <a:pt x="656" y="176"/>
                      </a:cubicBezTo>
                      <a:cubicBezTo>
                        <a:pt x="652" y="178"/>
                        <a:pt x="651" y="183"/>
                        <a:pt x="653" y="187"/>
                      </a:cubicBezTo>
                      <a:cubicBezTo>
                        <a:pt x="655" y="191"/>
                        <a:pt x="660" y="192"/>
                        <a:pt x="664" y="190"/>
                      </a:cubicBezTo>
                      <a:close/>
                      <a:moveTo>
                        <a:pt x="560" y="257"/>
                      </a:moveTo>
                      <a:cubicBezTo>
                        <a:pt x="566" y="252"/>
                        <a:pt x="573" y="248"/>
                        <a:pt x="579" y="243"/>
                      </a:cubicBezTo>
                      <a:cubicBezTo>
                        <a:pt x="583" y="241"/>
                        <a:pt x="584" y="236"/>
                        <a:pt x="582" y="232"/>
                      </a:cubicBezTo>
                      <a:cubicBezTo>
                        <a:pt x="579" y="228"/>
                        <a:pt x="574" y="228"/>
                        <a:pt x="570" y="230"/>
                      </a:cubicBezTo>
                      <a:cubicBezTo>
                        <a:pt x="564" y="235"/>
                        <a:pt x="557" y="239"/>
                        <a:pt x="551" y="244"/>
                      </a:cubicBezTo>
                      <a:cubicBezTo>
                        <a:pt x="547" y="246"/>
                        <a:pt x="546" y="251"/>
                        <a:pt x="549" y="255"/>
                      </a:cubicBezTo>
                      <a:cubicBezTo>
                        <a:pt x="551" y="259"/>
                        <a:pt x="556" y="259"/>
                        <a:pt x="560" y="257"/>
                      </a:cubicBezTo>
                      <a:close/>
                      <a:moveTo>
                        <a:pt x="463" y="333"/>
                      </a:moveTo>
                      <a:cubicBezTo>
                        <a:pt x="469" y="328"/>
                        <a:pt x="475" y="323"/>
                        <a:pt x="481" y="318"/>
                      </a:cubicBezTo>
                      <a:cubicBezTo>
                        <a:pt x="485" y="315"/>
                        <a:pt x="485" y="310"/>
                        <a:pt x="482" y="307"/>
                      </a:cubicBezTo>
                      <a:cubicBezTo>
                        <a:pt x="479" y="303"/>
                        <a:pt x="474" y="303"/>
                        <a:pt x="471" y="306"/>
                      </a:cubicBezTo>
                      <a:cubicBezTo>
                        <a:pt x="465" y="311"/>
                        <a:pt x="459" y="316"/>
                        <a:pt x="452" y="321"/>
                      </a:cubicBezTo>
                      <a:cubicBezTo>
                        <a:pt x="449" y="324"/>
                        <a:pt x="449" y="329"/>
                        <a:pt x="452" y="333"/>
                      </a:cubicBezTo>
                      <a:cubicBezTo>
                        <a:pt x="455" y="336"/>
                        <a:pt x="460" y="336"/>
                        <a:pt x="463" y="333"/>
                      </a:cubicBezTo>
                      <a:close/>
                      <a:moveTo>
                        <a:pt x="374" y="419"/>
                      </a:moveTo>
                      <a:cubicBezTo>
                        <a:pt x="379" y="413"/>
                        <a:pt x="385" y="407"/>
                        <a:pt x="390" y="402"/>
                      </a:cubicBezTo>
                      <a:cubicBezTo>
                        <a:pt x="393" y="398"/>
                        <a:pt x="393" y="393"/>
                        <a:pt x="390" y="390"/>
                      </a:cubicBezTo>
                      <a:cubicBezTo>
                        <a:pt x="387" y="387"/>
                        <a:pt x="382" y="387"/>
                        <a:pt x="379" y="390"/>
                      </a:cubicBezTo>
                      <a:cubicBezTo>
                        <a:pt x="373" y="396"/>
                        <a:pt x="368" y="402"/>
                        <a:pt x="362" y="408"/>
                      </a:cubicBezTo>
                      <a:cubicBezTo>
                        <a:pt x="359" y="411"/>
                        <a:pt x="359" y="416"/>
                        <a:pt x="362" y="419"/>
                      </a:cubicBezTo>
                      <a:cubicBezTo>
                        <a:pt x="366" y="422"/>
                        <a:pt x="371" y="422"/>
                        <a:pt x="374" y="419"/>
                      </a:cubicBezTo>
                      <a:close/>
                      <a:moveTo>
                        <a:pt x="293" y="512"/>
                      </a:moveTo>
                      <a:cubicBezTo>
                        <a:pt x="298" y="506"/>
                        <a:pt x="303" y="500"/>
                        <a:pt x="308" y="494"/>
                      </a:cubicBezTo>
                      <a:cubicBezTo>
                        <a:pt x="310" y="490"/>
                        <a:pt x="310" y="485"/>
                        <a:pt x="307" y="482"/>
                      </a:cubicBezTo>
                      <a:cubicBezTo>
                        <a:pt x="303" y="480"/>
                        <a:pt x="298" y="480"/>
                        <a:pt x="295" y="483"/>
                      </a:cubicBezTo>
                      <a:cubicBezTo>
                        <a:pt x="290" y="490"/>
                        <a:pt x="285" y="496"/>
                        <a:pt x="280" y="502"/>
                      </a:cubicBezTo>
                      <a:cubicBezTo>
                        <a:pt x="277" y="506"/>
                        <a:pt x="278" y="511"/>
                        <a:pt x="282" y="514"/>
                      </a:cubicBezTo>
                      <a:cubicBezTo>
                        <a:pt x="285" y="516"/>
                        <a:pt x="290" y="516"/>
                        <a:pt x="293" y="512"/>
                      </a:cubicBezTo>
                      <a:close/>
                      <a:moveTo>
                        <a:pt x="221" y="613"/>
                      </a:moveTo>
                      <a:cubicBezTo>
                        <a:pt x="225" y="606"/>
                        <a:pt x="230" y="600"/>
                        <a:pt x="234" y="593"/>
                      </a:cubicBezTo>
                      <a:cubicBezTo>
                        <a:pt x="237" y="589"/>
                        <a:pt x="236" y="584"/>
                        <a:pt x="232" y="582"/>
                      </a:cubicBezTo>
                      <a:cubicBezTo>
                        <a:pt x="228" y="579"/>
                        <a:pt x="223" y="580"/>
                        <a:pt x="221" y="584"/>
                      </a:cubicBezTo>
                      <a:cubicBezTo>
                        <a:pt x="216" y="591"/>
                        <a:pt x="212" y="598"/>
                        <a:pt x="208" y="604"/>
                      </a:cubicBezTo>
                      <a:cubicBezTo>
                        <a:pt x="205" y="608"/>
                        <a:pt x="206" y="613"/>
                        <a:pt x="210" y="615"/>
                      </a:cubicBezTo>
                      <a:cubicBezTo>
                        <a:pt x="214" y="618"/>
                        <a:pt x="219" y="617"/>
                        <a:pt x="221" y="613"/>
                      </a:cubicBezTo>
                      <a:close/>
                      <a:moveTo>
                        <a:pt x="159" y="720"/>
                      </a:moveTo>
                      <a:cubicBezTo>
                        <a:pt x="163" y="713"/>
                        <a:pt x="167" y="706"/>
                        <a:pt x="170" y="699"/>
                      </a:cubicBezTo>
                      <a:cubicBezTo>
                        <a:pt x="173" y="695"/>
                        <a:pt x="171" y="690"/>
                        <a:pt x="167" y="688"/>
                      </a:cubicBezTo>
                      <a:cubicBezTo>
                        <a:pt x="163" y="686"/>
                        <a:pt x="158" y="687"/>
                        <a:pt x="156" y="691"/>
                      </a:cubicBezTo>
                      <a:cubicBezTo>
                        <a:pt x="152" y="698"/>
                        <a:pt x="149" y="706"/>
                        <a:pt x="145" y="713"/>
                      </a:cubicBezTo>
                      <a:cubicBezTo>
                        <a:pt x="143" y="717"/>
                        <a:pt x="145" y="722"/>
                        <a:pt x="148" y="724"/>
                      </a:cubicBezTo>
                      <a:cubicBezTo>
                        <a:pt x="152" y="726"/>
                        <a:pt x="157" y="724"/>
                        <a:pt x="159" y="720"/>
                      </a:cubicBezTo>
                      <a:close/>
                      <a:moveTo>
                        <a:pt x="108" y="833"/>
                      </a:moveTo>
                      <a:cubicBezTo>
                        <a:pt x="111" y="825"/>
                        <a:pt x="114" y="818"/>
                        <a:pt x="117" y="810"/>
                      </a:cubicBezTo>
                      <a:cubicBezTo>
                        <a:pt x="119" y="806"/>
                        <a:pt x="117" y="802"/>
                        <a:pt x="113" y="800"/>
                      </a:cubicBezTo>
                      <a:cubicBezTo>
                        <a:pt x="109" y="798"/>
                        <a:pt x="104" y="800"/>
                        <a:pt x="102" y="804"/>
                      </a:cubicBezTo>
                      <a:cubicBezTo>
                        <a:pt x="99" y="812"/>
                        <a:pt x="96" y="819"/>
                        <a:pt x="93" y="827"/>
                      </a:cubicBezTo>
                      <a:cubicBezTo>
                        <a:pt x="91" y="831"/>
                        <a:pt x="93" y="835"/>
                        <a:pt x="98" y="837"/>
                      </a:cubicBezTo>
                      <a:cubicBezTo>
                        <a:pt x="102" y="839"/>
                        <a:pt x="106" y="837"/>
                        <a:pt x="108" y="833"/>
                      </a:cubicBezTo>
                      <a:close/>
                      <a:moveTo>
                        <a:pt x="68" y="950"/>
                      </a:moveTo>
                      <a:cubicBezTo>
                        <a:pt x="70" y="942"/>
                        <a:pt x="72" y="934"/>
                        <a:pt x="75" y="927"/>
                      </a:cubicBezTo>
                      <a:cubicBezTo>
                        <a:pt x="76" y="922"/>
                        <a:pt x="73" y="918"/>
                        <a:pt x="69" y="917"/>
                      </a:cubicBezTo>
                      <a:cubicBezTo>
                        <a:pt x="65" y="915"/>
                        <a:pt x="61" y="918"/>
                        <a:pt x="59" y="922"/>
                      </a:cubicBezTo>
                      <a:cubicBezTo>
                        <a:pt x="57" y="930"/>
                        <a:pt x="55" y="937"/>
                        <a:pt x="52" y="945"/>
                      </a:cubicBezTo>
                      <a:cubicBezTo>
                        <a:pt x="51" y="949"/>
                        <a:pt x="53" y="954"/>
                        <a:pt x="58" y="955"/>
                      </a:cubicBezTo>
                      <a:cubicBezTo>
                        <a:pt x="62" y="956"/>
                        <a:pt x="66" y="954"/>
                        <a:pt x="68" y="950"/>
                      </a:cubicBezTo>
                      <a:close/>
                      <a:moveTo>
                        <a:pt x="39" y="1070"/>
                      </a:moveTo>
                      <a:cubicBezTo>
                        <a:pt x="40" y="1062"/>
                        <a:pt x="42" y="1054"/>
                        <a:pt x="43" y="1046"/>
                      </a:cubicBezTo>
                      <a:cubicBezTo>
                        <a:pt x="44" y="1042"/>
                        <a:pt x="42" y="1038"/>
                        <a:pt x="37" y="1037"/>
                      </a:cubicBezTo>
                      <a:cubicBezTo>
                        <a:pt x="33" y="1036"/>
                        <a:pt x="29" y="1039"/>
                        <a:pt x="28" y="1043"/>
                      </a:cubicBezTo>
                      <a:cubicBezTo>
                        <a:pt x="26" y="1051"/>
                        <a:pt x="25" y="1059"/>
                        <a:pt x="23" y="1067"/>
                      </a:cubicBezTo>
                      <a:cubicBezTo>
                        <a:pt x="22" y="1071"/>
                        <a:pt x="25" y="1075"/>
                        <a:pt x="29" y="1076"/>
                      </a:cubicBezTo>
                      <a:cubicBezTo>
                        <a:pt x="34" y="1077"/>
                        <a:pt x="38" y="1074"/>
                        <a:pt x="39" y="1070"/>
                      </a:cubicBezTo>
                      <a:close/>
                      <a:moveTo>
                        <a:pt x="21" y="1192"/>
                      </a:moveTo>
                      <a:cubicBezTo>
                        <a:pt x="22" y="1184"/>
                        <a:pt x="23" y="1176"/>
                        <a:pt x="24" y="1168"/>
                      </a:cubicBezTo>
                      <a:cubicBezTo>
                        <a:pt x="24" y="1164"/>
                        <a:pt x="21" y="1160"/>
                        <a:pt x="17" y="1159"/>
                      </a:cubicBezTo>
                      <a:cubicBezTo>
                        <a:pt x="12" y="1159"/>
                        <a:pt x="8" y="1162"/>
                        <a:pt x="8" y="1166"/>
                      </a:cubicBezTo>
                      <a:cubicBezTo>
                        <a:pt x="7" y="1174"/>
                        <a:pt x="6" y="1182"/>
                        <a:pt x="6" y="1191"/>
                      </a:cubicBezTo>
                      <a:cubicBezTo>
                        <a:pt x="5" y="1195"/>
                        <a:pt x="8" y="1199"/>
                        <a:pt x="13" y="1199"/>
                      </a:cubicBezTo>
                      <a:cubicBezTo>
                        <a:pt x="17" y="1200"/>
                        <a:pt x="21" y="1196"/>
                        <a:pt x="21" y="1192"/>
                      </a:cubicBezTo>
                      <a:close/>
                      <a:moveTo>
                        <a:pt x="16" y="1315"/>
                      </a:moveTo>
                      <a:cubicBezTo>
                        <a:pt x="16" y="1315"/>
                        <a:pt x="16" y="1314"/>
                        <a:pt x="16" y="1314"/>
                      </a:cubicBezTo>
                      <a:cubicBezTo>
                        <a:pt x="16" y="1306"/>
                        <a:pt x="16" y="1299"/>
                        <a:pt x="16" y="1291"/>
                      </a:cubicBezTo>
                      <a:cubicBezTo>
                        <a:pt x="16" y="1287"/>
                        <a:pt x="13" y="1283"/>
                        <a:pt x="8" y="1283"/>
                      </a:cubicBezTo>
                      <a:cubicBezTo>
                        <a:pt x="4" y="1283"/>
                        <a:pt x="0" y="1287"/>
                        <a:pt x="0" y="1291"/>
                      </a:cubicBezTo>
                      <a:cubicBezTo>
                        <a:pt x="0" y="1299"/>
                        <a:pt x="0" y="1306"/>
                        <a:pt x="0" y="1314"/>
                      </a:cubicBezTo>
                      <a:cubicBezTo>
                        <a:pt x="0" y="1314"/>
                        <a:pt x="0" y="1315"/>
                        <a:pt x="0" y="1315"/>
                      </a:cubicBezTo>
                      <a:cubicBezTo>
                        <a:pt x="0" y="1320"/>
                        <a:pt x="3" y="1323"/>
                        <a:pt x="8" y="1323"/>
                      </a:cubicBezTo>
                      <a:cubicBezTo>
                        <a:pt x="12" y="1323"/>
                        <a:pt x="16" y="1320"/>
                        <a:pt x="16" y="1315"/>
                      </a:cubicBezTo>
                      <a:close/>
                      <a:moveTo>
                        <a:pt x="22" y="1439"/>
                      </a:moveTo>
                      <a:cubicBezTo>
                        <a:pt x="21" y="1431"/>
                        <a:pt x="20" y="1423"/>
                        <a:pt x="20" y="1415"/>
                      </a:cubicBezTo>
                      <a:cubicBezTo>
                        <a:pt x="19" y="1411"/>
                        <a:pt x="15" y="1407"/>
                        <a:pt x="11" y="1408"/>
                      </a:cubicBezTo>
                      <a:cubicBezTo>
                        <a:pt x="7" y="1408"/>
                        <a:pt x="3" y="1412"/>
                        <a:pt x="4" y="1416"/>
                      </a:cubicBezTo>
                      <a:cubicBezTo>
                        <a:pt x="4" y="1424"/>
                        <a:pt x="5" y="1432"/>
                        <a:pt x="6" y="1440"/>
                      </a:cubicBezTo>
                      <a:cubicBezTo>
                        <a:pt x="6" y="1445"/>
                        <a:pt x="10" y="1448"/>
                        <a:pt x="14" y="1448"/>
                      </a:cubicBezTo>
                      <a:cubicBezTo>
                        <a:pt x="19" y="1447"/>
                        <a:pt x="22" y="1443"/>
                        <a:pt x="22" y="1439"/>
                      </a:cubicBezTo>
                      <a:close/>
                      <a:moveTo>
                        <a:pt x="39" y="1561"/>
                      </a:moveTo>
                      <a:cubicBezTo>
                        <a:pt x="38" y="1553"/>
                        <a:pt x="36" y="1545"/>
                        <a:pt x="35" y="1538"/>
                      </a:cubicBezTo>
                      <a:cubicBezTo>
                        <a:pt x="34" y="1533"/>
                        <a:pt x="30" y="1530"/>
                        <a:pt x="26" y="1531"/>
                      </a:cubicBezTo>
                      <a:cubicBezTo>
                        <a:pt x="21" y="1532"/>
                        <a:pt x="18" y="1536"/>
                        <a:pt x="19" y="1540"/>
                      </a:cubicBezTo>
                      <a:cubicBezTo>
                        <a:pt x="21" y="1548"/>
                        <a:pt x="22" y="1556"/>
                        <a:pt x="24" y="1564"/>
                      </a:cubicBezTo>
                      <a:cubicBezTo>
                        <a:pt x="24" y="1568"/>
                        <a:pt x="29" y="1571"/>
                        <a:pt x="33" y="1570"/>
                      </a:cubicBezTo>
                      <a:cubicBezTo>
                        <a:pt x="37" y="1570"/>
                        <a:pt x="40" y="1565"/>
                        <a:pt x="39" y="1561"/>
                      </a:cubicBezTo>
                      <a:close/>
                      <a:moveTo>
                        <a:pt x="68" y="1681"/>
                      </a:moveTo>
                      <a:cubicBezTo>
                        <a:pt x="66" y="1674"/>
                        <a:pt x="64" y="1666"/>
                        <a:pt x="62" y="1658"/>
                      </a:cubicBezTo>
                      <a:cubicBezTo>
                        <a:pt x="61" y="1654"/>
                        <a:pt x="56" y="1651"/>
                        <a:pt x="52" y="1653"/>
                      </a:cubicBezTo>
                      <a:cubicBezTo>
                        <a:pt x="48" y="1654"/>
                        <a:pt x="45" y="1658"/>
                        <a:pt x="46" y="1662"/>
                      </a:cubicBezTo>
                      <a:cubicBezTo>
                        <a:pt x="49" y="1670"/>
                        <a:pt x="51" y="1678"/>
                        <a:pt x="53" y="1686"/>
                      </a:cubicBezTo>
                      <a:cubicBezTo>
                        <a:pt x="54" y="1690"/>
                        <a:pt x="59" y="1692"/>
                        <a:pt x="63" y="1691"/>
                      </a:cubicBezTo>
                      <a:cubicBezTo>
                        <a:pt x="67" y="1690"/>
                        <a:pt x="70" y="1685"/>
                        <a:pt x="68" y="1681"/>
                      </a:cubicBezTo>
                      <a:close/>
                      <a:moveTo>
                        <a:pt x="109" y="1798"/>
                      </a:moveTo>
                      <a:cubicBezTo>
                        <a:pt x="106" y="1790"/>
                        <a:pt x="103" y="1783"/>
                        <a:pt x="100" y="1776"/>
                      </a:cubicBezTo>
                      <a:cubicBezTo>
                        <a:pt x="99" y="1771"/>
                        <a:pt x="94" y="1769"/>
                        <a:pt x="90" y="1771"/>
                      </a:cubicBezTo>
                      <a:cubicBezTo>
                        <a:pt x="86" y="1773"/>
                        <a:pt x="84" y="1777"/>
                        <a:pt x="85" y="1781"/>
                      </a:cubicBezTo>
                      <a:cubicBezTo>
                        <a:pt x="88" y="1789"/>
                        <a:pt x="91" y="1796"/>
                        <a:pt x="94" y="1804"/>
                      </a:cubicBezTo>
                      <a:cubicBezTo>
                        <a:pt x="96" y="1808"/>
                        <a:pt x="100" y="1810"/>
                        <a:pt x="104" y="1808"/>
                      </a:cubicBezTo>
                      <a:cubicBezTo>
                        <a:pt x="109" y="1807"/>
                        <a:pt x="111" y="1802"/>
                        <a:pt x="109" y="1798"/>
                      </a:cubicBezTo>
                      <a:close/>
                      <a:moveTo>
                        <a:pt x="160" y="1910"/>
                      </a:moveTo>
                      <a:cubicBezTo>
                        <a:pt x="157" y="1903"/>
                        <a:pt x="153" y="1896"/>
                        <a:pt x="150" y="1889"/>
                      </a:cubicBezTo>
                      <a:cubicBezTo>
                        <a:pt x="148" y="1885"/>
                        <a:pt x="143" y="1883"/>
                        <a:pt x="139" y="1885"/>
                      </a:cubicBezTo>
                      <a:cubicBezTo>
                        <a:pt x="135" y="1887"/>
                        <a:pt x="133" y="1892"/>
                        <a:pt x="135" y="1896"/>
                      </a:cubicBezTo>
                      <a:cubicBezTo>
                        <a:pt x="139" y="1903"/>
                        <a:pt x="142" y="1910"/>
                        <a:pt x="146" y="1917"/>
                      </a:cubicBezTo>
                      <a:cubicBezTo>
                        <a:pt x="148" y="1921"/>
                        <a:pt x="153" y="1923"/>
                        <a:pt x="157" y="1921"/>
                      </a:cubicBezTo>
                      <a:cubicBezTo>
                        <a:pt x="161" y="1919"/>
                        <a:pt x="162" y="1914"/>
                        <a:pt x="160" y="1910"/>
                      </a:cubicBezTo>
                      <a:close/>
                      <a:moveTo>
                        <a:pt x="222" y="2017"/>
                      </a:moveTo>
                      <a:cubicBezTo>
                        <a:pt x="218" y="2010"/>
                        <a:pt x="214" y="2003"/>
                        <a:pt x="209" y="1997"/>
                      </a:cubicBezTo>
                      <a:cubicBezTo>
                        <a:pt x="207" y="1993"/>
                        <a:pt x="202" y="1992"/>
                        <a:pt x="198" y="1994"/>
                      </a:cubicBezTo>
                      <a:cubicBezTo>
                        <a:pt x="195" y="1996"/>
                        <a:pt x="194" y="2001"/>
                        <a:pt x="196" y="2005"/>
                      </a:cubicBezTo>
                      <a:cubicBezTo>
                        <a:pt x="200" y="2012"/>
                        <a:pt x="204" y="2019"/>
                        <a:pt x="209" y="2026"/>
                      </a:cubicBezTo>
                      <a:cubicBezTo>
                        <a:pt x="211" y="2029"/>
                        <a:pt x="216" y="2030"/>
                        <a:pt x="220" y="2028"/>
                      </a:cubicBezTo>
                      <a:cubicBezTo>
                        <a:pt x="224" y="2026"/>
                        <a:pt x="225" y="2021"/>
                        <a:pt x="222" y="2017"/>
                      </a:cubicBezTo>
                      <a:close/>
                      <a:moveTo>
                        <a:pt x="294" y="2117"/>
                      </a:moveTo>
                      <a:cubicBezTo>
                        <a:pt x="289" y="2111"/>
                        <a:pt x="284" y="2105"/>
                        <a:pt x="279" y="2098"/>
                      </a:cubicBezTo>
                      <a:cubicBezTo>
                        <a:pt x="277" y="2095"/>
                        <a:pt x="272" y="2094"/>
                        <a:pt x="268" y="2097"/>
                      </a:cubicBezTo>
                      <a:cubicBezTo>
                        <a:pt x="265" y="2100"/>
                        <a:pt x="264" y="2105"/>
                        <a:pt x="267" y="2108"/>
                      </a:cubicBezTo>
                      <a:cubicBezTo>
                        <a:pt x="272" y="2115"/>
                        <a:pt x="276" y="2121"/>
                        <a:pt x="281" y="2127"/>
                      </a:cubicBezTo>
                      <a:cubicBezTo>
                        <a:pt x="284" y="2131"/>
                        <a:pt x="289" y="2131"/>
                        <a:pt x="293" y="2129"/>
                      </a:cubicBezTo>
                      <a:cubicBezTo>
                        <a:pt x="296" y="2126"/>
                        <a:pt x="297" y="2121"/>
                        <a:pt x="294" y="2117"/>
                      </a:cubicBezTo>
                      <a:close/>
                      <a:moveTo>
                        <a:pt x="375" y="2211"/>
                      </a:moveTo>
                      <a:cubicBezTo>
                        <a:pt x="370" y="2205"/>
                        <a:pt x="364" y="2199"/>
                        <a:pt x="359" y="2193"/>
                      </a:cubicBezTo>
                      <a:cubicBezTo>
                        <a:pt x="356" y="2190"/>
                        <a:pt x="351" y="2190"/>
                        <a:pt x="347" y="2193"/>
                      </a:cubicBezTo>
                      <a:cubicBezTo>
                        <a:pt x="344" y="2196"/>
                        <a:pt x="344" y="2201"/>
                        <a:pt x="347" y="2204"/>
                      </a:cubicBezTo>
                      <a:cubicBezTo>
                        <a:pt x="352" y="2210"/>
                        <a:pt x="358" y="2216"/>
                        <a:pt x="363" y="2222"/>
                      </a:cubicBezTo>
                      <a:cubicBezTo>
                        <a:pt x="366" y="2225"/>
                        <a:pt x="372" y="2225"/>
                        <a:pt x="375" y="2222"/>
                      </a:cubicBezTo>
                      <a:cubicBezTo>
                        <a:pt x="378" y="2219"/>
                        <a:pt x="378" y="2214"/>
                        <a:pt x="375" y="2211"/>
                      </a:cubicBezTo>
                      <a:close/>
                      <a:moveTo>
                        <a:pt x="464" y="2296"/>
                      </a:moveTo>
                      <a:cubicBezTo>
                        <a:pt x="458" y="2291"/>
                        <a:pt x="452" y="2285"/>
                        <a:pt x="447" y="2280"/>
                      </a:cubicBezTo>
                      <a:cubicBezTo>
                        <a:pt x="443" y="2277"/>
                        <a:pt x="438" y="2277"/>
                        <a:pt x="435" y="2281"/>
                      </a:cubicBezTo>
                      <a:cubicBezTo>
                        <a:pt x="432" y="2284"/>
                        <a:pt x="433" y="2289"/>
                        <a:pt x="436" y="2292"/>
                      </a:cubicBezTo>
                      <a:cubicBezTo>
                        <a:pt x="442" y="2297"/>
                        <a:pt x="448" y="2303"/>
                        <a:pt x="454" y="2308"/>
                      </a:cubicBezTo>
                      <a:cubicBezTo>
                        <a:pt x="457" y="2311"/>
                        <a:pt x="462" y="2311"/>
                        <a:pt x="465" y="2307"/>
                      </a:cubicBezTo>
                      <a:cubicBezTo>
                        <a:pt x="468" y="2304"/>
                        <a:pt x="468" y="2299"/>
                        <a:pt x="464" y="2296"/>
                      </a:cubicBezTo>
                      <a:close/>
                      <a:moveTo>
                        <a:pt x="562" y="2372"/>
                      </a:moveTo>
                      <a:cubicBezTo>
                        <a:pt x="555" y="2368"/>
                        <a:pt x="549" y="2363"/>
                        <a:pt x="542" y="2358"/>
                      </a:cubicBezTo>
                      <a:cubicBezTo>
                        <a:pt x="539" y="2356"/>
                        <a:pt x="534" y="2356"/>
                        <a:pt x="531" y="2360"/>
                      </a:cubicBezTo>
                      <a:cubicBezTo>
                        <a:pt x="528" y="2363"/>
                        <a:pt x="529" y="2368"/>
                        <a:pt x="533" y="2371"/>
                      </a:cubicBezTo>
                      <a:cubicBezTo>
                        <a:pt x="539" y="2376"/>
                        <a:pt x="546" y="2381"/>
                        <a:pt x="552" y="2385"/>
                      </a:cubicBezTo>
                      <a:cubicBezTo>
                        <a:pt x="556" y="2388"/>
                        <a:pt x="561" y="2387"/>
                        <a:pt x="564" y="2383"/>
                      </a:cubicBezTo>
                      <a:cubicBezTo>
                        <a:pt x="566" y="2380"/>
                        <a:pt x="565" y="2375"/>
                        <a:pt x="562" y="2372"/>
                      </a:cubicBezTo>
                      <a:close/>
                      <a:moveTo>
                        <a:pt x="666" y="2439"/>
                      </a:moveTo>
                      <a:cubicBezTo>
                        <a:pt x="659" y="2435"/>
                        <a:pt x="652" y="2431"/>
                        <a:pt x="645" y="2427"/>
                      </a:cubicBezTo>
                      <a:cubicBezTo>
                        <a:pt x="641" y="2425"/>
                        <a:pt x="636" y="2426"/>
                        <a:pt x="634" y="2430"/>
                      </a:cubicBezTo>
                      <a:cubicBezTo>
                        <a:pt x="632" y="2434"/>
                        <a:pt x="633" y="2438"/>
                        <a:pt x="637" y="2441"/>
                      </a:cubicBezTo>
                      <a:cubicBezTo>
                        <a:pt x="644" y="2445"/>
                        <a:pt x="651" y="2449"/>
                        <a:pt x="658" y="2453"/>
                      </a:cubicBezTo>
                      <a:cubicBezTo>
                        <a:pt x="661" y="2455"/>
                        <a:pt x="666" y="2454"/>
                        <a:pt x="669" y="2450"/>
                      </a:cubicBezTo>
                      <a:cubicBezTo>
                        <a:pt x="671" y="2446"/>
                        <a:pt x="669" y="2441"/>
                        <a:pt x="666" y="2439"/>
                      </a:cubicBezTo>
                      <a:close/>
                      <a:moveTo>
                        <a:pt x="776" y="2496"/>
                      </a:moveTo>
                      <a:cubicBezTo>
                        <a:pt x="768" y="2493"/>
                        <a:pt x="761" y="2489"/>
                        <a:pt x="754" y="2486"/>
                      </a:cubicBezTo>
                      <a:cubicBezTo>
                        <a:pt x="750" y="2484"/>
                        <a:pt x="745" y="2485"/>
                        <a:pt x="743" y="2489"/>
                      </a:cubicBezTo>
                      <a:cubicBezTo>
                        <a:pt x="741" y="2493"/>
                        <a:pt x="743" y="2498"/>
                        <a:pt x="747" y="2500"/>
                      </a:cubicBezTo>
                      <a:cubicBezTo>
                        <a:pt x="754" y="2504"/>
                        <a:pt x="762" y="2507"/>
                        <a:pt x="769" y="2510"/>
                      </a:cubicBezTo>
                      <a:cubicBezTo>
                        <a:pt x="773" y="2512"/>
                        <a:pt x="778" y="2511"/>
                        <a:pt x="780" y="2506"/>
                      </a:cubicBezTo>
                      <a:cubicBezTo>
                        <a:pt x="781" y="2502"/>
                        <a:pt x="780" y="2498"/>
                        <a:pt x="776" y="2496"/>
                      </a:cubicBezTo>
                      <a:close/>
                      <a:moveTo>
                        <a:pt x="890" y="2542"/>
                      </a:moveTo>
                      <a:cubicBezTo>
                        <a:pt x="883" y="2539"/>
                        <a:pt x="875" y="2537"/>
                        <a:pt x="868" y="2534"/>
                      </a:cubicBezTo>
                      <a:cubicBezTo>
                        <a:pt x="864" y="2532"/>
                        <a:pt x="859" y="2534"/>
                        <a:pt x="858" y="2539"/>
                      </a:cubicBezTo>
                      <a:cubicBezTo>
                        <a:pt x="856" y="2543"/>
                        <a:pt x="858" y="2547"/>
                        <a:pt x="862" y="2549"/>
                      </a:cubicBezTo>
                      <a:cubicBezTo>
                        <a:pt x="870" y="2552"/>
                        <a:pt x="878" y="2554"/>
                        <a:pt x="885" y="2557"/>
                      </a:cubicBezTo>
                      <a:cubicBezTo>
                        <a:pt x="889" y="2558"/>
                        <a:pt x="894" y="2556"/>
                        <a:pt x="895" y="2552"/>
                      </a:cubicBezTo>
                      <a:cubicBezTo>
                        <a:pt x="897" y="2548"/>
                        <a:pt x="895" y="2543"/>
                        <a:pt x="890" y="2542"/>
                      </a:cubicBezTo>
                      <a:close/>
                      <a:moveTo>
                        <a:pt x="1009" y="2577"/>
                      </a:moveTo>
                      <a:cubicBezTo>
                        <a:pt x="1001" y="2575"/>
                        <a:pt x="994" y="2573"/>
                        <a:pt x="986" y="2571"/>
                      </a:cubicBezTo>
                      <a:cubicBezTo>
                        <a:pt x="982" y="2570"/>
                        <a:pt x="977" y="2572"/>
                        <a:pt x="976" y="2576"/>
                      </a:cubicBezTo>
                      <a:cubicBezTo>
                        <a:pt x="975" y="2581"/>
                        <a:pt x="977" y="2585"/>
                        <a:pt x="982" y="2586"/>
                      </a:cubicBezTo>
                      <a:cubicBezTo>
                        <a:pt x="990" y="2588"/>
                        <a:pt x="997" y="2590"/>
                        <a:pt x="1005" y="2592"/>
                      </a:cubicBezTo>
                      <a:cubicBezTo>
                        <a:pt x="1010" y="2593"/>
                        <a:pt x="1014" y="2590"/>
                        <a:pt x="1015" y="2586"/>
                      </a:cubicBezTo>
                      <a:cubicBezTo>
                        <a:pt x="1016" y="2582"/>
                        <a:pt x="1013" y="2578"/>
                        <a:pt x="1009" y="2577"/>
                      </a:cubicBezTo>
                      <a:close/>
                      <a:moveTo>
                        <a:pt x="1130" y="2600"/>
                      </a:moveTo>
                      <a:cubicBezTo>
                        <a:pt x="1122" y="2599"/>
                        <a:pt x="1115" y="2597"/>
                        <a:pt x="1107" y="2596"/>
                      </a:cubicBezTo>
                      <a:cubicBezTo>
                        <a:pt x="1102" y="2595"/>
                        <a:pt x="1098" y="2598"/>
                        <a:pt x="1098" y="2603"/>
                      </a:cubicBezTo>
                      <a:cubicBezTo>
                        <a:pt x="1097" y="2607"/>
                        <a:pt x="1100" y="2611"/>
                        <a:pt x="1104" y="2612"/>
                      </a:cubicBezTo>
                      <a:cubicBezTo>
                        <a:pt x="1112" y="2613"/>
                        <a:pt x="1120" y="2614"/>
                        <a:pt x="1128" y="2616"/>
                      </a:cubicBezTo>
                      <a:cubicBezTo>
                        <a:pt x="1132" y="2616"/>
                        <a:pt x="1137" y="2613"/>
                        <a:pt x="1137" y="2609"/>
                      </a:cubicBezTo>
                      <a:cubicBezTo>
                        <a:pt x="1138" y="2604"/>
                        <a:pt x="1135" y="2600"/>
                        <a:pt x="1130" y="2600"/>
                      </a:cubicBezTo>
                      <a:close/>
                      <a:moveTo>
                        <a:pt x="1253" y="2611"/>
                      </a:moveTo>
                      <a:cubicBezTo>
                        <a:pt x="1245" y="2611"/>
                        <a:pt x="1237" y="2610"/>
                        <a:pt x="1229" y="2610"/>
                      </a:cubicBezTo>
                      <a:cubicBezTo>
                        <a:pt x="1225" y="2610"/>
                        <a:pt x="1221" y="2613"/>
                        <a:pt x="1221" y="2617"/>
                      </a:cubicBezTo>
                      <a:cubicBezTo>
                        <a:pt x="1221" y="2622"/>
                        <a:pt x="1224" y="2626"/>
                        <a:pt x="1228" y="2626"/>
                      </a:cubicBezTo>
                      <a:cubicBezTo>
                        <a:pt x="1236" y="2626"/>
                        <a:pt x="1245" y="2627"/>
                        <a:pt x="1253" y="2627"/>
                      </a:cubicBezTo>
                      <a:cubicBezTo>
                        <a:pt x="1257" y="2627"/>
                        <a:pt x="1261" y="2624"/>
                        <a:pt x="1261" y="2620"/>
                      </a:cubicBezTo>
                      <a:cubicBezTo>
                        <a:pt x="1261" y="2615"/>
                        <a:pt x="1258" y="2611"/>
                        <a:pt x="1253" y="2611"/>
                      </a:cubicBezTo>
                      <a:close/>
                      <a:moveTo>
                        <a:pt x="1377" y="2611"/>
                      </a:moveTo>
                      <a:cubicBezTo>
                        <a:pt x="1369" y="2612"/>
                        <a:pt x="1361" y="2612"/>
                        <a:pt x="1353" y="2612"/>
                      </a:cubicBezTo>
                      <a:cubicBezTo>
                        <a:pt x="1349" y="2612"/>
                        <a:pt x="1345" y="2616"/>
                        <a:pt x="1345" y="2620"/>
                      </a:cubicBezTo>
                      <a:cubicBezTo>
                        <a:pt x="1345" y="2625"/>
                        <a:pt x="1349" y="2628"/>
                        <a:pt x="1353" y="2628"/>
                      </a:cubicBezTo>
                      <a:cubicBezTo>
                        <a:pt x="1362" y="2628"/>
                        <a:pt x="1370" y="2627"/>
                        <a:pt x="1378" y="2627"/>
                      </a:cubicBezTo>
                      <a:cubicBezTo>
                        <a:pt x="1382" y="2627"/>
                        <a:pt x="1386" y="2623"/>
                        <a:pt x="1385" y="2619"/>
                      </a:cubicBezTo>
                      <a:cubicBezTo>
                        <a:pt x="1385" y="2614"/>
                        <a:pt x="1381" y="2611"/>
                        <a:pt x="1377" y="2611"/>
                      </a:cubicBezTo>
                      <a:close/>
                      <a:moveTo>
                        <a:pt x="1500" y="2599"/>
                      </a:moveTo>
                      <a:cubicBezTo>
                        <a:pt x="1492" y="2601"/>
                        <a:pt x="1484" y="2602"/>
                        <a:pt x="1476" y="2603"/>
                      </a:cubicBezTo>
                      <a:cubicBezTo>
                        <a:pt x="1472" y="2603"/>
                        <a:pt x="1469" y="2607"/>
                        <a:pt x="1469" y="2612"/>
                      </a:cubicBezTo>
                      <a:cubicBezTo>
                        <a:pt x="1470" y="2616"/>
                        <a:pt x="1474" y="2619"/>
                        <a:pt x="1478" y="2619"/>
                      </a:cubicBezTo>
                      <a:cubicBezTo>
                        <a:pt x="1486" y="2618"/>
                        <a:pt x="1494" y="2616"/>
                        <a:pt x="1502" y="2615"/>
                      </a:cubicBezTo>
                      <a:cubicBezTo>
                        <a:pt x="1507" y="2615"/>
                        <a:pt x="1510" y="2611"/>
                        <a:pt x="1509" y="2606"/>
                      </a:cubicBezTo>
                      <a:cubicBezTo>
                        <a:pt x="1508" y="2602"/>
                        <a:pt x="1504" y="2599"/>
                        <a:pt x="1500" y="2599"/>
                      </a:cubicBezTo>
                      <a:close/>
                      <a:moveTo>
                        <a:pt x="1621" y="2576"/>
                      </a:moveTo>
                      <a:cubicBezTo>
                        <a:pt x="1613" y="2578"/>
                        <a:pt x="1606" y="2580"/>
                        <a:pt x="1598" y="2582"/>
                      </a:cubicBezTo>
                      <a:cubicBezTo>
                        <a:pt x="1594" y="2583"/>
                        <a:pt x="1591" y="2587"/>
                        <a:pt x="1592" y="2591"/>
                      </a:cubicBezTo>
                      <a:cubicBezTo>
                        <a:pt x="1593" y="2595"/>
                        <a:pt x="1597" y="2598"/>
                        <a:pt x="1601" y="2597"/>
                      </a:cubicBezTo>
                      <a:cubicBezTo>
                        <a:pt x="1609" y="2595"/>
                        <a:pt x="1617" y="2594"/>
                        <a:pt x="1625" y="2592"/>
                      </a:cubicBezTo>
                      <a:cubicBezTo>
                        <a:pt x="1629" y="2591"/>
                        <a:pt x="1632" y="2586"/>
                        <a:pt x="1631" y="2582"/>
                      </a:cubicBezTo>
                      <a:cubicBezTo>
                        <a:pt x="1630" y="2578"/>
                        <a:pt x="1626" y="2575"/>
                        <a:pt x="1621" y="2576"/>
                      </a:cubicBezTo>
                      <a:close/>
                      <a:moveTo>
                        <a:pt x="1740" y="2541"/>
                      </a:moveTo>
                      <a:cubicBezTo>
                        <a:pt x="1732" y="2544"/>
                        <a:pt x="1725" y="2546"/>
                        <a:pt x="1717" y="2549"/>
                      </a:cubicBezTo>
                      <a:cubicBezTo>
                        <a:pt x="1713" y="2550"/>
                        <a:pt x="1711" y="2555"/>
                        <a:pt x="1712" y="2559"/>
                      </a:cubicBezTo>
                      <a:cubicBezTo>
                        <a:pt x="1713" y="2563"/>
                        <a:pt x="1718" y="2566"/>
                        <a:pt x="1722" y="2564"/>
                      </a:cubicBezTo>
                      <a:cubicBezTo>
                        <a:pt x="1730" y="2562"/>
                        <a:pt x="1737" y="2559"/>
                        <a:pt x="1745" y="2556"/>
                      </a:cubicBezTo>
                      <a:cubicBezTo>
                        <a:pt x="1749" y="2555"/>
                        <a:pt x="1751" y="2550"/>
                        <a:pt x="1750" y="2546"/>
                      </a:cubicBezTo>
                      <a:cubicBezTo>
                        <a:pt x="1749" y="2542"/>
                        <a:pt x="1744" y="2540"/>
                        <a:pt x="1740" y="2541"/>
                      </a:cubicBezTo>
                      <a:close/>
                      <a:moveTo>
                        <a:pt x="1854" y="2495"/>
                      </a:moveTo>
                      <a:cubicBezTo>
                        <a:pt x="1847" y="2499"/>
                        <a:pt x="1840" y="2502"/>
                        <a:pt x="1832" y="2505"/>
                      </a:cubicBezTo>
                      <a:cubicBezTo>
                        <a:pt x="1828" y="2507"/>
                        <a:pt x="1827" y="2512"/>
                        <a:pt x="1828" y="2516"/>
                      </a:cubicBezTo>
                      <a:cubicBezTo>
                        <a:pt x="1830" y="2520"/>
                        <a:pt x="1835" y="2522"/>
                        <a:pt x="1839" y="2520"/>
                      </a:cubicBezTo>
                      <a:cubicBezTo>
                        <a:pt x="1846" y="2517"/>
                        <a:pt x="1854" y="2513"/>
                        <a:pt x="1861" y="2510"/>
                      </a:cubicBezTo>
                      <a:cubicBezTo>
                        <a:pt x="1865" y="2508"/>
                        <a:pt x="1867" y="2503"/>
                        <a:pt x="1865" y="2499"/>
                      </a:cubicBezTo>
                      <a:cubicBezTo>
                        <a:pt x="1863" y="2495"/>
                        <a:pt x="1858" y="2494"/>
                        <a:pt x="1854" y="2495"/>
                      </a:cubicBezTo>
                      <a:close/>
                      <a:moveTo>
                        <a:pt x="1964" y="2439"/>
                      </a:moveTo>
                      <a:cubicBezTo>
                        <a:pt x="1957" y="2443"/>
                        <a:pt x="1950" y="2447"/>
                        <a:pt x="1943" y="2451"/>
                      </a:cubicBezTo>
                      <a:cubicBezTo>
                        <a:pt x="1939" y="2453"/>
                        <a:pt x="1938" y="2458"/>
                        <a:pt x="1940" y="2461"/>
                      </a:cubicBezTo>
                      <a:cubicBezTo>
                        <a:pt x="1942" y="2465"/>
                        <a:pt x="1947" y="2467"/>
                        <a:pt x="1951" y="2465"/>
                      </a:cubicBezTo>
                      <a:cubicBezTo>
                        <a:pt x="1958" y="2461"/>
                        <a:pt x="1965" y="2457"/>
                        <a:pt x="1972" y="2453"/>
                      </a:cubicBezTo>
                      <a:cubicBezTo>
                        <a:pt x="1976" y="2450"/>
                        <a:pt x="1977" y="2445"/>
                        <a:pt x="1975" y="2442"/>
                      </a:cubicBezTo>
                      <a:cubicBezTo>
                        <a:pt x="1973" y="2438"/>
                        <a:pt x="1968" y="2437"/>
                        <a:pt x="1964" y="2439"/>
                      </a:cubicBezTo>
                      <a:close/>
                      <a:moveTo>
                        <a:pt x="2068" y="2372"/>
                      </a:moveTo>
                      <a:cubicBezTo>
                        <a:pt x="2061" y="2377"/>
                        <a:pt x="2055" y="2381"/>
                        <a:pt x="2048" y="2386"/>
                      </a:cubicBezTo>
                      <a:cubicBezTo>
                        <a:pt x="2045" y="2388"/>
                        <a:pt x="2044" y="2393"/>
                        <a:pt x="2046" y="2397"/>
                      </a:cubicBezTo>
                      <a:cubicBezTo>
                        <a:pt x="2049" y="2400"/>
                        <a:pt x="2054" y="2401"/>
                        <a:pt x="2057" y="2399"/>
                      </a:cubicBezTo>
                      <a:cubicBezTo>
                        <a:pt x="2064" y="2394"/>
                        <a:pt x="2070" y="2390"/>
                        <a:pt x="2077" y="2385"/>
                      </a:cubicBezTo>
                      <a:cubicBezTo>
                        <a:pt x="2081" y="2382"/>
                        <a:pt x="2081" y="2377"/>
                        <a:pt x="2079" y="2374"/>
                      </a:cubicBezTo>
                      <a:cubicBezTo>
                        <a:pt x="2076" y="2370"/>
                        <a:pt x="2071" y="2369"/>
                        <a:pt x="2068" y="2372"/>
                      </a:cubicBezTo>
                      <a:close/>
                      <a:moveTo>
                        <a:pt x="2165" y="2295"/>
                      </a:moveTo>
                      <a:cubicBezTo>
                        <a:pt x="2159" y="2301"/>
                        <a:pt x="2153" y="2306"/>
                        <a:pt x="2147" y="2311"/>
                      </a:cubicBezTo>
                      <a:cubicBezTo>
                        <a:pt x="2143" y="2314"/>
                        <a:pt x="2143" y="2319"/>
                        <a:pt x="2146" y="2322"/>
                      </a:cubicBezTo>
                      <a:cubicBezTo>
                        <a:pt x="2148" y="2326"/>
                        <a:pt x="2153" y="2326"/>
                        <a:pt x="2157" y="2323"/>
                      </a:cubicBezTo>
                      <a:cubicBezTo>
                        <a:pt x="2163" y="2318"/>
                        <a:pt x="2169" y="2313"/>
                        <a:pt x="2175" y="2308"/>
                      </a:cubicBezTo>
                      <a:cubicBezTo>
                        <a:pt x="2179" y="2305"/>
                        <a:pt x="2179" y="2300"/>
                        <a:pt x="2176" y="2296"/>
                      </a:cubicBezTo>
                      <a:cubicBezTo>
                        <a:pt x="2173" y="2293"/>
                        <a:pt x="2168" y="2293"/>
                        <a:pt x="2165" y="2295"/>
                      </a:cubicBezTo>
                      <a:close/>
                      <a:moveTo>
                        <a:pt x="2254" y="2210"/>
                      </a:moveTo>
                      <a:cubicBezTo>
                        <a:pt x="2249" y="2216"/>
                        <a:pt x="2243" y="2222"/>
                        <a:pt x="2238" y="2227"/>
                      </a:cubicBezTo>
                      <a:cubicBezTo>
                        <a:pt x="2234" y="2230"/>
                        <a:pt x="2234" y="2236"/>
                        <a:pt x="2238" y="2239"/>
                      </a:cubicBezTo>
                      <a:cubicBezTo>
                        <a:pt x="2241" y="2242"/>
                        <a:pt x="2246" y="2242"/>
                        <a:pt x="2249" y="2239"/>
                      </a:cubicBezTo>
                      <a:cubicBezTo>
                        <a:pt x="2255" y="2233"/>
                        <a:pt x="2260" y="2227"/>
                        <a:pt x="2266" y="2221"/>
                      </a:cubicBezTo>
                      <a:cubicBezTo>
                        <a:pt x="2269" y="2218"/>
                        <a:pt x="2269" y="2213"/>
                        <a:pt x="2266" y="2210"/>
                      </a:cubicBezTo>
                      <a:cubicBezTo>
                        <a:pt x="2262" y="2207"/>
                        <a:pt x="2257" y="2207"/>
                        <a:pt x="2254" y="2210"/>
                      </a:cubicBezTo>
                      <a:close/>
                      <a:moveTo>
                        <a:pt x="2335" y="2117"/>
                      </a:moveTo>
                      <a:cubicBezTo>
                        <a:pt x="2330" y="2123"/>
                        <a:pt x="2325" y="2129"/>
                        <a:pt x="2320" y="2136"/>
                      </a:cubicBezTo>
                      <a:cubicBezTo>
                        <a:pt x="2317" y="2139"/>
                        <a:pt x="2318" y="2144"/>
                        <a:pt x="2321" y="2147"/>
                      </a:cubicBezTo>
                      <a:cubicBezTo>
                        <a:pt x="2325" y="2150"/>
                        <a:pt x="2330" y="2149"/>
                        <a:pt x="2333" y="2146"/>
                      </a:cubicBezTo>
                      <a:cubicBezTo>
                        <a:pt x="2338" y="2139"/>
                        <a:pt x="2343" y="2133"/>
                        <a:pt x="2348" y="2127"/>
                      </a:cubicBezTo>
                      <a:cubicBezTo>
                        <a:pt x="2350" y="2123"/>
                        <a:pt x="2350" y="2118"/>
                        <a:pt x="2346" y="2115"/>
                      </a:cubicBezTo>
                      <a:cubicBezTo>
                        <a:pt x="2343" y="2113"/>
                        <a:pt x="2338" y="2113"/>
                        <a:pt x="2335" y="2117"/>
                      </a:cubicBezTo>
                      <a:close/>
                      <a:moveTo>
                        <a:pt x="2407" y="2016"/>
                      </a:moveTo>
                      <a:cubicBezTo>
                        <a:pt x="2403" y="2023"/>
                        <a:pt x="2398" y="2030"/>
                        <a:pt x="2394" y="2036"/>
                      </a:cubicBezTo>
                      <a:cubicBezTo>
                        <a:pt x="2391" y="2040"/>
                        <a:pt x="2392" y="2045"/>
                        <a:pt x="2396" y="2047"/>
                      </a:cubicBezTo>
                      <a:cubicBezTo>
                        <a:pt x="2400" y="2050"/>
                        <a:pt x="2405" y="2049"/>
                        <a:pt x="2407" y="2045"/>
                      </a:cubicBezTo>
                      <a:cubicBezTo>
                        <a:pt x="2412" y="2038"/>
                        <a:pt x="2416" y="2032"/>
                        <a:pt x="2420" y="2025"/>
                      </a:cubicBezTo>
                      <a:cubicBezTo>
                        <a:pt x="2423" y="2021"/>
                        <a:pt x="2422" y="2016"/>
                        <a:pt x="2418" y="2014"/>
                      </a:cubicBezTo>
                      <a:cubicBezTo>
                        <a:pt x="2414" y="2011"/>
                        <a:pt x="2409" y="2012"/>
                        <a:pt x="2407" y="2016"/>
                      </a:cubicBezTo>
                      <a:close/>
                      <a:moveTo>
                        <a:pt x="2469" y="1909"/>
                      </a:moveTo>
                      <a:cubicBezTo>
                        <a:pt x="2465" y="1916"/>
                        <a:pt x="2461" y="1923"/>
                        <a:pt x="2458" y="1930"/>
                      </a:cubicBezTo>
                      <a:cubicBezTo>
                        <a:pt x="2456" y="1934"/>
                        <a:pt x="2457" y="1939"/>
                        <a:pt x="2461" y="1941"/>
                      </a:cubicBezTo>
                      <a:cubicBezTo>
                        <a:pt x="2465" y="1943"/>
                        <a:pt x="2470" y="1942"/>
                        <a:pt x="2472" y="1938"/>
                      </a:cubicBezTo>
                      <a:cubicBezTo>
                        <a:pt x="2476" y="1931"/>
                        <a:pt x="2479" y="1924"/>
                        <a:pt x="2483" y="1917"/>
                      </a:cubicBezTo>
                      <a:cubicBezTo>
                        <a:pt x="2485" y="1913"/>
                        <a:pt x="2484" y="1908"/>
                        <a:pt x="2480" y="1906"/>
                      </a:cubicBezTo>
                      <a:cubicBezTo>
                        <a:pt x="2476" y="1904"/>
                        <a:pt x="2471" y="1905"/>
                        <a:pt x="2469" y="1909"/>
                      </a:cubicBezTo>
                      <a:close/>
                      <a:moveTo>
                        <a:pt x="2520" y="1797"/>
                      </a:moveTo>
                      <a:cubicBezTo>
                        <a:pt x="2517" y="1804"/>
                        <a:pt x="2514" y="1811"/>
                        <a:pt x="2511" y="1819"/>
                      </a:cubicBezTo>
                      <a:cubicBezTo>
                        <a:pt x="2509" y="1823"/>
                        <a:pt x="2511" y="1828"/>
                        <a:pt x="2515" y="1829"/>
                      </a:cubicBezTo>
                      <a:cubicBezTo>
                        <a:pt x="2520" y="1831"/>
                        <a:pt x="2524" y="1829"/>
                        <a:pt x="2526" y="1825"/>
                      </a:cubicBezTo>
                      <a:cubicBezTo>
                        <a:pt x="2529" y="1818"/>
                        <a:pt x="2532" y="1810"/>
                        <a:pt x="2535" y="1803"/>
                      </a:cubicBezTo>
                      <a:cubicBezTo>
                        <a:pt x="2537" y="1799"/>
                        <a:pt x="2535" y="1794"/>
                        <a:pt x="2531" y="1792"/>
                      </a:cubicBezTo>
                      <a:cubicBezTo>
                        <a:pt x="2527" y="1791"/>
                        <a:pt x="2522" y="1793"/>
                        <a:pt x="2520" y="1797"/>
                      </a:cubicBezTo>
                      <a:close/>
                      <a:moveTo>
                        <a:pt x="2561" y="1680"/>
                      </a:moveTo>
                      <a:cubicBezTo>
                        <a:pt x="2559" y="1687"/>
                        <a:pt x="2556" y="1695"/>
                        <a:pt x="2554" y="1703"/>
                      </a:cubicBezTo>
                      <a:cubicBezTo>
                        <a:pt x="2553" y="1707"/>
                        <a:pt x="2555" y="1711"/>
                        <a:pt x="2559" y="1713"/>
                      </a:cubicBezTo>
                      <a:cubicBezTo>
                        <a:pt x="2563" y="1714"/>
                        <a:pt x="2568" y="1712"/>
                        <a:pt x="2569" y="1707"/>
                      </a:cubicBezTo>
                      <a:cubicBezTo>
                        <a:pt x="2572" y="1700"/>
                        <a:pt x="2574" y="1692"/>
                        <a:pt x="2576" y="1684"/>
                      </a:cubicBezTo>
                      <a:cubicBezTo>
                        <a:pt x="2577" y="1680"/>
                        <a:pt x="2575" y="1676"/>
                        <a:pt x="2571" y="1674"/>
                      </a:cubicBezTo>
                      <a:cubicBezTo>
                        <a:pt x="2566" y="1673"/>
                        <a:pt x="2562" y="1676"/>
                        <a:pt x="2561" y="1680"/>
                      </a:cubicBezTo>
                      <a:close/>
                      <a:moveTo>
                        <a:pt x="2590" y="1560"/>
                      </a:moveTo>
                      <a:cubicBezTo>
                        <a:pt x="2588" y="1568"/>
                        <a:pt x="2587" y="1575"/>
                        <a:pt x="2585" y="1583"/>
                      </a:cubicBezTo>
                      <a:cubicBezTo>
                        <a:pt x="2584" y="1587"/>
                        <a:pt x="2587" y="1592"/>
                        <a:pt x="2591" y="1593"/>
                      </a:cubicBezTo>
                      <a:cubicBezTo>
                        <a:pt x="2596" y="1594"/>
                        <a:pt x="2600" y="1591"/>
                        <a:pt x="2601" y="1586"/>
                      </a:cubicBezTo>
                      <a:cubicBezTo>
                        <a:pt x="2602" y="1579"/>
                        <a:pt x="2604" y="1571"/>
                        <a:pt x="2606" y="1563"/>
                      </a:cubicBezTo>
                      <a:cubicBezTo>
                        <a:pt x="2606" y="1558"/>
                        <a:pt x="2603" y="1554"/>
                        <a:pt x="2599" y="1553"/>
                      </a:cubicBezTo>
                      <a:cubicBezTo>
                        <a:pt x="2595" y="1553"/>
                        <a:pt x="2591" y="1555"/>
                        <a:pt x="2590" y="1560"/>
                      </a:cubicBezTo>
                      <a:close/>
                      <a:moveTo>
                        <a:pt x="2607" y="1437"/>
                      </a:moveTo>
                      <a:cubicBezTo>
                        <a:pt x="2606" y="1445"/>
                        <a:pt x="2606" y="1453"/>
                        <a:pt x="2605" y="1461"/>
                      </a:cubicBezTo>
                      <a:cubicBezTo>
                        <a:pt x="2604" y="1466"/>
                        <a:pt x="2607" y="1470"/>
                        <a:pt x="2612" y="1470"/>
                      </a:cubicBezTo>
                      <a:cubicBezTo>
                        <a:pt x="2616" y="1471"/>
                        <a:pt x="2620" y="1467"/>
                        <a:pt x="2621" y="1463"/>
                      </a:cubicBezTo>
                      <a:cubicBezTo>
                        <a:pt x="2622" y="1455"/>
                        <a:pt x="2622" y="1447"/>
                        <a:pt x="2623" y="1439"/>
                      </a:cubicBezTo>
                      <a:cubicBezTo>
                        <a:pt x="2624" y="1435"/>
                        <a:pt x="2620" y="1431"/>
                        <a:pt x="2616" y="1430"/>
                      </a:cubicBezTo>
                      <a:cubicBezTo>
                        <a:pt x="2612" y="1430"/>
                        <a:pt x="2608" y="1433"/>
                        <a:pt x="2607" y="1437"/>
                      </a:cubicBezTo>
                      <a:close/>
                    </a:path>
                  </a:pathLst>
                </a:custGeom>
                <a:solidFill>
                  <a:srgbClr val="207C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endParaRPr>
                </a:p>
              </p:txBody>
            </p:sp>
            <p:sp>
              <p:nvSpPr>
                <p:cNvPr id="16" name="ïšľîdê">
                  <a:extLst>
                    <a:ext uri="{FF2B5EF4-FFF2-40B4-BE49-F238E27FC236}">
                      <a16:creationId xmlns:a16="http://schemas.microsoft.com/office/drawing/2014/main" id="{1121D35B-DC97-453D-A114-D3FD5D32F2A9}"/>
                    </a:ext>
                  </a:extLst>
                </p:cNvPr>
                <p:cNvSpPr/>
                <p:nvPr/>
              </p:nvSpPr>
              <p:spPr bwMode="auto">
                <a:xfrm>
                  <a:off x="4073835" y="3142403"/>
                  <a:ext cx="4066855" cy="4066856"/>
                </a:xfrm>
                <a:custGeom>
                  <a:avLst/>
                  <a:gdLst>
                    <a:gd name="T0" fmla="*/ 2329 w 2329"/>
                    <a:gd name="T1" fmla="*/ 1162 h 2329"/>
                    <a:gd name="T2" fmla="*/ 2325 w 2329"/>
                    <a:gd name="T3" fmla="*/ 1062 h 2329"/>
                    <a:gd name="T4" fmla="*/ 2301 w 2329"/>
                    <a:gd name="T5" fmla="*/ 949 h 2329"/>
                    <a:gd name="T6" fmla="*/ 2262 w 2329"/>
                    <a:gd name="T7" fmla="*/ 824 h 2329"/>
                    <a:gd name="T8" fmla="*/ 2219 w 2329"/>
                    <a:gd name="T9" fmla="*/ 709 h 2329"/>
                    <a:gd name="T10" fmla="*/ 2165 w 2329"/>
                    <a:gd name="T11" fmla="*/ 600 h 2329"/>
                    <a:gd name="T12" fmla="*/ 2099 w 2329"/>
                    <a:gd name="T13" fmla="*/ 497 h 2329"/>
                    <a:gd name="T14" fmla="*/ 2007 w 2329"/>
                    <a:gd name="T15" fmla="*/ 384 h 2329"/>
                    <a:gd name="T16" fmla="*/ 2007 w 2329"/>
                    <a:gd name="T17" fmla="*/ 384 h 2329"/>
                    <a:gd name="T18" fmla="*/ 1919 w 2329"/>
                    <a:gd name="T19" fmla="*/ 299 h 2329"/>
                    <a:gd name="T20" fmla="*/ 1821 w 2329"/>
                    <a:gd name="T21" fmla="*/ 212 h 2329"/>
                    <a:gd name="T22" fmla="*/ 1716 w 2329"/>
                    <a:gd name="T23" fmla="*/ 148 h 2329"/>
                    <a:gd name="T24" fmla="*/ 1605 w 2329"/>
                    <a:gd name="T25" fmla="*/ 95 h 2329"/>
                    <a:gd name="T26" fmla="*/ 1489 w 2329"/>
                    <a:gd name="T27" fmla="*/ 54 h 2329"/>
                    <a:gd name="T28" fmla="*/ 1369 w 2329"/>
                    <a:gd name="T29" fmla="*/ 26 h 2329"/>
                    <a:gd name="T30" fmla="*/ 1247 w 2329"/>
                    <a:gd name="T31" fmla="*/ 11 h 2329"/>
                    <a:gd name="T32" fmla="*/ 1124 w 2329"/>
                    <a:gd name="T33" fmla="*/ 9 h 2329"/>
                    <a:gd name="T34" fmla="*/ 1001 w 2329"/>
                    <a:gd name="T35" fmla="*/ 19 h 2329"/>
                    <a:gd name="T36" fmla="*/ 886 w 2329"/>
                    <a:gd name="T37" fmla="*/ 33 h 2329"/>
                    <a:gd name="T38" fmla="*/ 768 w 2329"/>
                    <a:gd name="T39" fmla="*/ 69 h 2329"/>
                    <a:gd name="T40" fmla="*/ 675 w 2329"/>
                    <a:gd name="T41" fmla="*/ 107 h 2329"/>
                    <a:gd name="T42" fmla="*/ 566 w 2329"/>
                    <a:gd name="T43" fmla="*/ 165 h 2329"/>
                    <a:gd name="T44" fmla="*/ 463 w 2329"/>
                    <a:gd name="T45" fmla="*/ 235 h 2329"/>
                    <a:gd name="T46" fmla="*/ 368 w 2329"/>
                    <a:gd name="T47" fmla="*/ 315 h 2329"/>
                    <a:gd name="T48" fmla="*/ 283 w 2329"/>
                    <a:gd name="T49" fmla="*/ 404 h 2329"/>
                    <a:gd name="T50" fmla="*/ 207 w 2329"/>
                    <a:gd name="T51" fmla="*/ 502 h 2329"/>
                    <a:gd name="T52" fmla="*/ 141 w 2329"/>
                    <a:gd name="T53" fmla="*/ 607 h 2329"/>
                    <a:gd name="T54" fmla="*/ 88 w 2329"/>
                    <a:gd name="T55" fmla="*/ 719 h 2329"/>
                    <a:gd name="T56" fmla="*/ 47 w 2329"/>
                    <a:gd name="T57" fmla="*/ 836 h 2329"/>
                    <a:gd name="T58" fmla="*/ 28 w 2329"/>
                    <a:gd name="T59" fmla="*/ 950 h 2329"/>
                    <a:gd name="T60" fmla="*/ 11 w 2329"/>
                    <a:gd name="T61" fmla="*/ 1072 h 2329"/>
                    <a:gd name="T62" fmla="*/ 8 w 2329"/>
                    <a:gd name="T63" fmla="*/ 1195 h 2329"/>
                    <a:gd name="T64" fmla="*/ 18 w 2329"/>
                    <a:gd name="T65" fmla="*/ 1318 h 2329"/>
                    <a:gd name="T66" fmla="*/ 41 w 2329"/>
                    <a:gd name="T67" fmla="*/ 1439 h 2329"/>
                    <a:gd name="T68" fmla="*/ 76 w 2329"/>
                    <a:gd name="T69" fmla="*/ 1557 h 2329"/>
                    <a:gd name="T70" fmla="*/ 135 w 2329"/>
                    <a:gd name="T71" fmla="*/ 1674 h 2329"/>
                    <a:gd name="T72" fmla="*/ 195 w 2329"/>
                    <a:gd name="T73" fmla="*/ 1780 h 2329"/>
                    <a:gd name="T74" fmla="*/ 281 w 2329"/>
                    <a:gd name="T75" fmla="*/ 1898 h 2329"/>
                    <a:gd name="T76" fmla="*/ 281 w 2329"/>
                    <a:gd name="T77" fmla="*/ 1898 h 2329"/>
                    <a:gd name="T78" fmla="*/ 364 w 2329"/>
                    <a:gd name="T79" fmla="*/ 1988 h 2329"/>
                    <a:gd name="T80" fmla="*/ 456 w 2329"/>
                    <a:gd name="T81" fmla="*/ 2068 h 2329"/>
                    <a:gd name="T82" fmla="*/ 556 w 2329"/>
                    <a:gd name="T83" fmla="*/ 2139 h 2329"/>
                    <a:gd name="T84" fmla="*/ 663 w 2329"/>
                    <a:gd name="T85" fmla="*/ 2198 h 2329"/>
                    <a:gd name="T86" fmla="*/ 775 w 2329"/>
                    <a:gd name="T87" fmla="*/ 2246 h 2329"/>
                    <a:gd name="T88" fmla="*/ 892 w 2329"/>
                    <a:gd name="T89" fmla="*/ 2281 h 2329"/>
                    <a:gd name="T90" fmla="*/ 1013 w 2329"/>
                    <a:gd name="T91" fmla="*/ 2303 h 2329"/>
                    <a:gd name="T92" fmla="*/ 1134 w 2329"/>
                    <a:gd name="T93" fmla="*/ 2313 h 2329"/>
                    <a:gd name="T94" fmla="*/ 1257 w 2329"/>
                    <a:gd name="T95" fmla="*/ 2309 h 2329"/>
                    <a:gd name="T96" fmla="*/ 1378 w 2329"/>
                    <a:gd name="T97" fmla="*/ 2293 h 2329"/>
                    <a:gd name="T98" fmla="*/ 1497 w 2329"/>
                    <a:gd name="T99" fmla="*/ 2264 h 2329"/>
                    <a:gd name="T100" fmla="*/ 1622 w 2329"/>
                    <a:gd name="T101" fmla="*/ 2227 h 2329"/>
                    <a:gd name="T102" fmla="*/ 1732 w 2329"/>
                    <a:gd name="T103" fmla="*/ 2172 h 2329"/>
                    <a:gd name="T104" fmla="*/ 1836 w 2329"/>
                    <a:gd name="T105" fmla="*/ 2106 h 2329"/>
                    <a:gd name="T106" fmla="*/ 1931 w 2329"/>
                    <a:gd name="T107" fmla="*/ 2041 h 2329"/>
                    <a:gd name="T108" fmla="*/ 2020 w 2329"/>
                    <a:gd name="T109" fmla="*/ 1954 h 2329"/>
                    <a:gd name="T110" fmla="*/ 2099 w 2329"/>
                    <a:gd name="T111" fmla="*/ 1859 h 2329"/>
                    <a:gd name="T112" fmla="*/ 2155 w 2329"/>
                    <a:gd name="T113" fmla="*/ 1776 h 2329"/>
                    <a:gd name="T114" fmla="*/ 2215 w 2329"/>
                    <a:gd name="T115" fmla="*/ 1668 h 2329"/>
                    <a:gd name="T116" fmla="*/ 2263 w 2329"/>
                    <a:gd name="T117" fmla="*/ 1553 h 2329"/>
                    <a:gd name="T118" fmla="*/ 2298 w 2329"/>
                    <a:gd name="T119" fmla="*/ 1434 h 2329"/>
                    <a:gd name="T120" fmla="*/ 2320 w 2329"/>
                    <a:gd name="T121" fmla="*/ 1312 h 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29" h="2329">
                      <a:moveTo>
                        <a:pt x="2313" y="1162"/>
                      </a:moveTo>
                      <a:cubicBezTo>
                        <a:pt x="2313" y="1163"/>
                        <a:pt x="2313" y="1164"/>
                        <a:pt x="2313" y="1165"/>
                      </a:cubicBezTo>
                      <a:cubicBezTo>
                        <a:pt x="2313" y="1172"/>
                        <a:pt x="2313" y="1180"/>
                        <a:pt x="2313" y="1188"/>
                      </a:cubicBezTo>
                      <a:cubicBezTo>
                        <a:pt x="2313" y="1193"/>
                        <a:pt x="2316" y="1196"/>
                        <a:pt x="2321" y="1196"/>
                      </a:cubicBezTo>
                      <a:cubicBezTo>
                        <a:pt x="2325" y="1196"/>
                        <a:pt x="2329" y="1193"/>
                        <a:pt x="2329" y="1189"/>
                      </a:cubicBezTo>
                      <a:cubicBezTo>
                        <a:pt x="2329" y="1181"/>
                        <a:pt x="2329" y="1173"/>
                        <a:pt x="2329" y="1165"/>
                      </a:cubicBezTo>
                      <a:cubicBezTo>
                        <a:pt x="2329" y="1164"/>
                        <a:pt x="2329" y="1163"/>
                        <a:pt x="2329" y="1162"/>
                      </a:cubicBezTo>
                      <a:cubicBezTo>
                        <a:pt x="2329" y="1158"/>
                        <a:pt x="2325" y="1154"/>
                        <a:pt x="2321" y="1154"/>
                      </a:cubicBezTo>
                      <a:cubicBezTo>
                        <a:pt x="2317" y="1154"/>
                        <a:pt x="2313" y="1158"/>
                        <a:pt x="2313" y="1162"/>
                      </a:cubicBezTo>
                      <a:cubicBezTo>
                        <a:pt x="2313" y="1162"/>
                        <a:pt x="2313" y="1162"/>
                        <a:pt x="2313" y="1162"/>
                      </a:cubicBezTo>
                      <a:moveTo>
                        <a:pt x="2306" y="1040"/>
                      </a:moveTo>
                      <a:cubicBezTo>
                        <a:pt x="2307" y="1048"/>
                        <a:pt x="2308" y="1056"/>
                        <a:pt x="2309" y="1063"/>
                      </a:cubicBezTo>
                      <a:cubicBezTo>
                        <a:pt x="2309" y="1068"/>
                        <a:pt x="2313" y="1071"/>
                        <a:pt x="2317" y="1071"/>
                      </a:cubicBezTo>
                      <a:cubicBezTo>
                        <a:pt x="2322" y="1070"/>
                        <a:pt x="2325" y="1066"/>
                        <a:pt x="2325" y="1062"/>
                      </a:cubicBezTo>
                      <a:cubicBezTo>
                        <a:pt x="2324" y="1054"/>
                        <a:pt x="2323" y="1046"/>
                        <a:pt x="2322" y="1038"/>
                      </a:cubicBezTo>
                      <a:cubicBezTo>
                        <a:pt x="2322" y="1034"/>
                        <a:pt x="2318" y="1031"/>
                        <a:pt x="2313" y="1031"/>
                      </a:cubicBezTo>
                      <a:cubicBezTo>
                        <a:pt x="2309" y="1032"/>
                        <a:pt x="2306" y="1036"/>
                        <a:pt x="2306" y="1040"/>
                      </a:cubicBezTo>
                      <a:cubicBezTo>
                        <a:pt x="2306" y="1040"/>
                        <a:pt x="2306" y="1040"/>
                        <a:pt x="2306" y="1040"/>
                      </a:cubicBezTo>
                      <a:moveTo>
                        <a:pt x="2287" y="919"/>
                      </a:moveTo>
                      <a:cubicBezTo>
                        <a:pt x="2288" y="927"/>
                        <a:pt x="2290" y="935"/>
                        <a:pt x="2291" y="942"/>
                      </a:cubicBezTo>
                      <a:cubicBezTo>
                        <a:pt x="2292" y="947"/>
                        <a:pt x="2297" y="950"/>
                        <a:pt x="2301" y="949"/>
                      </a:cubicBezTo>
                      <a:cubicBezTo>
                        <a:pt x="2305" y="948"/>
                        <a:pt x="2308" y="944"/>
                        <a:pt x="2307" y="939"/>
                      </a:cubicBezTo>
                      <a:cubicBezTo>
                        <a:pt x="2306" y="932"/>
                        <a:pt x="2304" y="924"/>
                        <a:pt x="2302" y="916"/>
                      </a:cubicBezTo>
                      <a:cubicBezTo>
                        <a:pt x="2301" y="912"/>
                        <a:pt x="2297" y="909"/>
                        <a:pt x="2293" y="910"/>
                      </a:cubicBezTo>
                      <a:cubicBezTo>
                        <a:pt x="2289" y="911"/>
                        <a:pt x="2286" y="915"/>
                        <a:pt x="2287" y="919"/>
                      </a:cubicBezTo>
                      <a:cubicBezTo>
                        <a:pt x="2287" y="919"/>
                        <a:pt x="2287" y="919"/>
                        <a:pt x="2287" y="919"/>
                      </a:cubicBezTo>
                      <a:moveTo>
                        <a:pt x="2254" y="801"/>
                      </a:moveTo>
                      <a:cubicBezTo>
                        <a:pt x="2257" y="809"/>
                        <a:pt x="2259" y="816"/>
                        <a:pt x="2262" y="824"/>
                      </a:cubicBezTo>
                      <a:cubicBezTo>
                        <a:pt x="2263" y="828"/>
                        <a:pt x="2267" y="831"/>
                        <a:pt x="2272" y="829"/>
                      </a:cubicBezTo>
                      <a:cubicBezTo>
                        <a:pt x="2276" y="828"/>
                        <a:pt x="2278" y="823"/>
                        <a:pt x="2277" y="819"/>
                      </a:cubicBezTo>
                      <a:cubicBezTo>
                        <a:pt x="2275" y="812"/>
                        <a:pt x="2272" y="804"/>
                        <a:pt x="2270" y="796"/>
                      </a:cubicBezTo>
                      <a:cubicBezTo>
                        <a:pt x="2268" y="792"/>
                        <a:pt x="2264" y="790"/>
                        <a:pt x="2259" y="791"/>
                      </a:cubicBezTo>
                      <a:cubicBezTo>
                        <a:pt x="2255" y="793"/>
                        <a:pt x="2253" y="797"/>
                        <a:pt x="2254" y="801"/>
                      </a:cubicBezTo>
                      <a:moveTo>
                        <a:pt x="2210" y="688"/>
                      </a:moveTo>
                      <a:cubicBezTo>
                        <a:pt x="2213" y="695"/>
                        <a:pt x="2216" y="702"/>
                        <a:pt x="2219" y="709"/>
                      </a:cubicBezTo>
                      <a:cubicBezTo>
                        <a:pt x="2221" y="713"/>
                        <a:pt x="2226" y="715"/>
                        <a:pt x="2230" y="714"/>
                      </a:cubicBezTo>
                      <a:cubicBezTo>
                        <a:pt x="2234" y="712"/>
                        <a:pt x="2236" y="707"/>
                        <a:pt x="2234" y="703"/>
                      </a:cubicBezTo>
                      <a:cubicBezTo>
                        <a:pt x="2231" y="696"/>
                        <a:pt x="2228" y="688"/>
                        <a:pt x="2224" y="681"/>
                      </a:cubicBezTo>
                      <a:cubicBezTo>
                        <a:pt x="2222" y="677"/>
                        <a:pt x="2218" y="675"/>
                        <a:pt x="2214" y="677"/>
                      </a:cubicBezTo>
                      <a:cubicBezTo>
                        <a:pt x="2210" y="679"/>
                        <a:pt x="2208" y="684"/>
                        <a:pt x="2210" y="688"/>
                      </a:cubicBezTo>
                      <a:moveTo>
                        <a:pt x="2153" y="580"/>
                      </a:moveTo>
                      <a:cubicBezTo>
                        <a:pt x="2157" y="586"/>
                        <a:pt x="2161" y="593"/>
                        <a:pt x="2165" y="600"/>
                      </a:cubicBezTo>
                      <a:cubicBezTo>
                        <a:pt x="2167" y="604"/>
                        <a:pt x="2172" y="605"/>
                        <a:pt x="2176" y="603"/>
                      </a:cubicBezTo>
                      <a:cubicBezTo>
                        <a:pt x="2180" y="601"/>
                        <a:pt x="2181" y="596"/>
                        <a:pt x="2179" y="592"/>
                      </a:cubicBezTo>
                      <a:cubicBezTo>
                        <a:pt x="2175" y="585"/>
                        <a:pt x="2171" y="578"/>
                        <a:pt x="2167" y="571"/>
                      </a:cubicBezTo>
                      <a:cubicBezTo>
                        <a:pt x="2165" y="568"/>
                        <a:pt x="2160" y="566"/>
                        <a:pt x="2156" y="569"/>
                      </a:cubicBezTo>
                      <a:cubicBezTo>
                        <a:pt x="2152" y="571"/>
                        <a:pt x="2151" y="576"/>
                        <a:pt x="2153" y="580"/>
                      </a:cubicBezTo>
                      <a:moveTo>
                        <a:pt x="2085" y="478"/>
                      </a:moveTo>
                      <a:cubicBezTo>
                        <a:pt x="2090" y="484"/>
                        <a:pt x="2095" y="491"/>
                        <a:pt x="2099" y="497"/>
                      </a:cubicBezTo>
                      <a:cubicBezTo>
                        <a:pt x="2102" y="501"/>
                        <a:pt x="2107" y="501"/>
                        <a:pt x="2110" y="499"/>
                      </a:cubicBezTo>
                      <a:cubicBezTo>
                        <a:pt x="2114" y="496"/>
                        <a:pt x="2115" y="491"/>
                        <a:pt x="2112" y="488"/>
                      </a:cubicBezTo>
                      <a:cubicBezTo>
                        <a:pt x="2108" y="481"/>
                        <a:pt x="2103" y="475"/>
                        <a:pt x="2098" y="468"/>
                      </a:cubicBezTo>
                      <a:cubicBezTo>
                        <a:pt x="2095" y="465"/>
                        <a:pt x="2090" y="464"/>
                        <a:pt x="2087" y="467"/>
                      </a:cubicBezTo>
                      <a:cubicBezTo>
                        <a:pt x="2083" y="469"/>
                        <a:pt x="2083" y="474"/>
                        <a:pt x="2085" y="478"/>
                      </a:cubicBezTo>
                      <a:cubicBezTo>
                        <a:pt x="2085" y="478"/>
                        <a:pt x="2085" y="478"/>
                        <a:pt x="2085" y="478"/>
                      </a:cubicBezTo>
                      <a:moveTo>
                        <a:pt x="2007" y="384"/>
                      </a:moveTo>
                      <a:cubicBezTo>
                        <a:pt x="2012" y="390"/>
                        <a:pt x="2018" y="396"/>
                        <a:pt x="2023" y="402"/>
                      </a:cubicBezTo>
                      <a:cubicBezTo>
                        <a:pt x="2026" y="405"/>
                        <a:pt x="2031" y="405"/>
                        <a:pt x="2034" y="402"/>
                      </a:cubicBezTo>
                      <a:cubicBezTo>
                        <a:pt x="2037" y="399"/>
                        <a:pt x="2038" y="394"/>
                        <a:pt x="2035" y="391"/>
                      </a:cubicBezTo>
                      <a:cubicBezTo>
                        <a:pt x="2030" y="385"/>
                        <a:pt x="2024" y="379"/>
                        <a:pt x="2019" y="373"/>
                      </a:cubicBezTo>
                      <a:cubicBezTo>
                        <a:pt x="2016" y="370"/>
                        <a:pt x="2011" y="370"/>
                        <a:pt x="2007" y="373"/>
                      </a:cubicBezTo>
                      <a:cubicBezTo>
                        <a:pt x="2004" y="376"/>
                        <a:pt x="2004" y="381"/>
                        <a:pt x="2007" y="384"/>
                      </a:cubicBezTo>
                      <a:cubicBezTo>
                        <a:pt x="2007" y="384"/>
                        <a:pt x="2007" y="384"/>
                        <a:pt x="2007" y="384"/>
                      </a:cubicBezTo>
                      <a:moveTo>
                        <a:pt x="1919" y="299"/>
                      </a:moveTo>
                      <a:cubicBezTo>
                        <a:pt x="1925" y="304"/>
                        <a:pt x="1931" y="309"/>
                        <a:pt x="1937" y="315"/>
                      </a:cubicBezTo>
                      <a:cubicBezTo>
                        <a:pt x="1940" y="318"/>
                        <a:pt x="1945" y="317"/>
                        <a:pt x="1948" y="314"/>
                      </a:cubicBezTo>
                      <a:cubicBezTo>
                        <a:pt x="1951" y="311"/>
                        <a:pt x="1951" y="306"/>
                        <a:pt x="1948" y="303"/>
                      </a:cubicBezTo>
                      <a:cubicBezTo>
                        <a:pt x="1942" y="297"/>
                        <a:pt x="1936" y="292"/>
                        <a:pt x="1930" y="287"/>
                      </a:cubicBezTo>
                      <a:cubicBezTo>
                        <a:pt x="1926" y="284"/>
                        <a:pt x="1921" y="284"/>
                        <a:pt x="1919" y="288"/>
                      </a:cubicBezTo>
                      <a:cubicBezTo>
                        <a:pt x="1916" y="291"/>
                        <a:pt x="1916" y="296"/>
                        <a:pt x="1919" y="299"/>
                      </a:cubicBezTo>
                      <a:cubicBezTo>
                        <a:pt x="1919" y="299"/>
                        <a:pt x="1919" y="299"/>
                        <a:pt x="1919" y="299"/>
                      </a:cubicBezTo>
                      <a:moveTo>
                        <a:pt x="1823" y="223"/>
                      </a:moveTo>
                      <a:cubicBezTo>
                        <a:pt x="1829" y="228"/>
                        <a:pt x="1836" y="233"/>
                        <a:pt x="1842" y="237"/>
                      </a:cubicBezTo>
                      <a:cubicBezTo>
                        <a:pt x="1846" y="240"/>
                        <a:pt x="1851" y="239"/>
                        <a:pt x="1853" y="236"/>
                      </a:cubicBezTo>
                      <a:cubicBezTo>
                        <a:pt x="1856" y="232"/>
                        <a:pt x="1855" y="227"/>
                        <a:pt x="1852" y="224"/>
                      </a:cubicBezTo>
                      <a:cubicBezTo>
                        <a:pt x="1845" y="220"/>
                        <a:pt x="1839" y="215"/>
                        <a:pt x="1832" y="210"/>
                      </a:cubicBezTo>
                      <a:cubicBezTo>
                        <a:pt x="1829" y="208"/>
                        <a:pt x="1824" y="209"/>
                        <a:pt x="1821" y="212"/>
                      </a:cubicBezTo>
                      <a:cubicBezTo>
                        <a:pt x="1819" y="216"/>
                        <a:pt x="1819" y="221"/>
                        <a:pt x="1823" y="223"/>
                      </a:cubicBezTo>
                      <a:moveTo>
                        <a:pt x="1719" y="159"/>
                      </a:moveTo>
                      <a:cubicBezTo>
                        <a:pt x="1726" y="162"/>
                        <a:pt x="1733" y="166"/>
                        <a:pt x="1740" y="170"/>
                      </a:cubicBezTo>
                      <a:cubicBezTo>
                        <a:pt x="1744" y="173"/>
                        <a:pt x="1749" y="171"/>
                        <a:pt x="1751" y="167"/>
                      </a:cubicBezTo>
                      <a:cubicBezTo>
                        <a:pt x="1753" y="164"/>
                        <a:pt x="1752" y="159"/>
                        <a:pt x="1748" y="157"/>
                      </a:cubicBezTo>
                      <a:cubicBezTo>
                        <a:pt x="1741" y="152"/>
                        <a:pt x="1734" y="149"/>
                        <a:pt x="1727" y="145"/>
                      </a:cubicBezTo>
                      <a:cubicBezTo>
                        <a:pt x="1723" y="143"/>
                        <a:pt x="1718" y="144"/>
                        <a:pt x="1716" y="148"/>
                      </a:cubicBezTo>
                      <a:cubicBezTo>
                        <a:pt x="1714" y="152"/>
                        <a:pt x="1715" y="157"/>
                        <a:pt x="1719" y="159"/>
                      </a:cubicBezTo>
                      <a:moveTo>
                        <a:pt x="1609" y="105"/>
                      </a:moveTo>
                      <a:cubicBezTo>
                        <a:pt x="1617" y="108"/>
                        <a:pt x="1624" y="111"/>
                        <a:pt x="1631" y="115"/>
                      </a:cubicBezTo>
                      <a:cubicBezTo>
                        <a:pt x="1635" y="117"/>
                        <a:pt x="1640" y="115"/>
                        <a:pt x="1642" y="111"/>
                      </a:cubicBezTo>
                      <a:cubicBezTo>
                        <a:pt x="1643" y="107"/>
                        <a:pt x="1642" y="102"/>
                        <a:pt x="1637" y="100"/>
                      </a:cubicBezTo>
                      <a:cubicBezTo>
                        <a:pt x="1630" y="97"/>
                        <a:pt x="1623" y="94"/>
                        <a:pt x="1615" y="91"/>
                      </a:cubicBezTo>
                      <a:cubicBezTo>
                        <a:pt x="1611" y="89"/>
                        <a:pt x="1607" y="91"/>
                        <a:pt x="1605" y="95"/>
                      </a:cubicBezTo>
                      <a:cubicBezTo>
                        <a:pt x="1603" y="99"/>
                        <a:pt x="1605" y="104"/>
                        <a:pt x="1609" y="105"/>
                      </a:cubicBezTo>
                      <a:moveTo>
                        <a:pt x="1494" y="64"/>
                      </a:moveTo>
                      <a:cubicBezTo>
                        <a:pt x="1502" y="66"/>
                        <a:pt x="1509" y="69"/>
                        <a:pt x="1517" y="71"/>
                      </a:cubicBezTo>
                      <a:cubicBezTo>
                        <a:pt x="1521" y="72"/>
                        <a:pt x="1525" y="70"/>
                        <a:pt x="1527" y="66"/>
                      </a:cubicBezTo>
                      <a:cubicBezTo>
                        <a:pt x="1528" y="62"/>
                        <a:pt x="1526" y="57"/>
                        <a:pt x="1522" y="56"/>
                      </a:cubicBezTo>
                      <a:cubicBezTo>
                        <a:pt x="1514" y="53"/>
                        <a:pt x="1506" y="51"/>
                        <a:pt x="1499" y="49"/>
                      </a:cubicBezTo>
                      <a:cubicBezTo>
                        <a:pt x="1494" y="47"/>
                        <a:pt x="1490" y="50"/>
                        <a:pt x="1489" y="54"/>
                      </a:cubicBezTo>
                      <a:cubicBezTo>
                        <a:pt x="1487" y="58"/>
                        <a:pt x="1490" y="63"/>
                        <a:pt x="1494" y="64"/>
                      </a:cubicBezTo>
                      <a:moveTo>
                        <a:pt x="1375" y="35"/>
                      </a:moveTo>
                      <a:cubicBezTo>
                        <a:pt x="1383" y="37"/>
                        <a:pt x="1391" y="38"/>
                        <a:pt x="1399" y="40"/>
                      </a:cubicBezTo>
                      <a:cubicBezTo>
                        <a:pt x="1403" y="41"/>
                        <a:pt x="1407" y="38"/>
                        <a:pt x="1408" y="34"/>
                      </a:cubicBezTo>
                      <a:cubicBezTo>
                        <a:pt x="1409" y="29"/>
                        <a:pt x="1406" y="25"/>
                        <a:pt x="1402" y="24"/>
                      </a:cubicBezTo>
                      <a:cubicBezTo>
                        <a:pt x="1394" y="23"/>
                        <a:pt x="1386" y="21"/>
                        <a:pt x="1378" y="20"/>
                      </a:cubicBezTo>
                      <a:cubicBezTo>
                        <a:pt x="1374" y="19"/>
                        <a:pt x="1370" y="22"/>
                        <a:pt x="1369" y="26"/>
                      </a:cubicBezTo>
                      <a:cubicBezTo>
                        <a:pt x="1368" y="30"/>
                        <a:pt x="1371" y="34"/>
                        <a:pt x="1375" y="35"/>
                      </a:cubicBezTo>
                      <a:moveTo>
                        <a:pt x="1254" y="19"/>
                      </a:moveTo>
                      <a:cubicBezTo>
                        <a:pt x="1262" y="20"/>
                        <a:pt x="1270" y="21"/>
                        <a:pt x="1278" y="21"/>
                      </a:cubicBezTo>
                      <a:cubicBezTo>
                        <a:pt x="1282" y="22"/>
                        <a:pt x="1286" y="19"/>
                        <a:pt x="1286" y="14"/>
                      </a:cubicBezTo>
                      <a:cubicBezTo>
                        <a:pt x="1287" y="10"/>
                        <a:pt x="1284" y="6"/>
                        <a:pt x="1279" y="6"/>
                      </a:cubicBezTo>
                      <a:cubicBezTo>
                        <a:pt x="1271" y="5"/>
                        <a:pt x="1263" y="4"/>
                        <a:pt x="1255" y="3"/>
                      </a:cubicBezTo>
                      <a:cubicBezTo>
                        <a:pt x="1251" y="3"/>
                        <a:pt x="1247" y="6"/>
                        <a:pt x="1247" y="11"/>
                      </a:cubicBezTo>
                      <a:cubicBezTo>
                        <a:pt x="1246" y="15"/>
                        <a:pt x="1250" y="19"/>
                        <a:pt x="1254" y="19"/>
                      </a:cubicBezTo>
                      <a:moveTo>
                        <a:pt x="1132" y="16"/>
                      </a:moveTo>
                      <a:cubicBezTo>
                        <a:pt x="1140" y="16"/>
                        <a:pt x="1148" y="16"/>
                        <a:pt x="1156" y="16"/>
                      </a:cubicBezTo>
                      <a:cubicBezTo>
                        <a:pt x="1160" y="16"/>
                        <a:pt x="1164" y="12"/>
                        <a:pt x="1164" y="8"/>
                      </a:cubicBezTo>
                      <a:cubicBezTo>
                        <a:pt x="1163" y="4"/>
                        <a:pt x="1160" y="0"/>
                        <a:pt x="1155" y="0"/>
                      </a:cubicBezTo>
                      <a:cubicBezTo>
                        <a:pt x="1147" y="0"/>
                        <a:pt x="1139" y="0"/>
                        <a:pt x="1131" y="0"/>
                      </a:cubicBezTo>
                      <a:cubicBezTo>
                        <a:pt x="1127" y="1"/>
                        <a:pt x="1124" y="4"/>
                        <a:pt x="1124" y="9"/>
                      </a:cubicBezTo>
                      <a:cubicBezTo>
                        <a:pt x="1124" y="13"/>
                        <a:pt x="1128" y="17"/>
                        <a:pt x="1132" y="16"/>
                      </a:cubicBezTo>
                      <a:moveTo>
                        <a:pt x="1010" y="26"/>
                      </a:moveTo>
                      <a:cubicBezTo>
                        <a:pt x="1018" y="25"/>
                        <a:pt x="1026" y="24"/>
                        <a:pt x="1034" y="23"/>
                      </a:cubicBezTo>
                      <a:cubicBezTo>
                        <a:pt x="1038" y="23"/>
                        <a:pt x="1041" y="19"/>
                        <a:pt x="1041" y="14"/>
                      </a:cubicBezTo>
                      <a:cubicBezTo>
                        <a:pt x="1040" y="10"/>
                        <a:pt x="1036" y="7"/>
                        <a:pt x="1032" y="7"/>
                      </a:cubicBezTo>
                      <a:cubicBezTo>
                        <a:pt x="1024" y="8"/>
                        <a:pt x="1016" y="9"/>
                        <a:pt x="1008" y="10"/>
                      </a:cubicBezTo>
                      <a:cubicBezTo>
                        <a:pt x="1004" y="11"/>
                        <a:pt x="1001" y="15"/>
                        <a:pt x="1001" y="19"/>
                      </a:cubicBezTo>
                      <a:cubicBezTo>
                        <a:pt x="1002" y="24"/>
                        <a:pt x="1006" y="27"/>
                        <a:pt x="1010" y="26"/>
                      </a:cubicBezTo>
                      <a:cubicBezTo>
                        <a:pt x="1010" y="26"/>
                        <a:pt x="1010" y="26"/>
                        <a:pt x="1010" y="26"/>
                      </a:cubicBezTo>
                      <a:moveTo>
                        <a:pt x="890" y="49"/>
                      </a:moveTo>
                      <a:cubicBezTo>
                        <a:pt x="898" y="47"/>
                        <a:pt x="905" y="45"/>
                        <a:pt x="913" y="44"/>
                      </a:cubicBezTo>
                      <a:cubicBezTo>
                        <a:pt x="917" y="43"/>
                        <a:pt x="920" y="38"/>
                        <a:pt x="919" y="34"/>
                      </a:cubicBezTo>
                      <a:cubicBezTo>
                        <a:pt x="918" y="30"/>
                        <a:pt x="914" y="27"/>
                        <a:pt x="910" y="28"/>
                      </a:cubicBezTo>
                      <a:cubicBezTo>
                        <a:pt x="902" y="30"/>
                        <a:pt x="894" y="32"/>
                        <a:pt x="886" y="33"/>
                      </a:cubicBezTo>
                      <a:cubicBezTo>
                        <a:pt x="882" y="34"/>
                        <a:pt x="879" y="39"/>
                        <a:pt x="880" y="43"/>
                      </a:cubicBezTo>
                      <a:cubicBezTo>
                        <a:pt x="881" y="47"/>
                        <a:pt x="886" y="50"/>
                        <a:pt x="890" y="49"/>
                      </a:cubicBezTo>
                      <a:moveTo>
                        <a:pt x="773" y="84"/>
                      </a:moveTo>
                      <a:cubicBezTo>
                        <a:pt x="780" y="82"/>
                        <a:pt x="788" y="79"/>
                        <a:pt x="795" y="77"/>
                      </a:cubicBezTo>
                      <a:cubicBezTo>
                        <a:pt x="800" y="75"/>
                        <a:pt x="802" y="71"/>
                        <a:pt x="800" y="66"/>
                      </a:cubicBezTo>
                      <a:cubicBezTo>
                        <a:pt x="799" y="62"/>
                        <a:pt x="794" y="60"/>
                        <a:pt x="790" y="61"/>
                      </a:cubicBezTo>
                      <a:cubicBezTo>
                        <a:pt x="783" y="64"/>
                        <a:pt x="775" y="67"/>
                        <a:pt x="768" y="69"/>
                      </a:cubicBezTo>
                      <a:cubicBezTo>
                        <a:pt x="763" y="71"/>
                        <a:pt x="761" y="75"/>
                        <a:pt x="763" y="80"/>
                      </a:cubicBezTo>
                      <a:cubicBezTo>
                        <a:pt x="764" y="84"/>
                        <a:pt x="769" y="86"/>
                        <a:pt x="773" y="84"/>
                      </a:cubicBezTo>
                      <a:cubicBezTo>
                        <a:pt x="773" y="84"/>
                        <a:pt x="773" y="84"/>
                        <a:pt x="773" y="84"/>
                      </a:cubicBezTo>
                      <a:moveTo>
                        <a:pt x="661" y="132"/>
                      </a:moveTo>
                      <a:cubicBezTo>
                        <a:pt x="668" y="129"/>
                        <a:pt x="675" y="125"/>
                        <a:pt x="682" y="122"/>
                      </a:cubicBezTo>
                      <a:cubicBezTo>
                        <a:pt x="686" y="120"/>
                        <a:pt x="688" y="115"/>
                        <a:pt x="686" y="111"/>
                      </a:cubicBezTo>
                      <a:cubicBezTo>
                        <a:pt x="684" y="107"/>
                        <a:pt x="679" y="106"/>
                        <a:pt x="675" y="107"/>
                      </a:cubicBezTo>
                      <a:cubicBezTo>
                        <a:pt x="668" y="111"/>
                        <a:pt x="661" y="114"/>
                        <a:pt x="654" y="118"/>
                      </a:cubicBezTo>
                      <a:cubicBezTo>
                        <a:pt x="650" y="120"/>
                        <a:pt x="648" y="124"/>
                        <a:pt x="650" y="128"/>
                      </a:cubicBezTo>
                      <a:cubicBezTo>
                        <a:pt x="652" y="132"/>
                        <a:pt x="657" y="134"/>
                        <a:pt x="661" y="132"/>
                      </a:cubicBezTo>
                      <a:moveTo>
                        <a:pt x="554" y="191"/>
                      </a:moveTo>
                      <a:cubicBezTo>
                        <a:pt x="561" y="187"/>
                        <a:pt x="567" y="183"/>
                        <a:pt x="574" y="179"/>
                      </a:cubicBezTo>
                      <a:cubicBezTo>
                        <a:pt x="578" y="177"/>
                        <a:pt x="579" y="172"/>
                        <a:pt x="577" y="168"/>
                      </a:cubicBezTo>
                      <a:cubicBezTo>
                        <a:pt x="575" y="164"/>
                        <a:pt x="570" y="163"/>
                        <a:pt x="566" y="165"/>
                      </a:cubicBezTo>
                      <a:cubicBezTo>
                        <a:pt x="559" y="169"/>
                        <a:pt x="552" y="174"/>
                        <a:pt x="545" y="178"/>
                      </a:cubicBezTo>
                      <a:cubicBezTo>
                        <a:pt x="542" y="180"/>
                        <a:pt x="541" y="185"/>
                        <a:pt x="543" y="189"/>
                      </a:cubicBezTo>
                      <a:cubicBezTo>
                        <a:pt x="545" y="193"/>
                        <a:pt x="550" y="194"/>
                        <a:pt x="554" y="191"/>
                      </a:cubicBezTo>
                      <a:moveTo>
                        <a:pt x="454" y="262"/>
                      </a:moveTo>
                      <a:cubicBezTo>
                        <a:pt x="460" y="257"/>
                        <a:pt x="466" y="252"/>
                        <a:pt x="473" y="247"/>
                      </a:cubicBezTo>
                      <a:cubicBezTo>
                        <a:pt x="476" y="245"/>
                        <a:pt x="477" y="240"/>
                        <a:pt x="474" y="236"/>
                      </a:cubicBezTo>
                      <a:cubicBezTo>
                        <a:pt x="472" y="233"/>
                        <a:pt x="467" y="232"/>
                        <a:pt x="463" y="235"/>
                      </a:cubicBezTo>
                      <a:cubicBezTo>
                        <a:pt x="457" y="240"/>
                        <a:pt x="450" y="244"/>
                        <a:pt x="444" y="249"/>
                      </a:cubicBezTo>
                      <a:cubicBezTo>
                        <a:pt x="441" y="252"/>
                        <a:pt x="440" y="257"/>
                        <a:pt x="443" y="261"/>
                      </a:cubicBezTo>
                      <a:cubicBezTo>
                        <a:pt x="446" y="264"/>
                        <a:pt x="451" y="265"/>
                        <a:pt x="454" y="262"/>
                      </a:cubicBezTo>
                      <a:moveTo>
                        <a:pt x="362" y="343"/>
                      </a:moveTo>
                      <a:cubicBezTo>
                        <a:pt x="368" y="337"/>
                        <a:pt x="374" y="332"/>
                        <a:pt x="379" y="326"/>
                      </a:cubicBezTo>
                      <a:cubicBezTo>
                        <a:pt x="383" y="323"/>
                        <a:pt x="383" y="318"/>
                        <a:pt x="380" y="315"/>
                      </a:cubicBezTo>
                      <a:cubicBezTo>
                        <a:pt x="377" y="312"/>
                        <a:pt x="372" y="311"/>
                        <a:pt x="368" y="315"/>
                      </a:cubicBezTo>
                      <a:cubicBezTo>
                        <a:pt x="363" y="320"/>
                        <a:pt x="357" y="326"/>
                        <a:pt x="351" y="331"/>
                      </a:cubicBezTo>
                      <a:cubicBezTo>
                        <a:pt x="348" y="334"/>
                        <a:pt x="348" y="339"/>
                        <a:pt x="351" y="342"/>
                      </a:cubicBezTo>
                      <a:cubicBezTo>
                        <a:pt x="354" y="346"/>
                        <a:pt x="359" y="346"/>
                        <a:pt x="362" y="343"/>
                      </a:cubicBezTo>
                      <a:moveTo>
                        <a:pt x="279" y="432"/>
                      </a:moveTo>
                      <a:cubicBezTo>
                        <a:pt x="284" y="426"/>
                        <a:pt x="289" y="420"/>
                        <a:pt x="295" y="414"/>
                      </a:cubicBezTo>
                      <a:cubicBezTo>
                        <a:pt x="298" y="411"/>
                        <a:pt x="297" y="406"/>
                        <a:pt x="294" y="403"/>
                      </a:cubicBezTo>
                      <a:cubicBezTo>
                        <a:pt x="290" y="400"/>
                        <a:pt x="285" y="401"/>
                        <a:pt x="283" y="404"/>
                      </a:cubicBezTo>
                      <a:cubicBezTo>
                        <a:pt x="277" y="410"/>
                        <a:pt x="272" y="416"/>
                        <a:pt x="267" y="422"/>
                      </a:cubicBezTo>
                      <a:cubicBezTo>
                        <a:pt x="264" y="426"/>
                        <a:pt x="265" y="431"/>
                        <a:pt x="268" y="434"/>
                      </a:cubicBezTo>
                      <a:cubicBezTo>
                        <a:pt x="271" y="436"/>
                        <a:pt x="277" y="436"/>
                        <a:pt x="279" y="432"/>
                      </a:cubicBezTo>
                      <a:moveTo>
                        <a:pt x="206" y="531"/>
                      </a:moveTo>
                      <a:cubicBezTo>
                        <a:pt x="211" y="524"/>
                        <a:pt x="215" y="518"/>
                        <a:pt x="220" y="511"/>
                      </a:cubicBezTo>
                      <a:cubicBezTo>
                        <a:pt x="222" y="507"/>
                        <a:pt x="221" y="502"/>
                        <a:pt x="218" y="500"/>
                      </a:cubicBezTo>
                      <a:cubicBezTo>
                        <a:pt x="214" y="497"/>
                        <a:pt x="209" y="498"/>
                        <a:pt x="207" y="502"/>
                      </a:cubicBezTo>
                      <a:cubicBezTo>
                        <a:pt x="202" y="508"/>
                        <a:pt x="198" y="515"/>
                        <a:pt x="193" y="522"/>
                      </a:cubicBezTo>
                      <a:cubicBezTo>
                        <a:pt x="191" y="525"/>
                        <a:pt x="192" y="530"/>
                        <a:pt x="195" y="533"/>
                      </a:cubicBezTo>
                      <a:cubicBezTo>
                        <a:pt x="199" y="535"/>
                        <a:pt x="204" y="534"/>
                        <a:pt x="206" y="531"/>
                      </a:cubicBezTo>
                      <a:moveTo>
                        <a:pt x="144" y="636"/>
                      </a:moveTo>
                      <a:cubicBezTo>
                        <a:pt x="148" y="629"/>
                        <a:pt x="152" y="622"/>
                        <a:pt x="156" y="615"/>
                      </a:cubicBezTo>
                      <a:cubicBezTo>
                        <a:pt x="158" y="611"/>
                        <a:pt x="156" y="606"/>
                        <a:pt x="152" y="604"/>
                      </a:cubicBezTo>
                      <a:cubicBezTo>
                        <a:pt x="148" y="602"/>
                        <a:pt x="144" y="604"/>
                        <a:pt x="141" y="607"/>
                      </a:cubicBezTo>
                      <a:cubicBezTo>
                        <a:pt x="138" y="614"/>
                        <a:pt x="134" y="622"/>
                        <a:pt x="130" y="629"/>
                      </a:cubicBezTo>
                      <a:cubicBezTo>
                        <a:pt x="128" y="633"/>
                        <a:pt x="130" y="637"/>
                        <a:pt x="134" y="639"/>
                      </a:cubicBezTo>
                      <a:cubicBezTo>
                        <a:pt x="138" y="641"/>
                        <a:pt x="142" y="640"/>
                        <a:pt x="144" y="636"/>
                      </a:cubicBezTo>
                      <a:moveTo>
                        <a:pt x="94" y="747"/>
                      </a:moveTo>
                      <a:cubicBezTo>
                        <a:pt x="97" y="740"/>
                        <a:pt x="100" y="733"/>
                        <a:pt x="103" y="725"/>
                      </a:cubicBezTo>
                      <a:cubicBezTo>
                        <a:pt x="104" y="721"/>
                        <a:pt x="103" y="717"/>
                        <a:pt x="98" y="715"/>
                      </a:cubicBezTo>
                      <a:cubicBezTo>
                        <a:pt x="94" y="713"/>
                        <a:pt x="90" y="715"/>
                        <a:pt x="88" y="719"/>
                      </a:cubicBezTo>
                      <a:cubicBezTo>
                        <a:pt x="85" y="727"/>
                        <a:pt x="82" y="734"/>
                        <a:pt x="79" y="742"/>
                      </a:cubicBezTo>
                      <a:cubicBezTo>
                        <a:pt x="77" y="746"/>
                        <a:pt x="79" y="750"/>
                        <a:pt x="84" y="752"/>
                      </a:cubicBezTo>
                      <a:cubicBezTo>
                        <a:pt x="88" y="754"/>
                        <a:pt x="92" y="752"/>
                        <a:pt x="94" y="747"/>
                      </a:cubicBezTo>
                      <a:moveTo>
                        <a:pt x="56" y="864"/>
                      </a:moveTo>
                      <a:cubicBezTo>
                        <a:pt x="58" y="856"/>
                        <a:pt x="60" y="848"/>
                        <a:pt x="62" y="841"/>
                      </a:cubicBezTo>
                      <a:cubicBezTo>
                        <a:pt x="63" y="837"/>
                        <a:pt x="61" y="832"/>
                        <a:pt x="57" y="831"/>
                      </a:cubicBezTo>
                      <a:cubicBezTo>
                        <a:pt x="52" y="830"/>
                        <a:pt x="48" y="832"/>
                        <a:pt x="47" y="836"/>
                      </a:cubicBezTo>
                      <a:cubicBezTo>
                        <a:pt x="44" y="844"/>
                        <a:pt x="42" y="852"/>
                        <a:pt x="40" y="859"/>
                      </a:cubicBezTo>
                      <a:cubicBezTo>
                        <a:pt x="39" y="864"/>
                        <a:pt x="42" y="868"/>
                        <a:pt x="46" y="869"/>
                      </a:cubicBezTo>
                      <a:cubicBezTo>
                        <a:pt x="50" y="870"/>
                        <a:pt x="55" y="868"/>
                        <a:pt x="56" y="864"/>
                      </a:cubicBezTo>
                      <a:cubicBezTo>
                        <a:pt x="56" y="864"/>
                        <a:pt x="56" y="864"/>
                        <a:pt x="56" y="864"/>
                      </a:cubicBezTo>
                      <a:moveTo>
                        <a:pt x="30" y="983"/>
                      </a:moveTo>
                      <a:cubicBezTo>
                        <a:pt x="31" y="975"/>
                        <a:pt x="33" y="967"/>
                        <a:pt x="34" y="960"/>
                      </a:cubicBezTo>
                      <a:cubicBezTo>
                        <a:pt x="35" y="955"/>
                        <a:pt x="32" y="951"/>
                        <a:pt x="28" y="950"/>
                      </a:cubicBezTo>
                      <a:cubicBezTo>
                        <a:pt x="23" y="950"/>
                        <a:pt x="19" y="953"/>
                        <a:pt x="18" y="957"/>
                      </a:cubicBezTo>
                      <a:cubicBezTo>
                        <a:pt x="17" y="965"/>
                        <a:pt x="16" y="973"/>
                        <a:pt x="14" y="981"/>
                      </a:cubicBezTo>
                      <a:cubicBezTo>
                        <a:pt x="14" y="985"/>
                        <a:pt x="17" y="989"/>
                        <a:pt x="21" y="990"/>
                      </a:cubicBezTo>
                      <a:cubicBezTo>
                        <a:pt x="25" y="990"/>
                        <a:pt x="29" y="987"/>
                        <a:pt x="30" y="983"/>
                      </a:cubicBezTo>
                      <a:moveTo>
                        <a:pt x="17" y="1105"/>
                      </a:moveTo>
                      <a:cubicBezTo>
                        <a:pt x="18" y="1097"/>
                        <a:pt x="18" y="1089"/>
                        <a:pt x="19" y="1081"/>
                      </a:cubicBezTo>
                      <a:cubicBezTo>
                        <a:pt x="19" y="1077"/>
                        <a:pt x="16" y="1073"/>
                        <a:pt x="11" y="1072"/>
                      </a:cubicBezTo>
                      <a:cubicBezTo>
                        <a:pt x="7" y="1072"/>
                        <a:pt x="3" y="1075"/>
                        <a:pt x="3" y="1080"/>
                      </a:cubicBezTo>
                      <a:cubicBezTo>
                        <a:pt x="2" y="1088"/>
                        <a:pt x="2" y="1096"/>
                        <a:pt x="1" y="1104"/>
                      </a:cubicBezTo>
                      <a:cubicBezTo>
                        <a:pt x="1" y="1108"/>
                        <a:pt x="5" y="1112"/>
                        <a:pt x="9" y="1112"/>
                      </a:cubicBezTo>
                      <a:cubicBezTo>
                        <a:pt x="13" y="1112"/>
                        <a:pt x="17" y="1109"/>
                        <a:pt x="17" y="1105"/>
                      </a:cubicBezTo>
                      <a:moveTo>
                        <a:pt x="17" y="1227"/>
                      </a:moveTo>
                      <a:cubicBezTo>
                        <a:pt x="17" y="1219"/>
                        <a:pt x="17" y="1211"/>
                        <a:pt x="16" y="1203"/>
                      </a:cubicBezTo>
                      <a:cubicBezTo>
                        <a:pt x="16" y="1199"/>
                        <a:pt x="13" y="1195"/>
                        <a:pt x="8" y="1195"/>
                      </a:cubicBezTo>
                      <a:cubicBezTo>
                        <a:pt x="4" y="1196"/>
                        <a:pt x="0" y="1199"/>
                        <a:pt x="0" y="1204"/>
                      </a:cubicBezTo>
                      <a:cubicBezTo>
                        <a:pt x="1" y="1212"/>
                        <a:pt x="1" y="1220"/>
                        <a:pt x="2" y="1228"/>
                      </a:cubicBezTo>
                      <a:cubicBezTo>
                        <a:pt x="2" y="1232"/>
                        <a:pt x="6" y="1236"/>
                        <a:pt x="10" y="1235"/>
                      </a:cubicBezTo>
                      <a:cubicBezTo>
                        <a:pt x="14" y="1235"/>
                        <a:pt x="18" y="1231"/>
                        <a:pt x="17" y="1227"/>
                      </a:cubicBezTo>
                      <a:moveTo>
                        <a:pt x="30" y="1348"/>
                      </a:moveTo>
                      <a:cubicBezTo>
                        <a:pt x="29" y="1341"/>
                        <a:pt x="28" y="1333"/>
                        <a:pt x="27" y="1325"/>
                      </a:cubicBezTo>
                      <a:cubicBezTo>
                        <a:pt x="26" y="1321"/>
                        <a:pt x="22" y="1318"/>
                        <a:pt x="18" y="1318"/>
                      </a:cubicBezTo>
                      <a:cubicBezTo>
                        <a:pt x="14" y="1319"/>
                        <a:pt x="10" y="1323"/>
                        <a:pt x="11" y="1327"/>
                      </a:cubicBezTo>
                      <a:cubicBezTo>
                        <a:pt x="12" y="1335"/>
                        <a:pt x="13" y="1343"/>
                        <a:pt x="15" y="1351"/>
                      </a:cubicBezTo>
                      <a:cubicBezTo>
                        <a:pt x="15" y="1355"/>
                        <a:pt x="19" y="1358"/>
                        <a:pt x="24" y="1358"/>
                      </a:cubicBezTo>
                      <a:cubicBezTo>
                        <a:pt x="28" y="1357"/>
                        <a:pt x="31" y="1353"/>
                        <a:pt x="30" y="1348"/>
                      </a:cubicBezTo>
                      <a:moveTo>
                        <a:pt x="56" y="1468"/>
                      </a:moveTo>
                      <a:cubicBezTo>
                        <a:pt x="54" y="1460"/>
                        <a:pt x="52" y="1453"/>
                        <a:pt x="50" y="1445"/>
                      </a:cubicBezTo>
                      <a:cubicBezTo>
                        <a:pt x="49" y="1441"/>
                        <a:pt x="45" y="1438"/>
                        <a:pt x="41" y="1439"/>
                      </a:cubicBezTo>
                      <a:cubicBezTo>
                        <a:pt x="36" y="1440"/>
                        <a:pt x="34" y="1445"/>
                        <a:pt x="35" y="1449"/>
                      </a:cubicBezTo>
                      <a:cubicBezTo>
                        <a:pt x="37" y="1457"/>
                        <a:pt x="39" y="1464"/>
                        <a:pt x="41" y="1472"/>
                      </a:cubicBezTo>
                      <a:cubicBezTo>
                        <a:pt x="42" y="1476"/>
                        <a:pt x="46" y="1479"/>
                        <a:pt x="51" y="1478"/>
                      </a:cubicBezTo>
                      <a:cubicBezTo>
                        <a:pt x="55" y="1477"/>
                        <a:pt x="57" y="1472"/>
                        <a:pt x="56" y="1468"/>
                      </a:cubicBezTo>
                      <a:moveTo>
                        <a:pt x="95" y="1584"/>
                      </a:moveTo>
                      <a:cubicBezTo>
                        <a:pt x="92" y="1577"/>
                        <a:pt x="89" y="1569"/>
                        <a:pt x="86" y="1562"/>
                      </a:cubicBezTo>
                      <a:cubicBezTo>
                        <a:pt x="85" y="1558"/>
                        <a:pt x="80" y="1555"/>
                        <a:pt x="76" y="1557"/>
                      </a:cubicBezTo>
                      <a:cubicBezTo>
                        <a:pt x="72" y="1559"/>
                        <a:pt x="70" y="1563"/>
                        <a:pt x="71" y="1567"/>
                      </a:cubicBezTo>
                      <a:cubicBezTo>
                        <a:pt x="74" y="1575"/>
                        <a:pt x="77" y="1582"/>
                        <a:pt x="80" y="1590"/>
                      </a:cubicBezTo>
                      <a:cubicBezTo>
                        <a:pt x="81" y="1594"/>
                        <a:pt x="86" y="1596"/>
                        <a:pt x="90" y="1594"/>
                      </a:cubicBezTo>
                      <a:cubicBezTo>
                        <a:pt x="94" y="1593"/>
                        <a:pt x="96" y="1588"/>
                        <a:pt x="95" y="1584"/>
                      </a:cubicBezTo>
                      <a:cubicBezTo>
                        <a:pt x="95" y="1584"/>
                        <a:pt x="95" y="1584"/>
                        <a:pt x="95" y="1584"/>
                      </a:cubicBezTo>
                      <a:moveTo>
                        <a:pt x="145" y="1695"/>
                      </a:moveTo>
                      <a:cubicBezTo>
                        <a:pt x="142" y="1688"/>
                        <a:pt x="138" y="1681"/>
                        <a:pt x="135" y="1674"/>
                      </a:cubicBezTo>
                      <a:cubicBezTo>
                        <a:pt x="133" y="1670"/>
                        <a:pt x="128" y="1668"/>
                        <a:pt x="124" y="1670"/>
                      </a:cubicBezTo>
                      <a:cubicBezTo>
                        <a:pt x="120" y="1672"/>
                        <a:pt x="118" y="1677"/>
                        <a:pt x="120" y="1681"/>
                      </a:cubicBezTo>
                      <a:cubicBezTo>
                        <a:pt x="124" y="1688"/>
                        <a:pt x="128" y="1695"/>
                        <a:pt x="131" y="1702"/>
                      </a:cubicBezTo>
                      <a:cubicBezTo>
                        <a:pt x="133" y="1706"/>
                        <a:pt x="138" y="1708"/>
                        <a:pt x="142" y="1706"/>
                      </a:cubicBezTo>
                      <a:cubicBezTo>
                        <a:pt x="146" y="1704"/>
                        <a:pt x="147" y="1699"/>
                        <a:pt x="145" y="1695"/>
                      </a:cubicBezTo>
                      <a:moveTo>
                        <a:pt x="208" y="1800"/>
                      </a:moveTo>
                      <a:cubicBezTo>
                        <a:pt x="203" y="1794"/>
                        <a:pt x="199" y="1787"/>
                        <a:pt x="195" y="1780"/>
                      </a:cubicBezTo>
                      <a:cubicBezTo>
                        <a:pt x="192" y="1777"/>
                        <a:pt x="187" y="1776"/>
                        <a:pt x="184" y="1778"/>
                      </a:cubicBezTo>
                      <a:cubicBezTo>
                        <a:pt x="180" y="1780"/>
                        <a:pt x="179" y="1785"/>
                        <a:pt x="181" y="1789"/>
                      </a:cubicBezTo>
                      <a:cubicBezTo>
                        <a:pt x="185" y="1796"/>
                        <a:pt x="190" y="1802"/>
                        <a:pt x="194" y="1809"/>
                      </a:cubicBezTo>
                      <a:cubicBezTo>
                        <a:pt x="197" y="1813"/>
                        <a:pt x="202" y="1814"/>
                        <a:pt x="205" y="1811"/>
                      </a:cubicBezTo>
                      <a:cubicBezTo>
                        <a:pt x="209" y="1809"/>
                        <a:pt x="210" y="1804"/>
                        <a:pt x="208" y="1800"/>
                      </a:cubicBezTo>
                      <a:cubicBezTo>
                        <a:pt x="208" y="1800"/>
                        <a:pt x="208" y="1800"/>
                        <a:pt x="208" y="1800"/>
                      </a:cubicBezTo>
                      <a:moveTo>
                        <a:pt x="281" y="1898"/>
                      </a:moveTo>
                      <a:cubicBezTo>
                        <a:pt x="276" y="1892"/>
                        <a:pt x="271" y="1886"/>
                        <a:pt x="266" y="1880"/>
                      </a:cubicBezTo>
                      <a:cubicBezTo>
                        <a:pt x="263" y="1876"/>
                        <a:pt x="258" y="1876"/>
                        <a:pt x="254" y="1879"/>
                      </a:cubicBezTo>
                      <a:cubicBezTo>
                        <a:pt x="251" y="1881"/>
                        <a:pt x="250" y="1886"/>
                        <a:pt x="253" y="1890"/>
                      </a:cubicBezTo>
                      <a:cubicBezTo>
                        <a:pt x="258" y="1896"/>
                        <a:pt x="263" y="1902"/>
                        <a:pt x="268" y="1908"/>
                      </a:cubicBezTo>
                      <a:cubicBezTo>
                        <a:pt x="271" y="1912"/>
                        <a:pt x="276" y="1912"/>
                        <a:pt x="280" y="1909"/>
                      </a:cubicBezTo>
                      <a:cubicBezTo>
                        <a:pt x="283" y="1907"/>
                        <a:pt x="283" y="1902"/>
                        <a:pt x="281" y="1898"/>
                      </a:cubicBezTo>
                      <a:cubicBezTo>
                        <a:pt x="281" y="1898"/>
                        <a:pt x="281" y="1898"/>
                        <a:pt x="281" y="1898"/>
                      </a:cubicBezTo>
                      <a:moveTo>
                        <a:pt x="364" y="1988"/>
                      </a:moveTo>
                      <a:cubicBezTo>
                        <a:pt x="358" y="1982"/>
                        <a:pt x="352" y="1977"/>
                        <a:pt x="347" y="1971"/>
                      </a:cubicBezTo>
                      <a:cubicBezTo>
                        <a:pt x="344" y="1968"/>
                        <a:pt x="339" y="1968"/>
                        <a:pt x="335" y="1971"/>
                      </a:cubicBezTo>
                      <a:cubicBezTo>
                        <a:pt x="332" y="1974"/>
                        <a:pt x="332" y="1979"/>
                        <a:pt x="335" y="1982"/>
                      </a:cubicBezTo>
                      <a:cubicBezTo>
                        <a:pt x="341" y="1988"/>
                        <a:pt x="347" y="1994"/>
                        <a:pt x="352" y="1999"/>
                      </a:cubicBezTo>
                      <a:cubicBezTo>
                        <a:pt x="356" y="2002"/>
                        <a:pt x="361" y="2002"/>
                        <a:pt x="364" y="1999"/>
                      </a:cubicBezTo>
                      <a:cubicBezTo>
                        <a:pt x="367" y="1996"/>
                        <a:pt x="367" y="1991"/>
                        <a:pt x="364" y="1988"/>
                      </a:cubicBezTo>
                      <a:moveTo>
                        <a:pt x="456" y="2068"/>
                      </a:moveTo>
                      <a:cubicBezTo>
                        <a:pt x="449" y="2064"/>
                        <a:pt x="443" y="2059"/>
                        <a:pt x="437" y="2054"/>
                      </a:cubicBezTo>
                      <a:cubicBezTo>
                        <a:pt x="434" y="2051"/>
                        <a:pt x="429" y="2051"/>
                        <a:pt x="426" y="2055"/>
                      </a:cubicBezTo>
                      <a:cubicBezTo>
                        <a:pt x="423" y="2058"/>
                        <a:pt x="424" y="2063"/>
                        <a:pt x="427" y="2066"/>
                      </a:cubicBezTo>
                      <a:cubicBezTo>
                        <a:pt x="433" y="2071"/>
                        <a:pt x="439" y="2076"/>
                        <a:pt x="446" y="2081"/>
                      </a:cubicBezTo>
                      <a:cubicBezTo>
                        <a:pt x="449" y="2084"/>
                        <a:pt x="454" y="2083"/>
                        <a:pt x="457" y="2080"/>
                      </a:cubicBezTo>
                      <a:cubicBezTo>
                        <a:pt x="460" y="2076"/>
                        <a:pt x="459" y="2071"/>
                        <a:pt x="456" y="2068"/>
                      </a:cubicBezTo>
                      <a:moveTo>
                        <a:pt x="556" y="2139"/>
                      </a:moveTo>
                      <a:cubicBezTo>
                        <a:pt x="549" y="2135"/>
                        <a:pt x="542" y="2130"/>
                        <a:pt x="536" y="2126"/>
                      </a:cubicBezTo>
                      <a:cubicBezTo>
                        <a:pt x="532" y="2123"/>
                        <a:pt x="527" y="2125"/>
                        <a:pt x="525" y="2128"/>
                      </a:cubicBezTo>
                      <a:cubicBezTo>
                        <a:pt x="522" y="2132"/>
                        <a:pt x="523" y="2137"/>
                        <a:pt x="527" y="2139"/>
                      </a:cubicBezTo>
                      <a:cubicBezTo>
                        <a:pt x="534" y="2144"/>
                        <a:pt x="540" y="2148"/>
                        <a:pt x="547" y="2152"/>
                      </a:cubicBezTo>
                      <a:cubicBezTo>
                        <a:pt x="551" y="2155"/>
                        <a:pt x="556" y="2153"/>
                        <a:pt x="558" y="2150"/>
                      </a:cubicBezTo>
                      <a:cubicBezTo>
                        <a:pt x="561" y="2146"/>
                        <a:pt x="559" y="2141"/>
                        <a:pt x="556" y="2139"/>
                      </a:cubicBezTo>
                      <a:moveTo>
                        <a:pt x="663" y="2198"/>
                      </a:moveTo>
                      <a:cubicBezTo>
                        <a:pt x="656" y="2195"/>
                        <a:pt x="648" y="2191"/>
                        <a:pt x="641" y="2187"/>
                      </a:cubicBezTo>
                      <a:cubicBezTo>
                        <a:pt x="637" y="2185"/>
                        <a:pt x="633" y="2187"/>
                        <a:pt x="631" y="2191"/>
                      </a:cubicBezTo>
                      <a:cubicBezTo>
                        <a:pt x="629" y="2195"/>
                        <a:pt x="630" y="2200"/>
                        <a:pt x="634" y="2202"/>
                      </a:cubicBezTo>
                      <a:cubicBezTo>
                        <a:pt x="641" y="2205"/>
                        <a:pt x="648" y="2209"/>
                        <a:pt x="656" y="2212"/>
                      </a:cubicBezTo>
                      <a:cubicBezTo>
                        <a:pt x="660" y="2214"/>
                        <a:pt x="664" y="2213"/>
                        <a:pt x="666" y="2209"/>
                      </a:cubicBezTo>
                      <a:cubicBezTo>
                        <a:pt x="668" y="2205"/>
                        <a:pt x="667" y="2200"/>
                        <a:pt x="663" y="2198"/>
                      </a:cubicBezTo>
                      <a:moveTo>
                        <a:pt x="775" y="2246"/>
                      </a:moveTo>
                      <a:cubicBezTo>
                        <a:pt x="768" y="2243"/>
                        <a:pt x="761" y="2240"/>
                        <a:pt x="753" y="2237"/>
                      </a:cubicBezTo>
                      <a:cubicBezTo>
                        <a:pt x="749" y="2236"/>
                        <a:pt x="744" y="2238"/>
                        <a:pt x="743" y="2242"/>
                      </a:cubicBezTo>
                      <a:cubicBezTo>
                        <a:pt x="741" y="2246"/>
                        <a:pt x="743" y="2251"/>
                        <a:pt x="747" y="2252"/>
                      </a:cubicBezTo>
                      <a:cubicBezTo>
                        <a:pt x="755" y="2255"/>
                        <a:pt x="762" y="2258"/>
                        <a:pt x="770" y="2261"/>
                      </a:cubicBezTo>
                      <a:cubicBezTo>
                        <a:pt x="774" y="2262"/>
                        <a:pt x="779" y="2260"/>
                        <a:pt x="780" y="2256"/>
                      </a:cubicBezTo>
                      <a:cubicBezTo>
                        <a:pt x="782" y="2252"/>
                        <a:pt x="780" y="2247"/>
                        <a:pt x="775" y="2246"/>
                      </a:cubicBezTo>
                      <a:moveTo>
                        <a:pt x="892" y="2281"/>
                      </a:moveTo>
                      <a:cubicBezTo>
                        <a:pt x="885" y="2279"/>
                        <a:pt x="877" y="2277"/>
                        <a:pt x="869" y="2275"/>
                      </a:cubicBezTo>
                      <a:cubicBezTo>
                        <a:pt x="865" y="2274"/>
                        <a:pt x="861" y="2276"/>
                        <a:pt x="860" y="2281"/>
                      </a:cubicBezTo>
                      <a:cubicBezTo>
                        <a:pt x="859" y="2285"/>
                        <a:pt x="861" y="2289"/>
                        <a:pt x="865" y="2290"/>
                      </a:cubicBezTo>
                      <a:cubicBezTo>
                        <a:pt x="873" y="2292"/>
                        <a:pt x="881" y="2294"/>
                        <a:pt x="889" y="2296"/>
                      </a:cubicBezTo>
                      <a:cubicBezTo>
                        <a:pt x="893" y="2297"/>
                        <a:pt x="897" y="2295"/>
                        <a:pt x="898" y="2290"/>
                      </a:cubicBezTo>
                      <a:cubicBezTo>
                        <a:pt x="899" y="2286"/>
                        <a:pt x="897" y="2282"/>
                        <a:pt x="892" y="2281"/>
                      </a:cubicBezTo>
                      <a:moveTo>
                        <a:pt x="1013" y="2303"/>
                      </a:moveTo>
                      <a:cubicBezTo>
                        <a:pt x="1005" y="2302"/>
                        <a:pt x="997" y="2301"/>
                        <a:pt x="989" y="2300"/>
                      </a:cubicBezTo>
                      <a:cubicBezTo>
                        <a:pt x="985" y="2299"/>
                        <a:pt x="981" y="2302"/>
                        <a:pt x="980" y="2307"/>
                      </a:cubicBezTo>
                      <a:cubicBezTo>
                        <a:pt x="979" y="2311"/>
                        <a:pt x="982" y="2315"/>
                        <a:pt x="987" y="2316"/>
                      </a:cubicBezTo>
                      <a:cubicBezTo>
                        <a:pt x="995" y="2317"/>
                        <a:pt x="1003" y="2318"/>
                        <a:pt x="1010" y="2319"/>
                      </a:cubicBezTo>
                      <a:cubicBezTo>
                        <a:pt x="1015" y="2320"/>
                        <a:pt x="1019" y="2317"/>
                        <a:pt x="1019" y="2312"/>
                      </a:cubicBezTo>
                      <a:cubicBezTo>
                        <a:pt x="1020" y="2308"/>
                        <a:pt x="1017" y="2304"/>
                        <a:pt x="1013" y="2303"/>
                      </a:cubicBezTo>
                      <a:moveTo>
                        <a:pt x="1134" y="2313"/>
                      </a:moveTo>
                      <a:cubicBezTo>
                        <a:pt x="1127" y="2313"/>
                        <a:pt x="1119" y="2312"/>
                        <a:pt x="1111" y="2312"/>
                      </a:cubicBezTo>
                      <a:cubicBezTo>
                        <a:pt x="1106" y="2312"/>
                        <a:pt x="1103" y="2315"/>
                        <a:pt x="1102" y="2319"/>
                      </a:cubicBezTo>
                      <a:cubicBezTo>
                        <a:pt x="1102" y="2324"/>
                        <a:pt x="1106" y="2328"/>
                        <a:pt x="1110" y="2328"/>
                      </a:cubicBezTo>
                      <a:cubicBezTo>
                        <a:pt x="1118" y="2328"/>
                        <a:pt x="1126" y="2329"/>
                        <a:pt x="1134" y="2329"/>
                      </a:cubicBezTo>
                      <a:cubicBezTo>
                        <a:pt x="1138" y="2329"/>
                        <a:pt x="1142" y="2325"/>
                        <a:pt x="1142" y="2321"/>
                      </a:cubicBezTo>
                      <a:cubicBezTo>
                        <a:pt x="1142" y="2316"/>
                        <a:pt x="1139" y="2313"/>
                        <a:pt x="1134" y="2313"/>
                      </a:cubicBezTo>
                      <a:moveTo>
                        <a:pt x="1257" y="2309"/>
                      </a:moveTo>
                      <a:cubicBezTo>
                        <a:pt x="1249" y="2310"/>
                        <a:pt x="1241" y="2311"/>
                        <a:pt x="1233" y="2311"/>
                      </a:cubicBezTo>
                      <a:cubicBezTo>
                        <a:pt x="1229" y="2311"/>
                        <a:pt x="1225" y="2315"/>
                        <a:pt x="1226" y="2320"/>
                      </a:cubicBezTo>
                      <a:cubicBezTo>
                        <a:pt x="1226" y="2324"/>
                        <a:pt x="1230" y="2327"/>
                        <a:pt x="1234" y="2327"/>
                      </a:cubicBezTo>
                      <a:cubicBezTo>
                        <a:pt x="1242" y="2327"/>
                        <a:pt x="1250" y="2326"/>
                        <a:pt x="1258" y="2325"/>
                      </a:cubicBezTo>
                      <a:cubicBezTo>
                        <a:pt x="1262" y="2325"/>
                        <a:pt x="1266" y="2321"/>
                        <a:pt x="1265" y="2317"/>
                      </a:cubicBezTo>
                      <a:cubicBezTo>
                        <a:pt x="1265" y="2312"/>
                        <a:pt x="1261" y="2309"/>
                        <a:pt x="1257" y="2309"/>
                      </a:cubicBezTo>
                      <a:moveTo>
                        <a:pt x="1378" y="2293"/>
                      </a:moveTo>
                      <a:cubicBezTo>
                        <a:pt x="1370" y="2295"/>
                        <a:pt x="1362" y="2296"/>
                        <a:pt x="1354" y="2297"/>
                      </a:cubicBezTo>
                      <a:cubicBezTo>
                        <a:pt x="1350" y="2298"/>
                        <a:pt x="1347" y="2302"/>
                        <a:pt x="1348" y="2307"/>
                      </a:cubicBezTo>
                      <a:cubicBezTo>
                        <a:pt x="1349" y="2311"/>
                        <a:pt x="1353" y="2314"/>
                        <a:pt x="1357" y="2313"/>
                      </a:cubicBezTo>
                      <a:cubicBezTo>
                        <a:pt x="1365" y="2312"/>
                        <a:pt x="1373" y="2311"/>
                        <a:pt x="1381" y="2309"/>
                      </a:cubicBezTo>
                      <a:cubicBezTo>
                        <a:pt x="1385" y="2308"/>
                        <a:pt x="1388" y="2304"/>
                        <a:pt x="1387" y="2300"/>
                      </a:cubicBezTo>
                      <a:cubicBezTo>
                        <a:pt x="1386" y="2295"/>
                        <a:pt x="1382" y="2292"/>
                        <a:pt x="1378" y="2293"/>
                      </a:cubicBezTo>
                      <a:moveTo>
                        <a:pt x="1497" y="2264"/>
                      </a:moveTo>
                      <a:cubicBezTo>
                        <a:pt x="1489" y="2267"/>
                        <a:pt x="1481" y="2269"/>
                        <a:pt x="1474" y="2271"/>
                      </a:cubicBezTo>
                      <a:cubicBezTo>
                        <a:pt x="1470" y="2272"/>
                        <a:pt x="1467" y="2277"/>
                        <a:pt x="1468" y="2281"/>
                      </a:cubicBezTo>
                      <a:cubicBezTo>
                        <a:pt x="1469" y="2285"/>
                        <a:pt x="1474" y="2288"/>
                        <a:pt x="1478" y="2286"/>
                      </a:cubicBezTo>
                      <a:cubicBezTo>
                        <a:pt x="1486" y="2284"/>
                        <a:pt x="1493" y="2282"/>
                        <a:pt x="1501" y="2280"/>
                      </a:cubicBezTo>
                      <a:cubicBezTo>
                        <a:pt x="1505" y="2278"/>
                        <a:pt x="1508" y="2274"/>
                        <a:pt x="1506" y="2270"/>
                      </a:cubicBezTo>
                      <a:cubicBezTo>
                        <a:pt x="1505" y="2265"/>
                        <a:pt x="1501" y="2263"/>
                        <a:pt x="1497" y="2264"/>
                      </a:cubicBezTo>
                      <a:cubicBezTo>
                        <a:pt x="1497" y="2264"/>
                        <a:pt x="1497" y="2264"/>
                        <a:pt x="1497" y="2264"/>
                      </a:cubicBezTo>
                      <a:moveTo>
                        <a:pt x="1611" y="2223"/>
                      </a:moveTo>
                      <a:cubicBezTo>
                        <a:pt x="1604" y="2226"/>
                        <a:pt x="1597" y="2229"/>
                        <a:pt x="1590" y="2232"/>
                      </a:cubicBezTo>
                      <a:cubicBezTo>
                        <a:pt x="1585" y="2233"/>
                        <a:pt x="1583" y="2238"/>
                        <a:pt x="1585" y="2242"/>
                      </a:cubicBezTo>
                      <a:cubicBezTo>
                        <a:pt x="1587" y="2246"/>
                        <a:pt x="1591" y="2248"/>
                        <a:pt x="1596" y="2247"/>
                      </a:cubicBezTo>
                      <a:cubicBezTo>
                        <a:pt x="1603" y="2244"/>
                        <a:pt x="1610" y="2241"/>
                        <a:pt x="1618" y="2238"/>
                      </a:cubicBezTo>
                      <a:cubicBezTo>
                        <a:pt x="1622" y="2236"/>
                        <a:pt x="1624" y="2231"/>
                        <a:pt x="1622" y="2227"/>
                      </a:cubicBezTo>
                      <a:cubicBezTo>
                        <a:pt x="1620" y="2223"/>
                        <a:pt x="1615" y="2221"/>
                        <a:pt x="1611" y="2223"/>
                      </a:cubicBezTo>
                      <a:moveTo>
                        <a:pt x="1721" y="2169"/>
                      </a:moveTo>
                      <a:cubicBezTo>
                        <a:pt x="1714" y="2173"/>
                        <a:pt x="1707" y="2177"/>
                        <a:pt x="1700" y="2181"/>
                      </a:cubicBezTo>
                      <a:cubicBezTo>
                        <a:pt x="1697" y="2183"/>
                        <a:pt x="1695" y="2188"/>
                        <a:pt x="1697" y="2191"/>
                      </a:cubicBezTo>
                      <a:cubicBezTo>
                        <a:pt x="1699" y="2195"/>
                        <a:pt x="1704" y="2197"/>
                        <a:pt x="1708" y="2195"/>
                      </a:cubicBezTo>
                      <a:cubicBezTo>
                        <a:pt x="1715" y="2191"/>
                        <a:pt x="1722" y="2187"/>
                        <a:pt x="1729" y="2183"/>
                      </a:cubicBezTo>
                      <a:cubicBezTo>
                        <a:pt x="1733" y="2181"/>
                        <a:pt x="1734" y="2176"/>
                        <a:pt x="1732" y="2172"/>
                      </a:cubicBezTo>
                      <a:cubicBezTo>
                        <a:pt x="1730" y="2169"/>
                        <a:pt x="1725" y="2167"/>
                        <a:pt x="1721" y="2169"/>
                      </a:cubicBezTo>
                      <a:moveTo>
                        <a:pt x="1825" y="2104"/>
                      </a:moveTo>
                      <a:cubicBezTo>
                        <a:pt x="1818" y="2109"/>
                        <a:pt x="1812" y="2113"/>
                        <a:pt x="1805" y="2118"/>
                      </a:cubicBezTo>
                      <a:cubicBezTo>
                        <a:pt x="1802" y="2120"/>
                        <a:pt x="1801" y="2125"/>
                        <a:pt x="1803" y="2129"/>
                      </a:cubicBezTo>
                      <a:cubicBezTo>
                        <a:pt x="1806" y="2133"/>
                        <a:pt x="1810" y="2134"/>
                        <a:pt x="1814" y="2131"/>
                      </a:cubicBezTo>
                      <a:cubicBezTo>
                        <a:pt x="1821" y="2127"/>
                        <a:pt x="1827" y="2122"/>
                        <a:pt x="1834" y="2118"/>
                      </a:cubicBezTo>
                      <a:cubicBezTo>
                        <a:pt x="1837" y="2115"/>
                        <a:pt x="1838" y="2110"/>
                        <a:pt x="1836" y="2106"/>
                      </a:cubicBezTo>
                      <a:cubicBezTo>
                        <a:pt x="1833" y="2103"/>
                        <a:pt x="1828" y="2102"/>
                        <a:pt x="1825" y="2104"/>
                      </a:cubicBezTo>
                      <a:cubicBezTo>
                        <a:pt x="1825" y="2104"/>
                        <a:pt x="1825" y="2104"/>
                        <a:pt x="1825" y="2104"/>
                      </a:cubicBezTo>
                      <a:moveTo>
                        <a:pt x="1921" y="2029"/>
                      </a:moveTo>
                      <a:cubicBezTo>
                        <a:pt x="1915" y="2034"/>
                        <a:pt x="1909" y="2039"/>
                        <a:pt x="1903" y="2044"/>
                      </a:cubicBezTo>
                      <a:cubicBezTo>
                        <a:pt x="1899" y="2047"/>
                        <a:pt x="1899" y="2052"/>
                        <a:pt x="1902" y="2056"/>
                      </a:cubicBezTo>
                      <a:cubicBezTo>
                        <a:pt x="1905" y="2059"/>
                        <a:pt x="1910" y="2059"/>
                        <a:pt x="1913" y="2057"/>
                      </a:cubicBezTo>
                      <a:cubicBezTo>
                        <a:pt x="1919" y="2051"/>
                        <a:pt x="1925" y="2046"/>
                        <a:pt x="1931" y="2041"/>
                      </a:cubicBezTo>
                      <a:cubicBezTo>
                        <a:pt x="1935" y="2038"/>
                        <a:pt x="1935" y="2033"/>
                        <a:pt x="1932" y="2030"/>
                      </a:cubicBezTo>
                      <a:cubicBezTo>
                        <a:pt x="1929" y="2026"/>
                        <a:pt x="1924" y="2026"/>
                        <a:pt x="1921" y="2029"/>
                      </a:cubicBezTo>
                      <a:moveTo>
                        <a:pt x="2008" y="1944"/>
                      </a:moveTo>
                      <a:cubicBezTo>
                        <a:pt x="2003" y="1949"/>
                        <a:pt x="1998" y="1955"/>
                        <a:pt x="1992" y="1961"/>
                      </a:cubicBezTo>
                      <a:cubicBezTo>
                        <a:pt x="1989" y="1964"/>
                        <a:pt x="1989" y="1969"/>
                        <a:pt x="1992" y="1972"/>
                      </a:cubicBezTo>
                      <a:cubicBezTo>
                        <a:pt x="1995" y="1975"/>
                        <a:pt x="2001" y="1975"/>
                        <a:pt x="2004" y="1972"/>
                      </a:cubicBezTo>
                      <a:cubicBezTo>
                        <a:pt x="2009" y="1966"/>
                        <a:pt x="2015" y="1960"/>
                        <a:pt x="2020" y="1954"/>
                      </a:cubicBezTo>
                      <a:cubicBezTo>
                        <a:pt x="2023" y="1951"/>
                        <a:pt x="2023" y="1946"/>
                        <a:pt x="2020" y="1943"/>
                      </a:cubicBezTo>
                      <a:cubicBezTo>
                        <a:pt x="2016" y="1940"/>
                        <a:pt x="2011" y="1940"/>
                        <a:pt x="2008" y="1944"/>
                      </a:cubicBezTo>
                      <a:moveTo>
                        <a:pt x="2086" y="1850"/>
                      </a:moveTo>
                      <a:cubicBezTo>
                        <a:pt x="2082" y="1856"/>
                        <a:pt x="2077" y="1862"/>
                        <a:pt x="2072" y="1868"/>
                      </a:cubicBezTo>
                      <a:cubicBezTo>
                        <a:pt x="2069" y="1872"/>
                        <a:pt x="2070" y="1877"/>
                        <a:pt x="2073" y="1880"/>
                      </a:cubicBezTo>
                      <a:cubicBezTo>
                        <a:pt x="2077" y="1882"/>
                        <a:pt x="2082" y="1882"/>
                        <a:pt x="2085" y="1878"/>
                      </a:cubicBezTo>
                      <a:cubicBezTo>
                        <a:pt x="2090" y="1872"/>
                        <a:pt x="2094" y="1866"/>
                        <a:pt x="2099" y="1859"/>
                      </a:cubicBezTo>
                      <a:cubicBezTo>
                        <a:pt x="2102" y="1856"/>
                        <a:pt x="2101" y="1851"/>
                        <a:pt x="2098" y="1848"/>
                      </a:cubicBezTo>
                      <a:cubicBezTo>
                        <a:pt x="2094" y="1845"/>
                        <a:pt x="2089" y="1846"/>
                        <a:pt x="2086" y="1850"/>
                      </a:cubicBezTo>
                      <a:cubicBezTo>
                        <a:pt x="2086" y="1850"/>
                        <a:pt x="2086" y="1850"/>
                        <a:pt x="2086" y="1850"/>
                      </a:cubicBezTo>
                      <a:moveTo>
                        <a:pt x="2154" y="1748"/>
                      </a:moveTo>
                      <a:cubicBezTo>
                        <a:pt x="2150" y="1754"/>
                        <a:pt x="2146" y="1761"/>
                        <a:pt x="2142" y="1768"/>
                      </a:cubicBezTo>
                      <a:cubicBezTo>
                        <a:pt x="2140" y="1772"/>
                        <a:pt x="2141" y="1777"/>
                        <a:pt x="2144" y="1779"/>
                      </a:cubicBezTo>
                      <a:cubicBezTo>
                        <a:pt x="2148" y="1781"/>
                        <a:pt x="2153" y="1780"/>
                        <a:pt x="2155" y="1776"/>
                      </a:cubicBezTo>
                      <a:cubicBezTo>
                        <a:pt x="2160" y="1770"/>
                        <a:pt x="2164" y="1763"/>
                        <a:pt x="2168" y="1756"/>
                      </a:cubicBezTo>
                      <a:cubicBezTo>
                        <a:pt x="2170" y="1752"/>
                        <a:pt x="2169" y="1747"/>
                        <a:pt x="2165" y="1745"/>
                      </a:cubicBezTo>
                      <a:cubicBezTo>
                        <a:pt x="2161" y="1743"/>
                        <a:pt x="2156" y="1744"/>
                        <a:pt x="2154" y="1748"/>
                      </a:cubicBezTo>
                      <a:moveTo>
                        <a:pt x="2211" y="1639"/>
                      </a:moveTo>
                      <a:cubicBezTo>
                        <a:pt x="2207" y="1646"/>
                        <a:pt x="2204" y="1654"/>
                        <a:pt x="2201" y="1661"/>
                      </a:cubicBezTo>
                      <a:cubicBezTo>
                        <a:pt x="2199" y="1665"/>
                        <a:pt x="2200" y="1669"/>
                        <a:pt x="2204" y="1671"/>
                      </a:cubicBezTo>
                      <a:cubicBezTo>
                        <a:pt x="2208" y="1673"/>
                        <a:pt x="2213" y="1672"/>
                        <a:pt x="2215" y="1668"/>
                      </a:cubicBezTo>
                      <a:cubicBezTo>
                        <a:pt x="2218" y="1660"/>
                        <a:pt x="2222" y="1653"/>
                        <a:pt x="2225" y="1646"/>
                      </a:cubicBezTo>
                      <a:cubicBezTo>
                        <a:pt x="2227" y="1642"/>
                        <a:pt x="2225" y="1637"/>
                        <a:pt x="2221" y="1635"/>
                      </a:cubicBezTo>
                      <a:cubicBezTo>
                        <a:pt x="2217" y="1633"/>
                        <a:pt x="2212" y="1635"/>
                        <a:pt x="2211" y="1639"/>
                      </a:cubicBezTo>
                      <a:moveTo>
                        <a:pt x="2255" y="1525"/>
                      </a:moveTo>
                      <a:cubicBezTo>
                        <a:pt x="2253" y="1533"/>
                        <a:pt x="2250" y="1540"/>
                        <a:pt x="2247" y="1548"/>
                      </a:cubicBezTo>
                      <a:cubicBezTo>
                        <a:pt x="2246" y="1552"/>
                        <a:pt x="2248" y="1556"/>
                        <a:pt x="2252" y="1558"/>
                      </a:cubicBezTo>
                      <a:cubicBezTo>
                        <a:pt x="2257" y="1559"/>
                        <a:pt x="2261" y="1557"/>
                        <a:pt x="2263" y="1553"/>
                      </a:cubicBezTo>
                      <a:cubicBezTo>
                        <a:pt x="2265" y="1545"/>
                        <a:pt x="2268" y="1538"/>
                        <a:pt x="2270" y="1530"/>
                      </a:cubicBezTo>
                      <a:cubicBezTo>
                        <a:pt x="2272" y="1526"/>
                        <a:pt x="2269" y="1522"/>
                        <a:pt x="2265" y="1520"/>
                      </a:cubicBezTo>
                      <a:cubicBezTo>
                        <a:pt x="2261" y="1519"/>
                        <a:pt x="2257" y="1521"/>
                        <a:pt x="2255" y="1525"/>
                      </a:cubicBezTo>
                      <a:moveTo>
                        <a:pt x="2287" y="1407"/>
                      </a:moveTo>
                      <a:cubicBezTo>
                        <a:pt x="2286" y="1415"/>
                        <a:pt x="2284" y="1423"/>
                        <a:pt x="2282" y="1430"/>
                      </a:cubicBezTo>
                      <a:cubicBezTo>
                        <a:pt x="2281" y="1435"/>
                        <a:pt x="2284" y="1439"/>
                        <a:pt x="2288" y="1440"/>
                      </a:cubicBezTo>
                      <a:cubicBezTo>
                        <a:pt x="2292" y="1441"/>
                        <a:pt x="2297" y="1438"/>
                        <a:pt x="2298" y="1434"/>
                      </a:cubicBezTo>
                      <a:cubicBezTo>
                        <a:pt x="2299" y="1426"/>
                        <a:pt x="2301" y="1418"/>
                        <a:pt x="2303" y="1411"/>
                      </a:cubicBezTo>
                      <a:cubicBezTo>
                        <a:pt x="2304" y="1406"/>
                        <a:pt x="2301" y="1402"/>
                        <a:pt x="2297" y="1401"/>
                      </a:cubicBezTo>
                      <a:cubicBezTo>
                        <a:pt x="2292" y="1400"/>
                        <a:pt x="2288" y="1403"/>
                        <a:pt x="2287" y="1407"/>
                      </a:cubicBezTo>
                      <a:moveTo>
                        <a:pt x="2307" y="1287"/>
                      </a:moveTo>
                      <a:cubicBezTo>
                        <a:pt x="2306" y="1294"/>
                        <a:pt x="2305" y="1302"/>
                        <a:pt x="2304" y="1310"/>
                      </a:cubicBezTo>
                      <a:cubicBezTo>
                        <a:pt x="2303" y="1314"/>
                        <a:pt x="2306" y="1318"/>
                        <a:pt x="2311" y="1319"/>
                      </a:cubicBezTo>
                      <a:cubicBezTo>
                        <a:pt x="2315" y="1320"/>
                        <a:pt x="2319" y="1317"/>
                        <a:pt x="2320" y="1312"/>
                      </a:cubicBezTo>
                      <a:cubicBezTo>
                        <a:pt x="2321" y="1304"/>
                        <a:pt x="2322" y="1296"/>
                        <a:pt x="2322" y="1288"/>
                      </a:cubicBezTo>
                      <a:cubicBezTo>
                        <a:pt x="2323" y="1284"/>
                        <a:pt x="2320" y="1280"/>
                        <a:pt x="2315" y="1279"/>
                      </a:cubicBezTo>
                      <a:cubicBezTo>
                        <a:pt x="2311" y="1279"/>
                        <a:pt x="2307" y="1282"/>
                        <a:pt x="2307" y="1287"/>
                      </a:cubicBezTo>
                    </a:path>
                  </a:pathLst>
                </a:custGeom>
                <a:solidFill>
                  <a:srgbClr val="207CD8">
                    <a:alpha val="6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endParaRPr>
                </a:p>
              </p:txBody>
            </p:sp>
            <p:sp>
              <p:nvSpPr>
                <p:cNvPr id="17" name="îṥḷidè">
                  <a:extLst>
                    <a:ext uri="{FF2B5EF4-FFF2-40B4-BE49-F238E27FC236}">
                      <a16:creationId xmlns:a16="http://schemas.microsoft.com/office/drawing/2014/main" id="{C06F6475-6818-48D7-9393-E123D417AC08}"/>
                    </a:ext>
                  </a:extLst>
                </p:cNvPr>
                <p:cNvSpPr/>
                <p:nvPr/>
              </p:nvSpPr>
              <p:spPr bwMode="auto">
                <a:xfrm>
                  <a:off x="4267320" y="3723594"/>
                  <a:ext cx="3681365" cy="3154183"/>
                </a:xfrm>
                <a:custGeom>
                  <a:avLst/>
                  <a:gdLst>
                    <a:gd name="connsiteX0" fmla="*/ 1822061 w 3644122"/>
                    <a:gd name="connsiteY0" fmla="*/ 0 h 3122273"/>
                    <a:gd name="connsiteX1" fmla="*/ 3644122 w 3644122"/>
                    <a:gd name="connsiteY1" fmla="*/ 1822061 h 3122273"/>
                    <a:gd name="connsiteX2" fmla="*/ 3110453 w 3644122"/>
                    <a:gd name="connsiteY2" fmla="*/ 3110453 h 3122273"/>
                    <a:gd name="connsiteX3" fmla="*/ 3097448 w 3644122"/>
                    <a:gd name="connsiteY3" fmla="*/ 3122273 h 3122273"/>
                    <a:gd name="connsiteX4" fmla="*/ 546675 w 3644122"/>
                    <a:gd name="connsiteY4" fmla="*/ 3122273 h 3122273"/>
                    <a:gd name="connsiteX5" fmla="*/ 533669 w 3644122"/>
                    <a:gd name="connsiteY5" fmla="*/ 3110453 h 3122273"/>
                    <a:gd name="connsiteX6" fmla="*/ 0 w 3644122"/>
                    <a:gd name="connsiteY6" fmla="*/ 1822061 h 3122273"/>
                    <a:gd name="connsiteX7" fmla="*/ 1822061 w 3644122"/>
                    <a:gd name="connsiteY7" fmla="*/ 0 h 312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4122" h="3122273">
                      <a:moveTo>
                        <a:pt x="1822061" y="0"/>
                      </a:moveTo>
                      <a:cubicBezTo>
                        <a:pt x="2828358" y="0"/>
                        <a:pt x="3644122" y="815764"/>
                        <a:pt x="3644122" y="1822061"/>
                      </a:cubicBezTo>
                      <a:cubicBezTo>
                        <a:pt x="3644122" y="2325210"/>
                        <a:pt x="3440181" y="2780725"/>
                        <a:pt x="3110453" y="3110453"/>
                      </a:cubicBezTo>
                      <a:lnTo>
                        <a:pt x="3097448" y="3122273"/>
                      </a:lnTo>
                      <a:lnTo>
                        <a:pt x="546675" y="3122273"/>
                      </a:lnTo>
                      <a:lnTo>
                        <a:pt x="533669" y="3110453"/>
                      </a:lnTo>
                      <a:cubicBezTo>
                        <a:pt x="203941" y="2780725"/>
                        <a:pt x="0" y="2325210"/>
                        <a:pt x="0" y="1822061"/>
                      </a:cubicBezTo>
                      <a:cubicBezTo>
                        <a:pt x="0" y="815764"/>
                        <a:pt x="815764" y="0"/>
                        <a:pt x="1822061" y="0"/>
                      </a:cubicBezTo>
                      <a:close/>
                    </a:path>
                  </a:pathLst>
                </a:custGeom>
                <a:gradFill flip="none" rotWithShape="1">
                  <a:gsLst>
                    <a:gs pos="0">
                      <a:schemeClr val="bg1">
                        <a:alpha val="0"/>
                      </a:schemeClr>
                    </a:gs>
                    <a:gs pos="100000">
                      <a:srgbClr val="00B0F0">
                        <a:alpha val="20000"/>
                      </a:srgb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等线" panose="020F0502020204030204"/>
                    <a:ea typeface="等线" panose="02010600030101010101" pitchFamily="2" charset="-122"/>
                  </a:endParaRPr>
                </a:p>
              </p:txBody>
            </p:sp>
            <p:sp>
              <p:nvSpPr>
                <p:cNvPr id="18" name="iSľîḑé">
                  <a:extLst>
                    <a:ext uri="{FF2B5EF4-FFF2-40B4-BE49-F238E27FC236}">
                      <a16:creationId xmlns:a16="http://schemas.microsoft.com/office/drawing/2014/main" id="{7FAEC861-D196-4230-AD30-89D7C84CD623}"/>
                    </a:ext>
                  </a:extLst>
                </p:cNvPr>
                <p:cNvSpPr/>
                <p:nvPr/>
              </p:nvSpPr>
              <p:spPr bwMode="auto">
                <a:xfrm>
                  <a:off x="3983059" y="3424340"/>
                  <a:ext cx="824906" cy="824906"/>
                </a:xfrm>
                <a:prstGeom prst="ellipse">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normAutofit/>
                </a:bodyPr>
                <a:lstStyle/>
                <a:p>
                  <a:endParaRPr lang="en-US" dirty="0">
                    <a:solidFill>
                      <a:prstClr val="black"/>
                    </a:solidFill>
                  </a:endParaRPr>
                </a:p>
              </p:txBody>
            </p:sp>
            <p:sp>
              <p:nvSpPr>
                <p:cNvPr id="19" name="iṩļïďê">
                  <a:extLst>
                    <a:ext uri="{FF2B5EF4-FFF2-40B4-BE49-F238E27FC236}">
                      <a16:creationId xmlns:a16="http://schemas.microsoft.com/office/drawing/2014/main" id="{CF131B43-95F1-4164-9313-908D0BD84265}"/>
                    </a:ext>
                  </a:extLst>
                </p:cNvPr>
                <p:cNvSpPr/>
                <p:nvPr/>
              </p:nvSpPr>
              <p:spPr bwMode="auto">
                <a:xfrm>
                  <a:off x="5707920" y="2708310"/>
                  <a:ext cx="832346" cy="834826"/>
                </a:xfrm>
                <a:prstGeom prst="ellipse">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ndParaRPr>
                </a:p>
              </p:txBody>
            </p:sp>
            <p:sp>
              <p:nvSpPr>
                <p:cNvPr id="20" name="íṩḻíďé">
                  <a:extLst>
                    <a:ext uri="{FF2B5EF4-FFF2-40B4-BE49-F238E27FC236}">
                      <a16:creationId xmlns:a16="http://schemas.microsoft.com/office/drawing/2014/main" id="{562BCF49-817B-4643-9259-F589B23F508E}"/>
                    </a:ext>
                  </a:extLst>
                </p:cNvPr>
                <p:cNvSpPr/>
                <p:nvPr/>
              </p:nvSpPr>
              <p:spPr bwMode="auto">
                <a:xfrm>
                  <a:off x="3465522" y="4948156"/>
                  <a:ext cx="705056" cy="705056"/>
                </a:xfrm>
                <a:prstGeom prst="ellipse">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normAutofit/>
                </a:bodyPr>
                <a:lstStyle/>
                <a:p>
                  <a:endParaRPr lang="en-US">
                    <a:solidFill>
                      <a:prstClr val="black"/>
                    </a:solidFill>
                  </a:endParaRPr>
                </a:p>
              </p:txBody>
            </p:sp>
            <p:sp>
              <p:nvSpPr>
                <p:cNvPr id="21" name="ïşľïḑè">
                  <a:extLst>
                    <a:ext uri="{FF2B5EF4-FFF2-40B4-BE49-F238E27FC236}">
                      <a16:creationId xmlns:a16="http://schemas.microsoft.com/office/drawing/2014/main" id="{1729D5E1-A058-4A92-8D26-BD86619B7534}"/>
                    </a:ext>
                  </a:extLst>
                </p:cNvPr>
                <p:cNvSpPr/>
                <p:nvPr/>
              </p:nvSpPr>
              <p:spPr bwMode="auto">
                <a:xfrm>
                  <a:off x="8050324" y="4948157"/>
                  <a:ext cx="705056" cy="705056"/>
                </a:xfrm>
                <a:prstGeom prst="ellipse">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normAutofit/>
                </a:bodyPr>
                <a:lstStyle/>
                <a:p>
                  <a:endParaRPr lang="en-US" dirty="0">
                    <a:solidFill>
                      <a:prstClr val="black"/>
                    </a:solidFill>
                  </a:endParaRPr>
                </a:p>
              </p:txBody>
            </p:sp>
            <p:sp>
              <p:nvSpPr>
                <p:cNvPr id="22" name="ïsliḓe">
                  <a:extLst>
                    <a:ext uri="{FF2B5EF4-FFF2-40B4-BE49-F238E27FC236}">
                      <a16:creationId xmlns:a16="http://schemas.microsoft.com/office/drawing/2014/main" id="{43928B06-FAF4-4F93-BFBD-7DE162045420}"/>
                    </a:ext>
                  </a:extLst>
                </p:cNvPr>
                <p:cNvSpPr/>
                <p:nvPr/>
              </p:nvSpPr>
              <p:spPr bwMode="auto">
                <a:xfrm>
                  <a:off x="7321177" y="3374844"/>
                  <a:ext cx="826559" cy="829039"/>
                </a:xfrm>
                <a:prstGeom prst="ellipse">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normAutofit/>
                </a:bodyPr>
                <a:lstStyle/>
                <a:p>
                  <a:endParaRPr lang="en-US">
                    <a:solidFill>
                      <a:prstClr val="black"/>
                    </a:solidFill>
                  </a:endParaRPr>
                </a:p>
              </p:txBody>
            </p:sp>
            <p:sp>
              <p:nvSpPr>
                <p:cNvPr id="23" name="iṥlídè">
                  <a:extLst>
                    <a:ext uri="{FF2B5EF4-FFF2-40B4-BE49-F238E27FC236}">
                      <a16:creationId xmlns:a16="http://schemas.microsoft.com/office/drawing/2014/main" id="{9F875D14-BBF4-4D27-8225-BBD3A5813B2E}"/>
                    </a:ext>
                  </a:extLst>
                </p:cNvPr>
                <p:cNvSpPr/>
                <p:nvPr/>
              </p:nvSpPr>
              <p:spPr bwMode="auto">
                <a:xfrm>
                  <a:off x="8205678" y="4305522"/>
                  <a:ext cx="366291" cy="366291"/>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ndParaRPr>
                </a:p>
              </p:txBody>
            </p:sp>
            <p:sp>
              <p:nvSpPr>
                <p:cNvPr id="24" name="îŝḻidê">
                  <a:extLst>
                    <a:ext uri="{FF2B5EF4-FFF2-40B4-BE49-F238E27FC236}">
                      <a16:creationId xmlns:a16="http://schemas.microsoft.com/office/drawing/2014/main" id="{8F02A481-05B7-479F-8B16-5545D6A1BF91}"/>
                    </a:ext>
                  </a:extLst>
                </p:cNvPr>
                <p:cNvSpPr/>
                <p:nvPr/>
              </p:nvSpPr>
              <p:spPr bwMode="auto">
                <a:xfrm>
                  <a:off x="6827659" y="3197789"/>
                  <a:ext cx="366291" cy="36702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ndParaRPr>
                </a:p>
              </p:txBody>
            </p:sp>
            <p:sp>
              <p:nvSpPr>
                <p:cNvPr id="25" name="îṧľíḍê">
                  <a:extLst>
                    <a:ext uri="{FF2B5EF4-FFF2-40B4-BE49-F238E27FC236}">
                      <a16:creationId xmlns:a16="http://schemas.microsoft.com/office/drawing/2014/main" id="{19926E85-0FD4-4D30-A4F3-DDD4B957D608}"/>
                    </a:ext>
                  </a:extLst>
                </p:cNvPr>
                <p:cNvSpPr/>
                <p:nvPr/>
              </p:nvSpPr>
              <p:spPr bwMode="auto">
                <a:xfrm>
                  <a:off x="3656591" y="4305522"/>
                  <a:ext cx="366291" cy="366291"/>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ndParaRPr>
                </a:p>
              </p:txBody>
            </p:sp>
            <p:sp>
              <p:nvSpPr>
                <p:cNvPr id="26" name="îṣḷiḑê">
                  <a:extLst>
                    <a:ext uri="{FF2B5EF4-FFF2-40B4-BE49-F238E27FC236}">
                      <a16:creationId xmlns:a16="http://schemas.microsoft.com/office/drawing/2014/main" id="{B1F09C06-3F8C-4D39-818E-F436EFCA737B}"/>
                    </a:ext>
                  </a:extLst>
                </p:cNvPr>
                <p:cNvSpPr/>
                <p:nvPr/>
              </p:nvSpPr>
              <p:spPr bwMode="auto">
                <a:xfrm>
                  <a:off x="4955592" y="3197789"/>
                  <a:ext cx="367028" cy="36702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ndParaRPr>
                </a:p>
              </p:txBody>
            </p:sp>
            <p:sp>
              <p:nvSpPr>
                <p:cNvPr id="28" name="矩形 27">
                  <a:extLst>
                    <a:ext uri="{FF2B5EF4-FFF2-40B4-BE49-F238E27FC236}">
                      <a16:creationId xmlns:a16="http://schemas.microsoft.com/office/drawing/2014/main" id="{4FA1643A-8B0B-436F-973D-E7AB34D57A7E}"/>
                    </a:ext>
                  </a:extLst>
                </p:cNvPr>
                <p:cNvSpPr/>
                <p:nvPr/>
              </p:nvSpPr>
              <p:spPr>
                <a:xfrm>
                  <a:off x="1635367" y="5060102"/>
                  <a:ext cx="1415772" cy="461665"/>
                </a:xfrm>
                <a:prstGeom prst="rect">
                  <a:avLst/>
                </a:prstGeom>
              </p:spPr>
              <p:txBody>
                <a:bodyPr wrap="none">
                  <a:spAutoFit/>
                </a:bodyPr>
                <a:lstStyle/>
                <a:p>
                  <a:pPr algn="ctr"/>
                  <a:r>
                    <a:rPr lang="zh-CN" altLang="en-US" sz="2400" b="1" dirty="0">
                      <a:solidFill>
                        <a:schemeClr val="bg1"/>
                      </a:solidFill>
                      <a:latin typeface="汉仪粗宋简" panose="02010609000101010101" pitchFamily="49" charset="-122"/>
                      <a:ea typeface="汉仪粗宋简" panose="02010609000101010101" pitchFamily="49" charset="-122"/>
                    </a:rPr>
                    <a:t>学生创业</a:t>
                  </a:r>
                </a:p>
              </p:txBody>
            </p:sp>
            <p:sp>
              <p:nvSpPr>
                <p:cNvPr id="29" name="矩形 28">
                  <a:extLst>
                    <a:ext uri="{FF2B5EF4-FFF2-40B4-BE49-F238E27FC236}">
                      <a16:creationId xmlns:a16="http://schemas.microsoft.com/office/drawing/2014/main" id="{5B88ADE2-3C92-421B-9E2E-4BE12ED6DC21}"/>
                    </a:ext>
                  </a:extLst>
                </p:cNvPr>
                <p:cNvSpPr/>
                <p:nvPr/>
              </p:nvSpPr>
              <p:spPr>
                <a:xfrm>
                  <a:off x="2119991" y="3453415"/>
                  <a:ext cx="1415772" cy="461665"/>
                </a:xfrm>
                <a:prstGeom prst="rect">
                  <a:avLst/>
                </a:prstGeom>
              </p:spPr>
              <p:txBody>
                <a:bodyPr wrap="none">
                  <a:spAutoFit/>
                </a:bodyPr>
                <a:lstStyle/>
                <a:p>
                  <a:pPr algn="ctr"/>
                  <a:r>
                    <a:rPr lang="zh-CN" altLang="en-US" sz="2400" b="1" dirty="0">
                      <a:solidFill>
                        <a:schemeClr val="bg1"/>
                      </a:solidFill>
                      <a:latin typeface="汉仪粗宋简" panose="02010609000101010101" pitchFamily="49" charset="-122"/>
                      <a:ea typeface="汉仪粗宋简" panose="02010609000101010101" pitchFamily="49" charset="-122"/>
                    </a:rPr>
                    <a:t>社团活动</a:t>
                  </a:r>
                </a:p>
              </p:txBody>
            </p:sp>
            <p:sp>
              <p:nvSpPr>
                <p:cNvPr id="30" name="矩形 29">
                  <a:extLst>
                    <a:ext uri="{FF2B5EF4-FFF2-40B4-BE49-F238E27FC236}">
                      <a16:creationId xmlns:a16="http://schemas.microsoft.com/office/drawing/2014/main" id="{06F3D216-8706-47BA-A911-01DCA9093F5C}"/>
                    </a:ext>
                  </a:extLst>
                </p:cNvPr>
                <p:cNvSpPr/>
                <p:nvPr/>
              </p:nvSpPr>
              <p:spPr>
                <a:xfrm>
                  <a:off x="5392917" y="2065125"/>
                  <a:ext cx="1415772" cy="461665"/>
                </a:xfrm>
                <a:prstGeom prst="rect">
                  <a:avLst/>
                </a:prstGeom>
              </p:spPr>
              <p:txBody>
                <a:bodyPr wrap="none">
                  <a:spAutoFit/>
                </a:bodyPr>
                <a:lstStyle/>
                <a:p>
                  <a:pPr algn="ctr"/>
                  <a:r>
                    <a:rPr lang="zh-CN" altLang="en-US" sz="2400" b="1" dirty="0">
                      <a:solidFill>
                        <a:schemeClr val="bg1"/>
                      </a:solidFill>
                      <a:latin typeface="汉仪粗宋简" panose="02010609000101010101" pitchFamily="49" charset="-122"/>
                      <a:ea typeface="汉仪粗宋简" panose="02010609000101010101" pitchFamily="49" charset="-122"/>
                    </a:rPr>
                    <a:t>在孵团队</a:t>
                  </a:r>
                </a:p>
              </p:txBody>
            </p:sp>
            <p:sp>
              <p:nvSpPr>
                <p:cNvPr id="31" name="矩形 30">
                  <a:extLst>
                    <a:ext uri="{FF2B5EF4-FFF2-40B4-BE49-F238E27FC236}">
                      <a16:creationId xmlns:a16="http://schemas.microsoft.com/office/drawing/2014/main" id="{6245013E-E9B5-4AEB-BE4B-FA12F3C9F63A}"/>
                    </a:ext>
                  </a:extLst>
                </p:cNvPr>
                <p:cNvSpPr/>
                <p:nvPr/>
              </p:nvSpPr>
              <p:spPr>
                <a:xfrm>
                  <a:off x="8570328" y="3425464"/>
                  <a:ext cx="1415772" cy="461665"/>
                </a:xfrm>
                <a:prstGeom prst="rect">
                  <a:avLst/>
                </a:prstGeom>
              </p:spPr>
              <p:txBody>
                <a:bodyPr wrap="none">
                  <a:spAutoFit/>
                </a:bodyPr>
                <a:lstStyle/>
                <a:p>
                  <a:pPr algn="ctr"/>
                  <a:r>
                    <a:rPr lang="zh-CN" altLang="en-US" sz="2400" b="1" dirty="0">
                      <a:solidFill>
                        <a:schemeClr val="bg1"/>
                      </a:solidFill>
                      <a:latin typeface="汉仪粗宋简" panose="02010609000101010101" pitchFamily="49" charset="-122"/>
                      <a:ea typeface="汉仪粗宋简" panose="02010609000101010101" pitchFamily="49" charset="-122"/>
                    </a:rPr>
                    <a:t>双创社团</a:t>
                  </a:r>
                </a:p>
              </p:txBody>
            </p:sp>
            <p:sp>
              <p:nvSpPr>
                <p:cNvPr id="32" name="矩形 31">
                  <a:extLst>
                    <a:ext uri="{FF2B5EF4-FFF2-40B4-BE49-F238E27FC236}">
                      <a16:creationId xmlns:a16="http://schemas.microsoft.com/office/drawing/2014/main" id="{C64334E5-5A47-467E-BBEF-85DF6C04616E}"/>
                    </a:ext>
                  </a:extLst>
                </p:cNvPr>
                <p:cNvSpPr/>
                <p:nvPr/>
              </p:nvSpPr>
              <p:spPr>
                <a:xfrm>
                  <a:off x="9169082" y="5013374"/>
                  <a:ext cx="1415772" cy="461665"/>
                </a:xfrm>
                <a:prstGeom prst="rect">
                  <a:avLst/>
                </a:prstGeom>
              </p:spPr>
              <p:txBody>
                <a:bodyPr wrap="none">
                  <a:spAutoFit/>
                </a:bodyPr>
                <a:lstStyle/>
                <a:p>
                  <a:pPr algn="ctr"/>
                  <a:r>
                    <a:rPr lang="zh-CN" altLang="en-US" sz="2400" b="1" dirty="0">
                      <a:solidFill>
                        <a:schemeClr val="bg1"/>
                      </a:solidFill>
                      <a:latin typeface="汉仪粗宋简" panose="02010609000101010101" pitchFamily="49" charset="-122"/>
                      <a:ea typeface="汉仪粗宋简" panose="02010609000101010101" pitchFamily="49" charset="-122"/>
                    </a:rPr>
                    <a:t>社团公司</a:t>
                  </a:r>
                </a:p>
              </p:txBody>
            </p:sp>
            <p:sp>
              <p:nvSpPr>
                <p:cNvPr id="48" name="AutoShape 3">
                  <a:extLst>
                    <a:ext uri="{FF2B5EF4-FFF2-40B4-BE49-F238E27FC236}">
                      <a16:creationId xmlns:a16="http://schemas.microsoft.com/office/drawing/2014/main" id="{DE2A5CCA-A2BC-45AC-B7E2-97FFC942C5F5}"/>
                    </a:ext>
                  </a:extLst>
                </p:cNvPr>
                <p:cNvSpPr>
                  <a:spLocks noChangeAspect="1" noChangeArrowheads="1" noTextEdit="1"/>
                </p:cNvSpPr>
                <p:nvPr/>
              </p:nvSpPr>
              <p:spPr bwMode="auto">
                <a:xfrm>
                  <a:off x="3649172" y="5140588"/>
                  <a:ext cx="298182" cy="28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AutoShape 7">
                  <a:extLst>
                    <a:ext uri="{FF2B5EF4-FFF2-40B4-BE49-F238E27FC236}">
                      <a16:creationId xmlns:a16="http://schemas.microsoft.com/office/drawing/2014/main" id="{25F5EE20-CB10-412C-9D93-57B87A353261}"/>
                    </a:ext>
                  </a:extLst>
                </p:cNvPr>
                <p:cNvSpPr>
                  <a:spLocks noChangeAspect="1" noChangeArrowheads="1" noTextEdit="1"/>
                </p:cNvSpPr>
                <p:nvPr/>
              </p:nvSpPr>
              <p:spPr bwMode="auto">
                <a:xfrm>
                  <a:off x="4215383" y="3692455"/>
                  <a:ext cx="360258" cy="34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AutoShape 12">
                  <a:extLst>
                    <a:ext uri="{FF2B5EF4-FFF2-40B4-BE49-F238E27FC236}">
                      <a16:creationId xmlns:a16="http://schemas.microsoft.com/office/drawing/2014/main" id="{0FE8BA16-A614-476D-8D9A-1B05E377C0E4}"/>
                    </a:ext>
                  </a:extLst>
                </p:cNvPr>
                <p:cNvSpPr>
                  <a:spLocks noChangeAspect="1" noChangeArrowheads="1" noTextEdit="1"/>
                </p:cNvSpPr>
                <p:nvPr/>
              </p:nvSpPr>
              <p:spPr bwMode="auto">
                <a:xfrm>
                  <a:off x="5963047" y="2921198"/>
                  <a:ext cx="351708" cy="32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AutoShape 16">
                  <a:extLst>
                    <a:ext uri="{FF2B5EF4-FFF2-40B4-BE49-F238E27FC236}">
                      <a16:creationId xmlns:a16="http://schemas.microsoft.com/office/drawing/2014/main" id="{11806F19-4D45-4A7D-B2D8-D2A6D56A2C3D}"/>
                    </a:ext>
                  </a:extLst>
                </p:cNvPr>
                <p:cNvSpPr>
                  <a:spLocks noChangeAspect="1" noChangeArrowheads="1" noTextEdit="1"/>
                </p:cNvSpPr>
                <p:nvPr/>
              </p:nvSpPr>
              <p:spPr bwMode="auto">
                <a:xfrm>
                  <a:off x="7555910" y="3612462"/>
                  <a:ext cx="372315" cy="35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AutoShape 20">
                  <a:extLst>
                    <a:ext uri="{FF2B5EF4-FFF2-40B4-BE49-F238E27FC236}">
                      <a16:creationId xmlns:a16="http://schemas.microsoft.com/office/drawing/2014/main" id="{5DD7EDB7-C1FE-4F04-90E3-D667861B0E56}"/>
                    </a:ext>
                  </a:extLst>
                </p:cNvPr>
                <p:cNvSpPr>
                  <a:spLocks noChangeAspect="1" noChangeArrowheads="1" noTextEdit="1"/>
                </p:cNvSpPr>
                <p:nvPr/>
              </p:nvSpPr>
              <p:spPr bwMode="auto">
                <a:xfrm>
                  <a:off x="8272584" y="5148787"/>
                  <a:ext cx="304878" cy="30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51" name="图片 50">
              <a:extLst>
                <a:ext uri="{FF2B5EF4-FFF2-40B4-BE49-F238E27FC236}">
                  <a16:creationId xmlns:a16="http://schemas.microsoft.com/office/drawing/2014/main" id="{50D26E30-1166-42B6-9EF5-1F93ABF84F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8847" y="3768341"/>
              <a:ext cx="3514306" cy="3514306"/>
            </a:xfrm>
            <a:prstGeom prst="rect">
              <a:avLst/>
            </a:prstGeom>
          </p:spPr>
        </p:pic>
        <p:grpSp>
          <p:nvGrpSpPr>
            <p:cNvPr id="52" name="组合 51">
              <a:extLst>
                <a:ext uri="{FF2B5EF4-FFF2-40B4-BE49-F238E27FC236}">
                  <a16:creationId xmlns:a16="http://schemas.microsoft.com/office/drawing/2014/main" id="{BF8DE6A3-6D84-4B5E-A5C2-360882FAFFD1}"/>
                </a:ext>
              </a:extLst>
            </p:cNvPr>
            <p:cNvGrpSpPr/>
            <p:nvPr/>
          </p:nvGrpSpPr>
          <p:grpSpPr>
            <a:xfrm>
              <a:off x="3626872" y="5145996"/>
              <a:ext cx="356353" cy="334776"/>
              <a:chOff x="9258300" y="5278856"/>
              <a:chExt cx="7315200" cy="6872288"/>
            </a:xfrm>
            <a:solidFill>
              <a:schemeClr val="bg1"/>
            </a:solidFill>
          </p:grpSpPr>
          <p:sp>
            <p:nvSpPr>
              <p:cNvPr id="53" name="Freeform 24">
                <a:extLst>
                  <a:ext uri="{FF2B5EF4-FFF2-40B4-BE49-F238E27FC236}">
                    <a16:creationId xmlns:a16="http://schemas.microsoft.com/office/drawing/2014/main" id="{7D0076C1-3110-43B9-B85F-BDE96FAC348F}"/>
                  </a:ext>
                </a:extLst>
              </p:cNvPr>
              <p:cNvSpPr>
                <a:spLocks noEditPoints="1"/>
              </p:cNvSpPr>
              <p:nvPr/>
            </p:nvSpPr>
            <p:spPr bwMode="auto">
              <a:xfrm>
                <a:off x="9258300" y="5278856"/>
                <a:ext cx="6772275" cy="6483350"/>
              </a:xfrm>
              <a:custGeom>
                <a:avLst/>
                <a:gdLst>
                  <a:gd name="T0" fmla="*/ 2944 w 2944"/>
                  <a:gd name="T1" fmla="*/ 1405 h 2816"/>
                  <a:gd name="T2" fmla="*/ 2944 w 2944"/>
                  <a:gd name="T3" fmla="*/ 109 h 2816"/>
                  <a:gd name="T4" fmla="*/ 2835 w 2944"/>
                  <a:gd name="T5" fmla="*/ 0 h 2816"/>
                  <a:gd name="T6" fmla="*/ 108 w 2944"/>
                  <a:gd name="T7" fmla="*/ 0 h 2816"/>
                  <a:gd name="T8" fmla="*/ 0 w 2944"/>
                  <a:gd name="T9" fmla="*/ 109 h 2816"/>
                  <a:gd name="T10" fmla="*/ 0 w 2944"/>
                  <a:gd name="T11" fmla="*/ 2707 h 2816"/>
                  <a:gd name="T12" fmla="*/ 108 w 2944"/>
                  <a:gd name="T13" fmla="*/ 2816 h 2816"/>
                  <a:gd name="T14" fmla="*/ 2211 w 2944"/>
                  <a:gd name="T15" fmla="*/ 2816 h 2816"/>
                  <a:gd name="T16" fmla="*/ 2211 w 2944"/>
                  <a:gd name="T17" fmla="*/ 2650 h 2816"/>
                  <a:gd name="T18" fmla="*/ 166 w 2944"/>
                  <a:gd name="T19" fmla="*/ 2650 h 2816"/>
                  <a:gd name="T20" fmla="*/ 166 w 2944"/>
                  <a:gd name="T21" fmla="*/ 167 h 2816"/>
                  <a:gd name="T22" fmla="*/ 2777 w 2944"/>
                  <a:gd name="T23" fmla="*/ 167 h 2816"/>
                  <a:gd name="T24" fmla="*/ 2777 w 2944"/>
                  <a:gd name="T25" fmla="*/ 1347 h 2816"/>
                  <a:gd name="T26" fmla="*/ 2944 w 2944"/>
                  <a:gd name="T27" fmla="*/ 1405 h 2816"/>
                  <a:gd name="T28" fmla="*/ 2944 w 2944"/>
                  <a:gd name="T29" fmla="*/ 1405 h 2816"/>
                  <a:gd name="T30" fmla="*/ 2944 w 2944"/>
                  <a:gd name="T31" fmla="*/ 1405 h 2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44" h="2816">
                    <a:moveTo>
                      <a:pt x="2944" y="1405"/>
                    </a:moveTo>
                    <a:cubicBezTo>
                      <a:pt x="2944" y="109"/>
                      <a:pt x="2944" y="109"/>
                      <a:pt x="2944" y="109"/>
                    </a:cubicBezTo>
                    <a:cubicBezTo>
                      <a:pt x="2944" y="49"/>
                      <a:pt x="2895" y="0"/>
                      <a:pt x="2835" y="0"/>
                    </a:cubicBezTo>
                    <a:cubicBezTo>
                      <a:pt x="108" y="0"/>
                      <a:pt x="108" y="0"/>
                      <a:pt x="108" y="0"/>
                    </a:cubicBezTo>
                    <a:cubicBezTo>
                      <a:pt x="48" y="0"/>
                      <a:pt x="0" y="49"/>
                      <a:pt x="0" y="109"/>
                    </a:cubicBezTo>
                    <a:cubicBezTo>
                      <a:pt x="0" y="2707"/>
                      <a:pt x="0" y="2707"/>
                      <a:pt x="0" y="2707"/>
                    </a:cubicBezTo>
                    <a:cubicBezTo>
                      <a:pt x="0" y="2768"/>
                      <a:pt x="48" y="2816"/>
                      <a:pt x="108" y="2816"/>
                    </a:cubicBezTo>
                    <a:cubicBezTo>
                      <a:pt x="2211" y="2816"/>
                      <a:pt x="2211" y="2816"/>
                      <a:pt x="2211" y="2816"/>
                    </a:cubicBezTo>
                    <a:cubicBezTo>
                      <a:pt x="2211" y="2650"/>
                      <a:pt x="2211" y="2650"/>
                      <a:pt x="2211" y="2650"/>
                    </a:cubicBezTo>
                    <a:cubicBezTo>
                      <a:pt x="166" y="2650"/>
                      <a:pt x="166" y="2650"/>
                      <a:pt x="166" y="2650"/>
                    </a:cubicBezTo>
                    <a:cubicBezTo>
                      <a:pt x="166" y="167"/>
                      <a:pt x="166" y="167"/>
                      <a:pt x="166" y="167"/>
                    </a:cubicBezTo>
                    <a:cubicBezTo>
                      <a:pt x="2777" y="167"/>
                      <a:pt x="2777" y="167"/>
                      <a:pt x="2777" y="167"/>
                    </a:cubicBezTo>
                    <a:cubicBezTo>
                      <a:pt x="2777" y="1347"/>
                      <a:pt x="2777" y="1347"/>
                      <a:pt x="2777" y="1347"/>
                    </a:cubicBezTo>
                    <a:cubicBezTo>
                      <a:pt x="2835" y="1360"/>
                      <a:pt x="2891" y="1379"/>
                      <a:pt x="2944" y="1405"/>
                    </a:cubicBezTo>
                    <a:close/>
                    <a:moveTo>
                      <a:pt x="2944" y="1405"/>
                    </a:moveTo>
                    <a:cubicBezTo>
                      <a:pt x="2944" y="1405"/>
                      <a:pt x="2944" y="1405"/>
                      <a:pt x="2944" y="140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5">
                <a:extLst>
                  <a:ext uri="{FF2B5EF4-FFF2-40B4-BE49-F238E27FC236}">
                    <a16:creationId xmlns:a16="http://schemas.microsoft.com/office/drawing/2014/main" id="{1B7D503F-896F-4C72-BF5D-5E667F67FDAF}"/>
                  </a:ext>
                </a:extLst>
              </p:cNvPr>
              <p:cNvSpPr>
                <a:spLocks noEditPoints="1"/>
              </p:cNvSpPr>
              <p:nvPr/>
            </p:nvSpPr>
            <p:spPr bwMode="auto">
              <a:xfrm>
                <a:off x="10193338" y="6561556"/>
                <a:ext cx="4879975" cy="3756025"/>
              </a:xfrm>
              <a:custGeom>
                <a:avLst/>
                <a:gdLst>
                  <a:gd name="T0" fmla="*/ 1501 w 2122"/>
                  <a:gd name="T1" fmla="*/ 1501 h 1632"/>
                  <a:gd name="T2" fmla="*/ 0 w 2122"/>
                  <a:gd name="T3" fmla="*/ 1632 h 1632"/>
                  <a:gd name="T4" fmla="*/ 2122 w 2122"/>
                  <a:gd name="T5" fmla="*/ 0 h 1632"/>
                  <a:gd name="T6" fmla="*/ 1795 w 2122"/>
                  <a:gd name="T7" fmla="*/ 915 h 1632"/>
                  <a:gd name="T8" fmla="*/ 1290 w 2122"/>
                  <a:gd name="T9" fmla="*/ 1082 h 1632"/>
                  <a:gd name="T10" fmla="*/ 1290 w 2122"/>
                  <a:gd name="T11" fmla="*/ 493 h 1632"/>
                  <a:gd name="T12" fmla="*/ 1994 w 2122"/>
                  <a:gd name="T13" fmla="*/ 659 h 1632"/>
                  <a:gd name="T14" fmla="*/ 1290 w 2122"/>
                  <a:gd name="T15" fmla="*/ 493 h 1632"/>
                  <a:gd name="T16" fmla="*/ 767 w 2122"/>
                  <a:gd name="T17" fmla="*/ 622 h 1632"/>
                  <a:gd name="T18" fmla="*/ 525 w 2122"/>
                  <a:gd name="T19" fmla="*/ 385 h 1632"/>
                  <a:gd name="T20" fmla="*/ 546 w 2122"/>
                  <a:gd name="T21" fmla="*/ 338 h 1632"/>
                  <a:gd name="T22" fmla="*/ 138 w 2122"/>
                  <a:gd name="T23" fmla="*/ 673 h 1632"/>
                  <a:gd name="T24" fmla="*/ 223 w 2122"/>
                  <a:gd name="T25" fmla="*/ 746 h 1632"/>
                  <a:gd name="T26" fmla="*/ 240 w 2122"/>
                  <a:gd name="T27" fmla="*/ 1170 h 1632"/>
                  <a:gd name="T28" fmla="*/ 572 w 2122"/>
                  <a:gd name="T29" fmla="*/ 1318 h 1632"/>
                  <a:gd name="T30" fmla="*/ 742 w 2122"/>
                  <a:gd name="T31" fmla="*/ 1195 h 1632"/>
                  <a:gd name="T32" fmla="*/ 686 w 2122"/>
                  <a:gd name="T33" fmla="*/ 1077 h 1632"/>
                  <a:gd name="T34" fmla="*/ 644 w 2122"/>
                  <a:gd name="T35" fmla="*/ 1144 h 1632"/>
                  <a:gd name="T36" fmla="*/ 555 w 2122"/>
                  <a:gd name="T37" fmla="*/ 1225 h 1632"/>
                  <a:gd name="T38" fmla="*/ 346 w 2122"/>
                  <a:gd name="T39" fmla="*/ 1153 h 1632"/>
                  <a:gd name="T40" fmla="*/ 580 w 2122"/>
                  <a:gd name="T41" fmla="*/ 792 h 1632"/>
                  <a:gd name="T42" fmla="*/ 576 w 2122"/>
                  <a:gd name="T43" fmla="*/ 903 h 1632"/>
                  <a:gd name="T44" fmla="*/ 401 w 2122"/>
                  <a:gd name="T45" fmla="*/ 966 h 1632"/>
                  <a:gd name="T46" fmla="*/ 423 w 2122"/>
                  <a:gd name="T47" fmla="*/ 1068 h 1632"/>
                  <a:gd name="T48" fmla="*/ 674 w 2122"/>
                  <a:gd name="T49" fmla="*/ 928 h 1632"/>
                  <a:gd name="T50" fmla="*/ 691 w 2122"/>
                  <a:gd name="T51" fmla="*/ 703 h 1632"/>
                  <a:gd name="T52" fmla="*/ 993 w 2122"/>
                  <a:gd name="T53" fmla="*/ 1331 h 1632"/>
                  <a:gd name="T54" fmla="*/ 1129 w 2122"/>
                  <a:gd name="T55" fmla="*/ 334 h 1632"/>
                  <a:gd name="T56" fmla="*/ 1018 w 2122"/>
                  <a:gd name="T57" fmla="*/ 1157 h 1632"/>
                  <a:gd name="T58" fmla="*/ 818 w 2122"/>
                  <a:gd name="T59" fmla="*/ 1225 h 1632"/>
                  <a:gd name="T60" fmla="*/ 793 w 2122"/>
                  <a:gd name="T61" fmla="*/ 1089 h 1632"/>
                  <a:gd name="T62" fmla="*/ 899 w 2122"/>
                  <a:gd name="T63" fmla="*/ 448 h 1632"/>
                  <a:gd name="T64" fmla="*/ 793 w 2122"/>
                  <a:gd name="T65" fmla="*/ 1089 h 1632"/>
                  <a:gd name="T66" fmla="*/ 580 w 2122"/>
                  <a:gd name="T67" fmla="*/ 580 h 1632"/>
                  <a:gd name="T68" fmla="*/ 282 w 2122"/>
                  <a:gd name="T69" fmla="*/ 695 h 1632"/>
                  <a:gd name="T70" fmla="*/ 474 w 2122"/>
                  <a:gd name="T71" fmla="*/ 47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22" h="1632">
                    <a:moveTo>
                      <a:pt x="1633" y="1082"/>
                    </a:moveTo>
                    <a:cubicBezTo>
                      <a:pt x="1550" y="1200"/>
                      <a:pt x="1501" y="1345"/>
                      <a:pt x="1501" y="1501"/>
                    </a:cubicBezTo>
                    <a:cubicBezTo>
                      <a:pt x="1501" y="1546"/>
                      <a:pt x="1505" y="1589"/>
                      <a:pt x="1512" y="1632"/>
                    </a:cubicBezTo>
                    <a:cubicBezTo>
                      <a:pt x="0" y="1632"/>
                      <a:pt x="0" y="1632"/>
                      <a:pt x="0" y="1632"/>
                    </a:cubicBezTo>
                    <a:cubicBezTo>
                      <a:pt x="0" y="0"/>
                      <a:pt x="0" y="0"/>
                      <a:pt x="0" y="0"/>
                    </a:cubicBezTo>
                    <a:cubicBezTo>
                      <a:pt x="2122" y="0"/>
                      <a:pt x="2122" y="0"/>
                      <a:pt x="2122" y="0"/>
                    </a:cubicBezTo>
                    <a:cubicBezTo>
                      <a:pt x="2122" y="781"/>
                      <a:pt x="2122" y="781"/>
                      <a:pt x="2122" y="781"/>
                    </a:cubicBezTo>
                    <a:cubicBezTo>
                      <a:pt x="2000" y="798"/>
                      <a:pt x="1889" y="845"/>
                      <a:pt x="1795" y="915"/>
                    </a:cubicBezTo>
                    <a:cubicBezTo>
                      <a:pt x="1290" y="915"/>
                      <a:pt x="1290" y="915"/>
                      <a:pt x="1290" y="915"/>
                    </a:cubicBezTo>
                    <a:cubicBezTo>
                      <a:pt x="1290" y="1082"/>
                      <a:pt x="1290" y="1082"/>
                      <a:pt x="1290" y="1082"/>
                    </a:cubicBezTo>
                    <a:lnTo>
                      <a:pt x="1633" y="1082"/>
                    </a:lnTo>
                    <a:close/>
                    <a:moveTo>
                      <a:pt x="1290" y="493"/>
                    </a:moveTo>
                    <a:cubicBezTo>
                      <a:pt x="1290" y="659"/>
                      <a:pt x="1290" y="659"/>
                      <a:pt x="1290" y="659"/>
                    </a:cubicBezTo>
                    <a:cubicBezTo>
                      <a:pt x="1994" y="659"/>
                      <a:pt x="1994" y="659"/>
                      <a:pt x="1994" y="659"/>
                    </a:cubicBezTo>
                    <a:cubicBezTo>
                      <a:pt x="1994" y="493"/>
                      <a:pt x="1994" y="493"/>
                      <a:pt x="1994" y="493"/>
                    </a:cubicBezTo>
                    <a:lnTo>
                      <a:pt x="1290" y="493"/>
                    </a:lnTo>
                    <a:close/>
                    <a:moveTo>
                      <a:pt x="691" y="703"/>
                    </a:moveTo>
                    <a:cubicBezTo>
                      <a:pt x="767" y="622"/>
                      <a:pt x="767" y="622"/>
                      <a:pt x="767" y="622"/>
                    </a:cubicBezTo>
                    <a:cubicBezTo>
                      <a:pt x="712" y="567"/>
                      <a:pt x="712" y="567"/>
                      <a:pt x="712" y="567"/>
                    </a:cubicBezTo>
                    <a:cubicBezTo>
                      <a:pt x="635" y="488"/>
                      <a:pt x="573" y="427"/>
                      <a:pt x="525" y="385"/>
                    </a:cubicBezTo>
                    <a:cubicBezTo>
                      <a:pt x="538" y="359"/>
                      <a:pt x="538" y="359"/>
                      <a:pt x="538" y="359"/>
                    </a:cubicBezTo>
                    <a:cubicBezTo>
                      <a:pt x="540" y="351"/>
                      <a:pt x="543" y="344"/>
                      <a:pt x="546" y="338"/>
                    </a:cubicBezTo>
                    <a:cubicBezTo>
                      <a:pt x="431" y="330"/>
                      <a:pt x="431" y="330"/>
                      <a:pt x="431" y="330"/>
                    </a:cubicBezTo>
                    <a:cubicBezTo>
                      <a:pt x="366" y="468"/>
                      <a:pt x="268" y="583"/>
                      <a:pt x="138" y="673"/>
                    </a:cubicBezTo>
                    <a:cubicBezTo>
                      <a:pt x="155" y="705"/>
                      <a:pt x="170" y="738"/>
                      <a:pt x="184" y="775"/>
                    </a:cubicBezTo>
                    <a:cubicBezTo>
                      <a:pt x="204" y="761"/>
                      <a:pt x="217" y="751"/>
                      <a:pt x="223" y="746"/>
                    </a:cubicBezTo>
                    <a:cubicBezTo>
                      <a:pt x="231" y="740"/>
                      <a:pt x="237" y="736"/>
                      <a:pt x="240" y="733"/>
                    </a:cubicBezTo>
                    <a:cubicBezTo>
                      <a:pt x="240" y="1170"/>
                      <a:pt x="240" y="1170"/>
                      <a:pt x="240" y="1170"/>
                    </a:cubicBezTo>
                    <a:cubicBezTo>
                      <a:pt x="237" y="1272"/>
                      <a:pt x="288" y="1321"/>
                      <a:pt x="393" y="1318"/>
                    </a:cubicBezTo>
                    <a:cubicBezTo>
                      <a:pt x="572" y="1318"/>
                      <a:pt x="572" y="1318"/>
                      <a:pt x="572" y="1318"/>
                    </a:cubicBezTo>
                    <a:cubicBezTo>
                      <a:pt x="662" y="1321"/>
                      <a:pt x="716" y="1290"/>
                      <a:pt x="733" y="1225"/>
                    </a:cubicBezTo>
                    <a:cubicBezTo>
                      <a:pt x="736" y="1219"/>
                      <a:pt x="739" y="1210"/>
                      <a:pt x="742" y="1195"/>
                    </a:cubicBezTo>
                    <a:cubicBezTo>
                      <a:pt x="753" y="1156"/>
                      <a:pt x="760" y="1125"/>
                      <a:pt x="763" y="1102"/>
                    </a:cubicBezTo>
                    <a:cubicBezTo>
                      <a:pt x="729" y="1094"/>
                      <a:pt x="703" y="1085"/>
                      <a:pt x="686" y="1077"/>
                    </a:cubicBezTo>
                    <a:cubicBezTo>
                      <a:pt x="672" y="1074"/>
                      <a:pt x="662" y="1071"/>
                      <a:pt x="657" y="1068"/>
                    </a:cubicBezTo>
                    <a:cubicBezTo>
                      <a:pt x="651" y="1111"/>
                      <a:pt x="647" y="1136"/>
                      <a:pt x="644" y="1144"/>
                    </a:cubicBezTo>
                    <a:cubicBezTo>
                      <a:pt x="641" y="1156"/>
                      <a:pt x="640" y="1164"/>
                      <a:pt x="640" y="1170"/>
                    </a:cubicBezTo>
                    <a:cubicBezTo>
                      <a:pt x="631" y="1207"/>
                      <a:pt x="603" y="1225"/>
                      <a:pt x="555" y="1225"/>
                    </a:cubicBezTo>
                    <a:cubicBezTo>
                      <a:pt x="418" y="1225"/>
                      <a:pt x="418" y="1225"/>
                      <a:pt x="418" y="1225"/>
                    </a:cubicBezTo>
                    <a:cubicBezTo>
                      <a:pt x="367" y="1225"/>
                      <a:pt x="343" y="1201"/>
                      <a:pt x="346" y="1153"/>
                    </a:cubicBezTo>
                    <a:cubicBezTo>
                      <a:pt x="346" y="792"/>
                      <a:pt x="346" y="792"/>
                      <a:pt x="346" y="792"/>
                    </a:cubicBezTo>
                    <a:cubicBezTo>
                      <a:pt x="580" y="792"/>
                      <a:pt x="580" y="792"/>
                      <a:pt x="580" y="792"/>
                    </a:cubicBezTo>
                    <a:cubicBezTo>
                      <a:pt x="580" y="806"/>
                      <a:pt x="579" y="829"/>
                      <a:pt x="576" y="860"/>
                    </a:cubicBezTo>
                    <a:cubicBezTo>
                      <a:pt x="576" y="903"/>
                      <a:pt x="576" y="903"/>
                      <a:pt x="576" y="903"/>
                    </a:cubicBezTo>
                    <a:cubicBezTo>
                      <a:pt x="570" y="951"/>
                      <a:pt x="546" y="973"/>
                      <a:pt x="503" y="970"/>
                    </a:cubicBezTo>
                    <a:cubicBezTo>
                      <a:pt x="475" y="970"/>
                      <a:pt x="441" y="969"/>
                      <a:pt x="401" y="966"/>
                    </a:cubicBezTo>
                    <a:cubicBezTo>
                      <a:pt x="401" y="972"/>
                      <a:pt x="403" y="980"/>
                      <a:pt x="406" y="992"/>
                    </a:cubicBezTo>
                    <a:cubicBezTo>
                      <a:pt x="414" y="1028"/>
                      <a:pt x="420" y="1054"/>
                      <a:pt x="423" y="1068"/>
                    </a:cubicBezTo>
                    <a:cubicBezTo>
                      <a:pt x="542" y="1064"/>
                      <a:pt x="542" y="1064"/>
                      <a:pt x="542" y="1064"/>
                    </a:cubicBezTo>
                    <a:cubicBezTo>
                      <a:pt x="627" y="1061"/>
                      <a:pt x="671" y="1016"/>
                      <a:pt x="674" y="928"/>
                    </a:cubicBezTo>
                    <a:cubicBezTo>
                      <a:pt x="679" y="849"/>
                      <a:pt x="682" y="772"/>
                      <a:pt x="682" y="699"/>
                    </a:cubicBezTo>
                    <a:lnTo>
                      <a:pt x="691" y="703"/>
                    </a:lnTo>
                    <a:close/>
                    <a:moveTo>
                      <a:pt x="840" y="1331"/>
                    </a:moveTo>
                    <a:cubicBezTo>
                      <a:pt x="993" y="1331"/>
                      <a:pt x="993" y="1331"/>
                      <a:pt x="993" y="1331"/>
                    </a:cubicBezTo>
                    <a:cubicBezTo>
                      <a:pt x="1089" y="1328"/>
                      <a:pt x="1135" y="1280"/>
                      <a:pt x="1129" y="1187"/>
                    </a:cubicBezTo>
                    <a:cubicBezTo>
                      <a:pt x="1129" y="334"/>
                      <a:pt x="1129" y="334"/>
                      <a:pt x="1129" y="334"/>
                    </a:cubicBezTo>
                    <a:cubicBezTo>
                      <a:pt x="1018" y="334"/>
                      <a:pt x="1018" y="334"/>
                      <a:pt x="1018" y="334"/>
                    </a:cubicBezTo>
                    <a:cubicBezTo>
                      <a:pt x="1018" y="1157"/>
                      <a:pt x="1018" y="1157"/>
                      <a:pt x="1018" y="1157"/>
                    </a:cubicBezTo>
                    <a:cubicBezTo>
                      <a:pt x="1021" y="1202"/>
                      <a:pt x="999" y="1225"/>
                      <a:pt x="950" y="1225"/>
                    </a:cubicBezTo>
                    <a:cubicBezTo>
                      <a:pt x="818" y="1225"/>
                      <a:pt x="818" y="1225"/>
                      <a:pt x="818" y="1225"/>
                    </a:cubicBezTo>
                    <a:cubicBezTo>
                      <a:pt x="827" y="1262"/>
                      <a:pt x="834" y="1297"/>
                      <a:pt x="840" y="1331"/>
                    </a:cubicBezTo>
                    <a:close/>
                    <a:moveTo>
                      <a:pt x="793" y="1089"/>
                    </a:moveTo>
                    <a:cubicBezTo>
                      <a:pt x="899" y="1089"/>
                      <a:pt x="899" y="1089"/>
                      <a:pt x="899" y="1089"/>
                    </a:cubicBezTo>
                    <a:cubicBezTo>
                      <a:pt x="899" y="448"/>
                      <a:pt x="899" y="448"/>
                      <a:pt x="899" y="448"/>
                    </a:cubicBezTo>
                    <a:cubicBezTo>
                      <a:pt x="793" y="448"/>
                      <a:pt x="793" y="448"/>
                      <a:pt x="793" y="448"/>
                    </a:cubicBezTo>
                    <a:lnTo>
                      <a:pt x="793" y="1089"/>
                    </a:lnTo>
                    <a:close/>
                    <a:moveTo>
                      <a:pt x="474" y="470"/>
                    </a:moveTo>
                    <a:cubicBezTo>
                      <a:pt x="499" y="495"/>
                      <a:pt x="535" y="532"/>
                      <a:pt x="580" y="580"/>
                    </a:cubicBezTo>
                    <a:cubicBezTo>
                      <a:pt x="625" y="628"/>
                      <a:pt x="660" y="666"/>
                      <a:pt x="682" y="695"/>
                    </a:cubicBezTo>
                    <a:cubicBezTo>
                      <a:pt x="282" y="695"/>
                      <a:pt x="282" y="695"/>
                      <a:pt x="282" y="695"/>
                    </a:cubicBezTo>
                    <a:cubicBezTo>
                      <a:pt x="359" y="627"/>
                      <a:pt x="423" y="552"/>
                      <a:pt x="474" y="470"/>
                    </a:cubicBezTo>
                    <a:close/>
                    <a:moveTo>
                      <a:pt x="474" y="470"/>
                    </a:moveTo>
                    <a:cubicBezTo>
                      <a:pt x="474" y="470"/>
                      <a:pt x="474" y="470"/>
                      <a:pt x="474" y="4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
                <a:extLst>
                  <a:ext uri="{FF2B5EF4-FFF2-40B4-BE49-F238E27FC236}">
                    <a16:creationId xmlns:a16="http://schemas.microsoft.com/office/drawing/2014/main" id="{9107253C-76E1-4A53-A398-90A270E71CA6}"/>
                  </a:ext>
                </a:extLst>
              </p:cNvPr>
              <p:cNvSpPr>
                <a:spLocks noEditPoints="1"/>
              </p:cNvSpPr>
              <p:nvPr/>
            </p:nvSpPr>
            <p:spPr bwMode="auto">
              <a:xfrm>
                <a:off x="14027150" y="8726906"/>
                <a:ext cx="2546350" cy="3424238"/>
              </a:xfrm>
              <a:custGeom>
                <a:avLst/>
                <a:gdLst>
                  <a:gd name="T0" fmla="*/ 864 w 1107"/>
                  <a:gd name="T1" fmla="*/ 1023 h 1487"/>
                  <a:gd name="T2" fmla="*/ 1053 w 1107"/>
                  <a:gd name="T3" fmla="*/ 1350 h 1487"/>
                  <a:gd name="T4" fmla="*/ 1023 w 1107"/>
                  <a:gd name="T5" fmla="*/ 1464 h 1487"/>
                  <a:gd name="T6" fmla="*/ 909 w 1107"/>
                  <a:gd name="T7" fmla="*/ 1433 h 1487"/>
                  <a:gd name="T8" fmla="*/ 714 w 1107"/>
                  <a:gd name="T9" fmla="*/ 1096 h 1487"/>
                  <a:gd name="T10" fmla="*/ 554 w 1107"/>
                  <a:gd name="T11" fmla="*/ 1120 h 1487"/>
                  <a:gd name="T12" fmla="*/ 0 w 1107"/>
                  <a:gd name="T13" fmla="*/ 560 h 1487"/>
                  <a:gd name="T14" fmla="*/ 554 w 1107"/>
                  <a:gd name="T15" fmla="*/ 0 h 1487"/>
                  <a:gd name="T16" fmla="*/ 1107 w 1107"/>
                  <a:gd name="T17" fmla="*/ 560 h 1487"/>
                  <a:gd name="T18" fmla="*/ 864 w 1107"/>
                  <a:gd name="T19" fmla="*/ 1023 h 1487"/>
                  <a:gd name="T20" fmla="*/ 554 w 1107"/>
                  <a:gd name="T21" fmla="*/ 953 h 1487"/>
                  <a:gd name="T22" fmla="*/ 943 w 1107"/>
                  <a:gd name="T23" fmla="*/ 560 h 1487"/>
                  <a:gd name="T24" fmla="*/ 554 w 1107"/>
                  <a:gd name="T25" fmla="*/ 166 h 1487"/>
                  <a:gd name="T26" fmla="*/ 165 w 1107"/>
                  <a:gd name="T27" fmla="*/ 560 h 1487"/>
                  <a:gd name="T28" fmla="*/ 554 w 1107"/>
                  <a:gd name="T29" fmla="*/ 953 h 1487"/>
                  <a:gd name="T30" fmla="*/ 554 w 1107"/>
                  <a:gd name="T31" fmla="*/ 953 h 1487"/>
                  <a:gd name="T32" fmla="*/ 554 w 1107"/>
                  <a:gd name="T33" fmla="*/ 95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7" h="1487">
                    <a:moveTo>
                      <a:pt x="864" y="1023"/>
                    </a:moveTo>
                    <a:cubicBezTo>
                      <a:pt x="1053" y="1350"/>
                      <a:pt x="1053" y="1350"/>
                      <a:pt x="1053" y="1350"/>
                    </a:cubicBezTo>
                    <a:cubicBezTo>
                      <a:pt x="1076" y="1390"/>
                      <a:pt x="1062" y="1441"/>
                      <a:pt x="1023" y="1464"/>
                    </a:cubicBezTo>
                    <a:cubicBezTo>
                      <a:pt x="983" y="1487"/>
                      <a:pt x="932" y="1473"/>
                      <a:pt x="909" y="1433"/>
                    </a:cubicBezTo>
                    <a:cubicBezTo>
                      <a:pt x="714" y="1096"/>
                      <a:pt x="714" y="1096"/>
                      <a:pt x="714" y="1096"/>
                    </a:cubicBezTo>
                    <a:cubicBezTo>
                      <a:pt x="663" y="1111"/>
                      <a:pt x="609" y="1120"/>
                      <a:pt x="554" y="1120"/>
                    </a:cubicBezTo>
                    <a:cubicBezTo>
                      <a:pt x="248" y="1120"/>
                      <a:pt x="0" y="869"/>
                      <a:pt x="0" y="560"/>
                    </a:cubicBezTo>
                    <a:cubicBezTo>
                      <a:pt x="0" y="251"/>
                      <a:pt x="248" y="0"/>
                      <a:pt x="554" y="0"/>
                    </a:cubicBezTo>
                    <a:cubicBezTo>
                      <a:pt x="859" y="0"/>
                      <a:pt x="1107" y="251"/>
                      <a:pt x="1107" y="560"/>
                    </a:cubicBezTo>
                    <a:cubicBezTo>
                      <a:pt x="1107" y="753"/>
                      <a:pt x="1011" y="923"/>
                      <a:pt x="864" y="1023"/>
                    </a:cubicBezTo>
                    <a:close/>
                    <a:moveTo>
                      <a:pt x="554" y="953"/>
                    </a:moveTo>
                    <a:cubicBezTo>
                      <a:pt x="769" y="953"/>
                      <a:pt x="943" y="777"/>
                      <a:pt x="943" y="560"/>
                    </a:cubicBezTo>
                    <a:cubicBezTo>
                      <a:pt x="943" y="342"/>
                      <a:pt x="769" y="166"/>
                      <a:pt x="554" y="166"/>
                    </a:cubicBezTo>
                    <a:cubicBezTo>
                      <a:pt x="339" y="166"/>
                      <a:pt x="165" y="342"/>
                      <a:pt x="165" y="560"/>
                    </a:cubicBezTo>
                    <a:cubicBezTo>
                      <a:pt x="165" y="777"/>
                      <a:pt x="339" y="953"/>
                      <a:pt x="554" y="953"/>
                    </a:cubicBezTo>
                    <a:close/>
                    <a:moveTo>
                      <a:pt x="554" y="953"/>
                    </a:moveTo>
                    <a:cubicBezTo>
                      <a:pt x="554" y="953"/>
                      <a:pt x="554" y="953"/>
                      <a:pt x="554" y="9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a:extLst>
                <a:ext uri="{FF2B5EF4-FFF2-40B4-BE49-F238E27FC236}">
                  <a16:creationId xmlns:a16="http://schemas.microsoft.com/office/drawing/2014/main" id="{8D2C6773-B974-4433-8F85-2C3A3EE97353}"/>
                </a:ext>
              </a:extLst>
            </p:cNvPr>
            <p:cNvGrpSpPr/>
            <p:nvPr/>
          </p:nvGrpSpPr>
          <p:grpSpPr>
            <a:xfrm>
              <a:off x="4164203" y="3645653"/>
              <a:ext cx="452984" cy="352672"/>
              <a:chOff x="2717801" y="1997075"/>
              <a:chExt cx="1362074" cy="1060451"/>
            </a:xfrm>
            <a:solidFill>
              <a:schemeClr val="bg1"/>
            </a:solidFill>
          </p:grpSpPr>
          <p:sp>
            <p:nvSpPr>
              <p:cNvPr id="57" name="Freeform 19">
                <a:extLst>
                  <a:ext uri="{FF2B5EF4-FFF2-40B4-BE49-F238E27FC236}">
                    <a16:creationId xmlns:a16="http://schemas.microsoft.com/office/drawing/2014/main" id="{CDE31962-C0FA-4687-8584-81F2CE082729}"/>
                  </a:ext>
                </a:extLst>
              </p:cNvPr>
              <p:cNvSpPr>
                <a:spLocks noEditPoints="1"/>
              </p:cNvSpPr>
              <p:nvPr/>
            </p:nvSpPr>
            <p:spPr bwMode="auto">
              <a:xfrm>
                <a:off x="2941638" y="1997075"/>
                <a:ext cx="914400" cy="1060451"/>
              </a:xfrm>
              <a:custGeom>
                <a:avLst/>
                <a:gdLst>
                  <a:gd name="T0" fmla="*/ 1516 w 2206"/>
                  <a:gd name="T1" fmla="*/ 1418 h 2551"/>
                  <a:gd name="T2" fmla="*/ 1864 w 2206"/>
                  <a:gd name="T3" fmla="*/ 762 h 2551"/>
                  <a:gd name="T4" fmla="*/ 1144 w 2206"/>
                  <a:gd name="T5" fmla="*/ 19 h 2551"/>
                  <a:gd name="T6" fmla="*/ 379 w 2206"/>
                  <a:gd name="T7" fmla="*/ 544 h 2551"/>
                  <a:gd name="T8" fmla="*/ 690 w 2206"/>
                  <a:gd name="T9" fmla="*/ 1418 h 2551"/>
                  <a:gd name="T10" fmla="*/ 718 w 2206"/>
                  <a:gd name="T11" fmla="*/ 1477 h 2551"/>
                  <a:gd name="T12" fmla="*/ 679 w 2206"/>
                  <a:gd name="T13" fmla="*/ 1530 h 2551"/>
                  <a:gd name="T14" fmla="*/ 8 w 2206"/>
                  <a:gd name="T15" fmla="*/ 2365 h 2551"/>
                  <a:gd name="T16" fmla="*/ 43 w 2206"/>
                  <a:gd name="T17" fmla="*/ 2494 h 2551"/>
                  <a:gd name="T18" fmla="*/ 165 w 2206"/>
                  <a:gd name="T19" fmla="*/ 2550 h 2551"/>
                  <a:gd name="T20" fmla="*/ 2040 w 2206"/>
                  <a:gd name="T21" fmla="*/ 2550 h 2551"/>
                  <a:gd name="T22" fmla="*/ 2162 w 2206"/>
                  <a:gd name="T23" fmla="*/ 2494 h 2551"/>
                  <a:gd name="T24" fmla="*/ 2198 w 2206"/>
                  <a:gd name="T25" fmla="*/ 2365 h 2551"/>
                  <a:gd name="T26" fmla="*/ 1526 w 2206"/>
                  <a:gd name="T27" fmla="*/ 1530 h 2551"/>
                  <a:gd name="T28" fmla="*/ 1487 w 2206"/>
                  <a:gd name="T29" fmla="*/ 1477 h 2551"/>
                  <a:gd name="T30" fmla="*/ 1516 w 2206"/>
                  <a:gd name="T31" fmla="*/ 1418 h 2551"/>
                  <a:gd name="T32" fmla="*/ 1516 w 2206"/>
                  <a:gd name="T33" fmla="*/ 1418 h 2551"/>
                  <a:gd name="T34" fmla="*/ 1516 w 2206"/>
                  <a:gd name="T35" fmla="*/ 1418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6" h="2551">
                    <a:moveTo>
                      <a:pt x="1516" y="1418"/>
                    </a:moveTo>
                    <a:cubicBezTo>
                      <a:pt x="1738" y="1275"/>
                      <a:pt x="1870" y="1026"/>
                      <a:pt x="1864" y="762"/>
                    </a:cubicBezTo>
                    <a:cubicBezTo>
                      <a:pt x="1855" y="366"/>
                      <a:pt x="1539" y="40"/>
                      <a:pt x="1144" y="19"/>
                    </a:cubicBezTo>
                    <a:cubicBezTo>
                      <a:pt x="799" y="0"/>
                      <a:pt x="485" y="216"/>
                      <a:pt x="379" y="544"/>
                    </a:cubicBezTo>
                    <a:cubicBezTo>
                      <a:pt x="272" y="872"/>
                      <a:pt x="400" y="1231"/>
                      <a:pt x="690" y="1418"/>
                    </a:cubicBezTo>
                    <a:cubicBezTo>
                      <a:pt x="710" y="1431"/>
                      <a:pt x="721" y="1454"/>
                      <a:pt x="718" y="1477"/>
                    </a:cubicBezTo>
                    <a:cubicBezTo>
                      <a:pt x="716" y="1501"/>
                      <a:pt x="701" y="1521"/>
                      <a:pt x="679" y="1530"/>
                    </a:cubicBezTo>
                    <a:cubicBezTo>
                      <a:pt x="327" y="1675"/>
                      <a:pt x="74" y="1990"/>
                      <a:pt x="8" y="2365"/>
                    </a:cubicBezTo>
                    <a:cubicBezTo>
                      <a:pt x="0" y="2411"/>
                      <a:pt x="13" y="2459"/>
                      <a:pt x="43" y="2494"/>
                    </a:cubicBezTo>
                    <a:cubicBezTo>
                      <a:pt x="74" y="2530"/>
                      <a:pt x="118" y="2551"/>
                      <a:pt x="165" y="2550"/>
                    </a:cubicBezTo>
                    <a:cubicBezTo>
                      <a:pt x="2040" y="2550"/>
                      <a:pt x="2040" y="2550"/>
                      <a:pt x="2040" y="2550"/>
                    </a:cubicBezTo>
                    <a:cubicBezTo>
                      <a:pt x="2087" y="2551"/>
                      <a:pt x="2132" y="2530"/>
                      <a:pt x="2162" y="2494"/>
                    </a:cubicBezTo>
                    <a:cubicBezTo>
                      <a:pt x="2193" y="2459"/>
                      <a:pt x="2206" y="2411"/>
                      <a:pt x="2198" y="2365"/>
                    </a:cubicBezTo>
                    <a:cubicBezTo>
                      <a:pt x="2131" y="1990"/>
                      <a:pt x="1878" y="1675"/>
                      <a:pt x="1526" y="1530"/>
                    </a:cubicBezTo>
                    <a:cubicBezTo>
                      <a:pt x="1504" y="1521"/>
                      <a:pt x="1489" y="1501"/>
                      <a:pt x="1487" y="1477"/>
                    </a:cubicBezTo>
                    <a:cubicBezTo>
                      <a:pt x="1485" y="1454"/>
                      <a:pt x="1496" y="1431"/>
                      <a:pt x="1516" y="1418"/>
                    </a:cubicBezTo>
                    <a:close/>
                    <a:moveTo>
                      <a:pt x="1516" y="1418"/>
                    </a:moveTo>
                    <a:cubicBezTo>
                      <a:pt x="1516" y="1418"/>
                      <a:pt x="1516" y="1418"/>
                      <a:pt x="1516" y="14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0">
                <a:extLst>
                  <a:ext uri="{FF2B5EF4-FFF2-40B4-BE49-F238E27FC236}">
                    <a16:creationId xmlns:a16="http://schemas.microsoft.com/office/drawing/2014/main" id="{51CE1F09-4D8E-4C3E-B195-F1B19BD03819}"/>
                  </a:ext>
                </a:extLst>
              </p:cNvPr>
              <p:cNvSpPr>
                <a:spLocks noEditPoints="1"/>
              </p:cNvSpPr>
              <p:nvPr/>
            </p:nvSpPr>
            <p:spPr bwMode="auto">
              <a:xfrm>
                <a:off x="2717801" y="2178050"/>
                <a:ext cx="1362074" cy="701675"/>
              </a:xfrm>
              <a:custGeom>
                <a:avLst/>
                <a:gdLst>
                  <a:gd name="T0" fmla="*/ 3279 w 3284"/>
                  <a:gd name="T1" fmla="*/ 1565 h 1688"/>
                  <a:gd name="T2" fmla="*/ 2834 w 3284"/>
                  <a:gd name="T3" fmla="*/ 1013 h 1688"/>
                  <a:gd name="T4" fmla="*/ 2808 w 3284"/>
                  <a:gd name="T5" fmla="*/ 978 h 1688"/>
                  <a:gd name="T6" fmla="*/ 2827 w 3284"/>
                  <a:gd name="T7" fmla="*/ 939 h 1688"/>
                  <a:gd name="T8" fmla="*/ 3042 w 3284"/>
                  <a:gd name="T9" fmla="*/ 386 h 1688"/>
                  <a:gd name="T10" fmla="*/ 2581 w 3284"/>
                  <a:gd name="T11" fmla="*/ 13 h 1688"/>
                  <a:gd name="T12" fmla="*/ 2519 w 3284"/>
                  <a:gd name="T13" fmla="*/ 14 h 1688"/>
                  <a:gd name="T14" fmla="*/ 2579 w 3284"/>
                  <a:gd name="T15" fmla="*/ 324 h 1688"/>
                  <a:gd name="T16" fmla="*/ 2297 w 3284"/>
                  <a:gd name="T17" fmla="*/ 1015 h 1688"/>
                  <a:gd name="T18" fmla="*/ 2854 w 3284"/>
                  <a:gd name="T19" fmla="*/ 1688 h 1688"/>
                  <a:gd name="T20" fmla="*/ 3174 w 3284"/>
                  <a:gd name="T21" fmla="*/ 1688 h 1688"/>
                  <a:gd name="T22" fmla="*/ 3255 w 3284"/>
                  <a:gd name="T23" fmla="*/ 1651 h 1688"/>
                  <a:gd name="T24" fmla="*/ 3279 w 3284"/>
                  <a:gd name="T25" fmla="*/ 1565 h 1688"/>
                  <a:gd name="T26" fmla="*/ 986 w 3284"/>
                  <a:gd name="T27" fmla="*/ 1015 h 1688"/>
                  <a:gd name="T28" fmla="*/ 764 w 3284"/>
                  <a:gd name="T29" fmla="*/ 13 h 1688"/>
                  <a:gd name="T30" fmla="*/ 757 w 3284"/>
                  <a:gd name="T31" fmla="*/ 13 h 1688"/>
                  <a:gd name="T32" fmla="*/ 250 w 3284"/>
                  <a:gd name="T33" fmla="*/ 360 h 1688"/>
                  <a:gd name="T34" fmla="*/ 457 w 3284"/>
                  <a:gd name="T35" fmla="*/ 939 h 1688"/>
                  <a:gd name="T36" fmla="*/ 476 w 3284"/>
                  <a:gd name="T37" fmla="*/ 978 h 1688"/>
                  <a:gd name="T38" fmla="*/ 450 w 3284"/>
                  <a:gd name="T39" fmla="*/ 1013 h 1688"/>
                  <a:gd name="T40" fmla="*/ 5 w 3284"/>
                  <a:gd name="T41" fmla="*/ 1565 h 1688"/>
                  <a:gd name="T42" fmla="*/ 29 w 3284"/>
                  <a:gd name="T43" fmla="*/ 1651 h 1688"/>
                  <a:gd name="T44" fmla="*/ 109 w 3284"/>
                  <a:gd name="T45" fmla="*/ 1688 h 1688"/>
                  <a:gd name="T46" fmla="*/ 429 w 3284"/>
                  <a:gd name="T47" fmla="*/ 1688 h 1688"/>
                  <a:gd name="T48" fmla="*/ 986 w 3284"/>
                  <a:gd name="T49" fmla="*/ 1015 h 1688"/>
                  <a:gd name="T50" fmla="*/ 986 w 3284"/>
                  <a:gd name="T51" fmla="*/ 1015 h 1688"/>
                  <a:gd name="T52" fmla="*/ 986 w 3284"/>
                  <a:gd name="T53" fmla="*/ 1015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84" h="1688">
                    <a:moveTo>
                      <a:pt x="3279" y="1565"/>
                    </a:moveTo>
                    <a:cubicBezTo>
                      <a:pt x="3235" y="1317"/>
                      <a:pt x="3067" y="1109"/>
                      <a:pt x="2834" y="1013"/>
                    </a:cubicBezTo>
                    <a:cubicBezTo>
                      <a:pt x="2820" y="1007"/>
                      <a:pt x="2810" y="993"/>
                      <a:pt x="2808" y="978"/>
                    </a:cubicBezTo>
                    <a:cubicBezTo>
                      <a:pt x="2807" y="962"/>
                      <a:pt x="2814" y="947"/>
                      <a:pt x="2827" y="939"/>
                    </a:cubicBezTo>
                    <a:cubicBezTo>
                      <a:pt x="3011" y="821"/>
                      <a:pt x="3098" y="597"/>
                      <a:pt x="3042" y="386"/>
                    </a:cubicBezTo>
                    <a:cubicBezTo>
                      <a:pt x="2986" y="175"/>
                      <a:pt x="2800" y="24"/>
                      <a:pt x="2581" y="13"/>
                    </a:cubicBezTo>
                    <a:cubicBezTo>
                      <a:pt x="2560" y="12"/>
                      <a:pt x="2540" y="12"/>
                      <a:pt x="2519" y="14"/>
                    </a:cubicBezTo>
                    <a:cubicBezTo>
                      <a:pt x="2556" y="113"/>
                      <a:pt x="2577" y="218"/>
                      <a:pt x="2579" y="324"/>
                    </a:cubicBezTo>
                    <a:cubicBezTo>
                      <a:pt x="2585" y="583"/>
                      <a:pt x="2483" y="834"/>
                      <a:pt x="2297" y="1015"/>
                    </a:cubicBezTo>
                    <a:cubicBezTo>
                      <a:pt x="2556" y="1167"/>
                      <a:pt x="2753" y="1405"/>
                      <a:pt x="2854" y="1688"/>
                    </a:cubicBezTo>
                    <a:cubicBezTo>
                      <a:pt x="3174" y="1688"/>
                      <a:pt x="3174" y="1688"/>
                      <a:pt x="3174" y="1688"/>
                    </a:cubicBezTo>
                    <a:cubicBezTo>
                      <a:pt x="3205" y="1688"/>
                      <a:pt x="3235" y="1674"/>
                      <a:pt x="3255" y="1651"/>
                    </a:cubicBezTo>
                    <a:cubicBezTo>
                      <a:pt x="3275" y="1627"/>
                      <a:pt x="3284" y="1596"/>
                      <a:pt x="3279" y="1565"/>
                    </a:cubicBezTo>
                    <a:close/>
                    <a:moveTo>
                      <a:pt x="986" y="1015"/>
                    </a:moveTo>
                    <a:cubicBezTo>
                      <a:pt x="720" y="754"/>
                      <a:pt x="634" y="362"/>
                      <a:pt x="764" y="13"/>
                    </a:cubicBezTo>
                    <a:cubicBezTo>
                      <a:pt x="757" y="13"/>
                      <a:pt x="757" y="13"/>
                      <a:pt x="757" y="13"/>
                    </a:cubicBezTo>
                    <a:cubicBezTo>
                      <a:pt x="529" y="0"/>
                      <a:pt x="321" y="143"/>
                      <a:pt x="250" y="360"/>
                    </a:cubicBezTo>
                    <a:cubicBezTo>
                      <a:pt x="180" y="578"/>
                      <a:pt x="264" y="815"/>
                      <a:pt x="457" y="939"/>
                    </a:cubicBezTo>
                    <a:cubicBezTo>
                      <a:pt x="470" y="947"/>
                      <a:pt x="477" y="962"/>
                      <a:pt x="476" y="978"/>
                    </a:cubicBezTo>
                    <a:cubicBezTo>
                      <a:pt x="474" y="993"/>
                      <a:pt x="464" y="1007"/>
                      <a:pt x="450" y="1013"/>
                    </a:cubicBezTo>
                    <a:cubicBezTo>
                      <a:pt x="217" y="1109"/>
                      <a:pt x="49" y="1317"/>
                      <a:pt x="5" y="1565"/>
                    </a:cubicBezTo>
                    <a:cubicBezTo>
                      <a:pt x="0" y="1596"/>
                      <a:pt x="8" y="1627"/>
                      <a:pt x="29" y="1651"/>
                    </a:cubicBezTo>
                    <a:cubicBezTo>
                      <a:pt x="49" y="1675"/>
                      <a:pt x="78" y="1688"/>
                      <a:pt x="109" y="1688"/>
                    </a:cubicBezTo>
                    <a:cubicBezTo>
                      <a:pt x="429" y="1688"/>
                      <a:pt x="429" y="1688"/>
                      <a:pt x="429" y="1688"/>
                    </a:cubicBezTo>
                    <a:cubicBezTo>
                      <a:pt x="531" y="1406"/>
                      <a:pt x="728" y="1168"/>
                      <a:pt x="986" y="1015"/>
                    </a:cubicBezTo>
                    <a:close/>
                    <a:moveTo>
                      <a:pt x="986" y="1015"/>
                    </a:moveTo>
                    <a:cubicBezTo>
                      <a:pt x="986" y="1015"/>
                      <a:pt x="986" y="1015"/>
                      <a:pt x="986" y="10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42">
              <a:extLst>
                <a:ext uri="{FF2B5EF4-FFF2-40B4-BE49-F238E27FC236}">
                  <a16:creationId xmlns:a16="http://schemas.microsoft.com/office/drawing/2014/main" id="{D3505123-0D14-4C85-A761-2682B4B330AA}"/>
                </a:ext>
              </a:extLst>
            </p:cNvPr>
            <p:cNvSpPr>
              <a:spLocks noEditPoints="1"/>
            </p:cNvSpPr>
            <p:nvPr/>
          </p:nvSpPr>
          <p:spPr bwMode="auto">
            <a:xfrm>
              <a:off x="5851964" y="2926966"/>
              <a:ext cx="510596" cy="349250"/>
            </a:xfrm>
            <a:custGeom>
              <a:avLst/>
              <a:gdLst>
                <a:gd name="T0" fmla="*/ 3010 w 3243"/>
                <a:gd name="T1" fmla="*/ 1841 h 2217"/>
                <a:gd name="T2" fmla="*/ 2649 w 3243"/>
                <a:gd name="T3" fmla="*/ 1663 h 2217"/>
                <a:gd name="T4" fmla="*/ 2600 w 3243"/>
                <a:gd name="T5" fmla="*/ 1432 h 2217"/>
                <a:gd name="T6" fmla="*/ 2700 w 3243"/>
                <a:gd name="T7" fmla="*/ 1217 h 2217"/>
                <a:gd name="T8" fmla="*/ 2763 w 3243"/>
                <a:gd name="T9" fmla="*/ 997 h 2217"/>
                <a:gd name="T10" fmla="*/ 2789 w 3243"/>
                <a:gd name="T11" fmla="*/ 653 h 2217"/>
                <a:gd name="T12" fmla="*/ 2576 w 3243"/>
                <a:gd name="T13" fmla="*/ 416 h 2217"/>
                <a:gd name="T14" fmla="*/ 2326 w 3243"/>
                <a:gd name="T15" fmla="*/ 356 h 2217"/>
                <a:gd name="T16" fmla="*/ 2017 w 3243"/>
                <a:gd name="T17" fmla="*/ 955 h 2217"/>
                <a:gd name="T18" fmla="*/ 2050 w 3243"/>
                <a:gd name="T19" fmla="*/ 1190 h 2217"/>
                <a:gd name="T20" fmla="*/ 2164 w 3243"/>
                <a:gd name="T21" fmla="*/ 1407 h 2217"/>
                <a:gd name="T22" fmla="*/ 2168 w 3243"/>
                <a:gd name="T23" fmla="*/ 1629 h 2217"/>
                <a:gd name="T24" fmla="*/ 2391 w 3243"/>
                <a:gd name="T25" fmla="*/ 1728 h 2217"/>
                <a:gd name="T26" fmla="*/ 2480 w 3243"/>
                <a:gd name="T27" fmla="*/ 2123 h 2217"/>
                <a:gd name="T28" fmla="*/ 3207 w 3243"/>
                <a:gd name="T29" fmla="*/ 2156 h 2217"/>
                <a:gd name="T30" fmla="*/ 3243 w 3243"/>
                <a:gd name="T31" fmla="*/ 2152 h 2217"/>
                <a:gd name="T32" fmla="*/ 2409 w 3243"/>
                <a:gd name="T33" fmla="*/ 1904 h 2217"/>
                <a:gd name="T34" fmla="*/ 2245 w 3243"/>
                <a:gd name="T35" fmla="*/ 1719 h 2217"/>
                <a:gd name="T36" fmla="*/ 1714 w 3243"/>
                <a:gd name="T37" fmla="*/ 1511 h 2217"/>
                <a:gd name="T38" fmla="*/ 1554 w 3243"/>
                <a:gd name="T39" fmla="*/ 1354 h 2217"/>
                <a:gd name="T40" fmla="*/ 1480 w 3243"/>
                <a:gd name="T41" fmla="*/ 1267 h 2217"/>
                <a:gd name="T42" fmla="*/ 1546 w 3243"/>
                <a:gd name="T43" fmla="*/ 1096 h 2217"/>
                <a:gd name="T44" fmla="*/ 1650 w 3243"/>
                <a:gd name="T45" fmla="*/ 940 h 2217"/>
                <a:gd name="T46" fmla="*/ 1640 w 3243"/>
                <a:gd name="T47" fmla="*/ 623 h 2217"/>
                <a:gd name="T48" fmla="*/ 1606 w 3243"/>
                <a:gd name="T49" fmla="*/ 162 h 2217"/>
                <a:gd name="T50" fmla="*/ 1472 w 3243"/>
                <a:gd name="T51" fmla="*/ 89 h 2217"/>
                <a:gd name="T52" fmla="*/ 922 w 3243"/>
                <a:gd name="T53" fmla="*/ 79 h 2217"/>
                <a:gd name="T54" fmla="*/ 736 w 3243"/>
                <a:gd name="T55" fmla="*/ 538 h 2217"/>
                <a:gd name="T56" fmla="*/ 721 w 3243"/>
                <a:gd name="T57" fmla="*/ 715 h 2217"/>
                <a:gd name="T58" fmla="*/ 823 w 3243"/>
                <a:gd name="T59" fmla="*/ 995 h 2217"/>
                <a:gd name="T60" fmla="*/ 860 w 3243"/>
                <a:gd name="T61" fmla="*/ 1164 h 2217"/>
                <a:gd name="T62" fmla="*/ 920 w 3243"/>
                <a:gd name="T63" fmla="*/ 1280 h 2217"/>
                <a:gd name="T64" fmla="*/ 865 w 3243"/>
                <a:gd name="T65" fmla="*/ 1346 h 2217"/>
                <a:gd name="T66" fmla="*/ 740 w 3243"/>
                <a:gd name="T67" fmla="*/ 1499 h 2217"/>
                <a:gd name="T68" fmla="*/ 154 w 3243"/>
                <a:gd name="T69" fmla="*/ 1726 h 2217"/>
                <a:gd name="T70" fmla="*/ 6 w 3243"/>
                <a:gd name="T71" fmla="*/ 1893 h 2217"/>
                <a:gd name="T72" fmla="*/ 1059 w 3243"/>
                <a:gd name="T73" fmla="*/ 2217 h 2217"/>
                <a:gd name="T74" fmla="*/ 1133 w 3243"/>
                <a:gd name="T75" fmla="*/ 1703 h 2217"/>
                <a:gd name="T76" fmla="*/ 1082 w 3243"/>
                <a:gd name="T77" fmla="*/ 1582 h 2217"/>
                <a:gd name="T78" fmla="*/ 1127 w 3243"/>
                <a:gd name="T79" fmla="*/ 1526 h 2217"/>
                <a:gd name="T80" fmla="*/ 1298 w 3243"/>
                <a:gd name="T81" fmla="*/ 1666 h 2217"/>
                <a:gd name="T82" fmla="*/ 1403 w 3243"/>
                <a:gd name="T83" fmla="*/ 2205 h 2217"/>
                <a:gd name="T84" fmla="*/ 2416 w 3243"/>
                <a:gd name="T85" fmla="*/ 2216 h 2217"/>
                <a:gd name="T86" fmla="*/ 2409 w 3243"/>
                <a:gd name="T87" fmla="*/ 1904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3" h="2217">
                  <a:moveTo>
                    <a:pt x="3221" y="2059"/>
                  </a:moveTo>
                  <a:cubicBezTo>
                    <a:pt x="3187" y="1952"/>
                    <a:pt x="3106" y="1888"/>
                    <a:pt x="3010" y="1841"/>
                  </a:cubicBezTo>
                  <a:cubicBezTo>
                    <a:pt x="2943" y="1808"/>
                    <a:pt x="2872" y="1785"/>
                    <a:pt x="2805" y="1753"/>
                  </a:cubicBezTo>
                  <a:cubicBezTo>
                    <a:pt x="2751" y="1727"/>
                    <a:pt x="2698" y="1697"/>
                    <a:pt x="2649" y="1663"/>
                  </a:cubicBezTo>
                  <a:cubicBezTo>
                    <a:pt x="2628" y="1648"/>
                    <a:pt x="2610" y="1618"/>
                    <a:pt x="2606" y="1592"/>
                  </a:cubicBezTo>
                  <a:cubicBezTo>
                    <a:pt x="2598" y="1540"/>
                    <a:pt x="2601" y="1485"/>
                    <a:pt x="2600" y="1432"/>
                  </a:cubicBezTo>
                  <a:cubicBezTo>
                    <a:pt x="2600" y="1423"/>
                    <a:pt x="2604" y="1412"/>
                    <a:pt x="2610" y="1405"/>
                  </a:cubicBezTo>
                  <a:cubicBezTo>
                    <a:pt x="2660" y="1352"/>
                    <a:pt x="2683" y="1286"/>
                    <a:pt x="2700" y="1217"/>
                  </a:cubicBezTo>
                  <a:cubicBezTo>
                    <a:pt x="2703" y="1207"/>
                    <a:pt x="2711" y="1194"/>
                    <a:pt x="2721" y="1189"/>
                  </a:cubicBezTo>
                  <a:cubicBezTo>
                    <a:pt x="2777" y="1157"/>
                    <a:pt x="2803" y="1048"/>
                    <a:pt x="2763" y="997"/>
                  </a:cubicBezTo>
                  <a:cubicBezTo>
                    <a:pt x="2750" y="981"/>
                    <a:pt x="2750" y="967"/>
                    <a:pt x="2755" y="949"/>
                  </a:cubicBezTo>
                  <a:cubicBezTo>
                    <a:pt x="2784" y="852"/>
                    <a:pt x="2797" y="754"/>
                    <a:pt x="2789" y="653"/>
                  </a:cubicBezTo>
                  <a:cubicBezTo>
                    <a:pt x="2780" y="537"/>
                    <a:pt x="2715" y="458"/>
                    <a:pt x="2603" y="432"/>
                  </a:cubicBezTo>
                  <a:cubicBezTo>
                    <a:pt x="2594" y="429"/>
                    <a:pt x="2585" y="421"/>
                    <a:pt x="2576" y="416"/>
                  </a:cubicBezTo>
                  <a:cubicBezTo>
                    <a:pt x="2550" y="400"/>
                    <a:pt x="2525" y="374"/>
                    <a:pt x="2496" y="369"/>
                  </a:cubicBezTo>
                  <a:cubicBezTo>
                    <a:pt x="2440" y="358"/>
                    <a:pt x="2382" y="352"/>
                    <a:pt x="2326" y="356"/>
                  </a:cubicBezTo>
                  <a:cubicBezTo>
                    <a:pt x="2117" y="372"/>
                    <a:pt x="1996" y="484"/>
                    <a:pt x="1988" y="705"/>
                  </a:cubicBezTo>
                  <a:cubicBezTo>
                    <a:pt x="1985" y="790"/>
                    <a:pt x="2000" y="873"/>
                    <a:pt x="2017" y="955"/>
                  </a:cubicBezTo>
                  <a:cubicBezTo>
                    <a:pt x="2020" y="967"/>
                    <a:pt x="2016" y="984"/>
                    <a:pt x="2009" y="994"/>
                  </a:cubicBezTo>
                  <a:cubicBezTo>
                    <a:pt x="1970" y="1048"/>
                    <a:pt x="1993" y="1157"/>
                    <a:pt x="2050" y="1190"/>
                  </a:cubicBezTo>
                  <a:cubicBezTo>
                    <a:pt x="2059" y="1195"/>
                    <a:pt x="2068" y="1205"/>
                    <a:pt x="2071" y="1214"/>
                  </a:cubicBezTo>
                  <a:cubicBezTo>
                    <a:pt x="2088" y="1286"/>
                    <a:pt x="2112" y="1353"/>
                    <a:pt x="2164" y="1407"/>
                  </a:cubicBezTo>
                  <a:cubicBezTo>
                    <a:pt x="2169" y="1413"/>
                    <a:pt x="2172" y="1423"/>
                    <a:pt x="2172" y="1431"/>
                  </a:cubicBezTo>
                  <a:cubicBezTo>
                    <a:pt x="2171" y="1495"/>
                    <a:pt x="2169" y="1559"/>
                    <a:pt x="2168" y="1629"/>
                  </a:cubicBezTo>
                  <a:cubicBezTo>
                    <a:pt x="2182" y="1635"/>
                    <a:pt x="2204" y="1641"/>
                    <a:pt x="2225" y="1650"/>
                  </a:cubicBezTo>
                  <a:cubicBezTo>
                    <a:pt x="2280" y="1675"/>
                    <a:pt x="2339" y="1696"/>
                    <a:pt x="2391" y="1728"/>
                  </a:cubicBezTo>
                  <a:cubicBezTo>
                    <a:pt x="2447" y="1764"/>
                    <a:pt x="2479" y="1819"/>
                    <a:pt x="2477" y="1891"/>
                  </a:cubicBezTo>
                  <a:cubicBezTo>
                    <a:pt x="2475" y="1968"/>
                    <a:pt x="2480" y="2045"/>
                    <a:pt x="2480" y="2123"/>
                  </a:cubicBezTo>
                  <a:cubicBezTo>
                    <a:pt x="2480" y="2148"/>
                    <a:pt x="2487" y="2156"/>
                    <a:pt x="2514" y="2156"/>
                  </a:cubicBezTo>
                  <a:cubicBezTo>
                    <a:pt x="2745" y="2155"/>
                    <a:pt x="2976" y="2155"/>
                    <a:pt x="3207" y="2156"/>
                  </a:cubicBezTo>
                  <a:cubicBezTo>
                    <a:pt x="3219" y="2156"/>
                    <a:pt x="3231" y="2157"/>
                    <a:pt x="3243" y="2158"/>
                  </a:cubicBezTo>
                  <a:cubicBezTo>
                    <a:pt x="3243" y="2152"/>
                    <a:pt x="3243" y="2152"/>
                    <a:pt x="3243" y="2152"/>
                  </a:cubicBezTo>
                  <a:cubicBezTo>
                    <a:pt x="3236" y="2120"/>
                    <a:pt x="3230" y="2089"/>
                    <a:pt x="3221" y="2059"/>
                  </a:cubicBezTo>
                  <a:close/>
                  <a:moveTo>
                    <a:pt x="2409" y="1904"/>
                  </a:moveTo>
                  <a:cubicBezTo>
                    <a:pt x="2411" y="1830"/>
                    <a:pt x="2377" y="1785"/>
                    <a:pt x="2318" y="1752"/>
                  </a:cubicBezTo>
                  <a:cubicBezTo>
                    <a:pt x="2294" y="1739"/>
                    <a:pt x="2269" y="1728"/>
                    <a:pt x="2245" y="1719"/>
                  </a:cubicBezTo>
                  <a:cubicBezTo>
                    <a:pt x="2161" y="1686"/>
                    <a:pt x="2077" y="1653"/>
                    <a:pt x="1993" y="1620"/>
                  </a:cubicBezTo>
                  <a:cubicBezTo>
                    <a:pt x="1900" y="1583"/>
                    <a:pt x="1810" y="1539"/>
                    <a:pt x="1714" y="1511"/>
                  </a:cubicBezTo>
                  <a:cubicBezTo>
                    <a:pt x="1646" y="1491"/>
                    <a:pt x="1600" y="1457"/>
                    <a:pt x="1574" y="1394"/>
                  </a:cubicBezTo>
                  <a:cubicBezTo>
                    <a:pt x="1568" y="1380"/>
                    <a:pt x="1559" y="1368"/>
                    <a:pt x="1554" y="1354"/>
                  </a:cubicBezTo>
                  <a:cubicBezTo>
                    <a:pt x="1546" y="1330"/>
                    <a:pt x="1532" y="1318"/>
                    <a:pt x="1506" y="1316"/>
                  </a:cubicBezTo>
                  <a:cubicBezTo>
                    <a:pt x="1469" y="1312"/>
                    <a:pt x="1465" y="1302"/>
                    <a:pt x="1480" y="1267"/>
                  </a:cubicBezTo>
                  <a:cubicBezTo>
                    <a:pt x="1483" y="1259"/>
                    <a:pt x="1486" y="1250"/>
                    <a:pt x="1492" y="1244"/>
                  </a:cubicBezTo>
                  <a:cubicBezTo>
                    <a:pt x="1534" y="1203"/>
                    <a:pt x="1547" y="1153"/>
                    <a:pt x="1546" y="1096"/>
                  </a:cubicBezTo>
                  <a:cubicBezTo>
                    <a:pt x="1546" y="1045"/>
                    <a:pt x="1562" y="1001"/>
                    <a:pt x="1616" y="979"/>
                  </a:cubicBezTo>
                  <a:cubicBezTo>
                    <a:pt x="1631" y="973"/>
                    <a:pt x="1645" y="955"/>
                    <a:pt x="1650" y="940"/>
                  </a:cubicBezTo>
                  <a:cubicBezTo>
                    <a:pt x="1684" y="845"/>
                    <a:pt x="1705" y="749"/>
                    <a:pt x="1649" y="654"/>
                  </a:cubicBezTo>
                  <a:cubicBezTo>
                    <a:pt x="1644" y="644"/>
                    <a:pt x="1639" y="633"/>
                    <a:pt x="1640" y="623"/>
                  </a:cubicBezTo>
                  <a:cubicBezTo>
                    <a:pt x="1642" y="555"/>
                    <a:pt x="1644" y="487"/>
                    <a:pt x="1649" y="419"/>
                  </a:cubicBezTo>
                  <a:cubicBezTo>
                    <a:pt x="1656" y="330"/>
                    <a:pt x="1651" y="243"/>
                    <a:pt x="1606" y="162"/>
                  </a:cubicBezTo>
                  <a:cubicBezTo>
                    <a:pt x="1590" y="135"/>
                    <a:pt x="1568" y="120"/>
                    <a:pt x="1535" y="115"/>
                  </a:cubicBezTo>
                  <a:cubicBezTo>
                    <a:pt x="1513" y="112"/>
                    <a:pt x="1489" y="104"/>
                    <a:pt x="1472" y="89"/>
                  </a:cubicBezTo>
                  <a:cubicBezTo>
                    <a:pt x="1389" y="18"/>
                    <a:pt x="1293" y="0"/>
                    <a:pt x="1189" y="6"/>
                  </a:cubicBezTo>
                  <a:cubicBezTo>
                    <a:pt x="1095" y="12"/>
                    <a:pt x="1008" y="46"/>
                    <a:pt x="922" y="79"/>
                  </a:cubicBezTo>
                  <a:cubicBezTo>
                    <a:pt x="832" y="114"/>
                    <a:pt x="773" y="176"/>
                    <a:pt x="745" y="267"/>
                  </a:cubicBezTo>
                  <a:cubicBezTo>
                    <a:pt x="718" y="356"/>
                    <a:pt x="722" y="447"/>
                    <a:pt x="736" y="538"/>
                  </a:cubicBezTo>
                  <a:cubicBezTo>
                    <a:pt x="744" y="593"/>
                    <a:pt x="762" y="648"/>
                    <a:pt x="724" y="700"/>
                  </a:cubicBezTo>
                  <a:cubicBezTo>
                    <a:pt x="721" y="704"/>
                    <a:pt x="721" y="710"/>
                    <a:pt x="721" y="715"/>
                  </a:cubicBezTo>
                  <a:cubicBezTo>
                    <a:pt x="731" y="786"/>
                    <a:pt x="739" y="858"/>
                    <a:pt x="752" y="928"/>
                  </a:cubicBezTo>
                  <a:cubicBezTo>
                    <a:pt x="759" y="964"/>
                    <a:pt x="783" y="989"/>
                    <a:pt x="823" y="995"/>
                  </a:cubicBezTo>
                  <a:cubicBezTo>
                    <a:pt x="832" y="996"/>
                    <a:pt x="844" y="1010"/>
                    <a:pt x="845" y="1020"/>
                  </a:cubicBezTo>
                  <a:cubicBezTo>
                    <a:pt x="852" y="1068"/>
                    <a:pt x="852" y="1116"/>
                    <a:pt x="860" y="1164"/>
                  </a:cubicBezTo>
                  <a:cubicBezTo>
                    <a:pt x="864" y="1188"/>
                    <a:pt x="877" y="1211"/>
                    <a:pt x="889" y="1234"/>
                  </a:cubicBezTo>
                  <a:cubicBezTo>
                    <a:pt x="897" y="1250"/>
                    <a:pt x="911" y="1263"/>
                    <a:pt x="920" y="1280"/>
                  </a:cubicBezTo>
                  <a:cubicBezTo>
                    <a:pt x="930" y="1297"/>
                    <a:pt x="929" y="1312"/>
                    <a:pt x="903" y="1314"/>
                  </a:cubicBezTo>
                  <a:cubicBezTo>
                    <a:pt x="884" y="1316"/>
                    <a:pt x="874" y="1329"/>
                    <a:pt x="865" y="1346"/>
                  </a:cubicBezTo>
                  <a:cubicBezTo>
                    <a:pt x="848" y="1382"/>
                    <a:pt x="828" y="1417"/>
                    <a:pt x="808" y="1451"/>
                  </a:cubicBezTo>
                  <a:cubicBezTo>
                    <a:pt x="793" y="1477"/>
                    <a:pt x="771" y="1492"/>
                    <a:pt x="740" y="1499"/>
                  </a:cubicBezTo>
                  <a:cubicBezTo>
                    <a:pt x="705" y="1507"/>
                    <a:pt x="670" y="1518"/>
                    <a:pt x="636" y="1532"/>
                  </a:cubicBezTo>
                  <a:cubicBezTo>
                    <a:pt x="475" y="1596"/>
                    <a:pt x="314" y="1660"/>
                    <a:pt x="154" y="1726"/>
                  </a:cubicBezTo>
                  <a:cubicBezTo>
                    <a:pt x="125" y="1738"/>
                    <a:pt x="96" y="1753"/>
                    <a:pt x="70" y="1770"/>
                  </a:cubicBezTo>
                  <a:cubicBezTo>
                    <a:pt x="28" y="1799"/>
                    <a:pt x="6" y="1838"/>
                    <a:pt x="6" y="1893"/>
                  </a:cubicBezTo>
                  <a:cubicBezTo>
                    <a:pt x="7" y="2001"/>
                    <a:pt x="2" y="2109"/>
                    <a:pt x="0" y="2217"/>
                  </a:cubicBezTo>
                  <a:cubicBezTo>
                    <a:pt x="1059" y="2217"/>
                    <a:pt x="1059" y="2217"/>
                    <a:pt x="1059" y="2217"/>
                  </a:cubicBezTo>
                  <a:cubicBezTo>
                    <a:pt x="1070" y="2143"/>
                    <a:pt x="1080" y="2068"/>
                    <a:pt x="1090" y="1994"/>
                  </a:cubicBezTo>
                  <a:cubicBezTo>
                    <a:pt x="1105" y="1897"/>
                    <a:pt x="1120" y="1801"/>
                    <a:pt x="1133" y="1703"/>
                  </a:cubicBezTo>
                  <a:cubicBezTo>
                    <a:pt x="1135" y="1694"/>
                    <a:pt x="1130" y="1682"/>
                    <a:pt x="1126" y="1673"/>
                  </a:cubicBezTo>
                  <a:cubicBezTo>
                    <a:pt x="1112" y="1642"/>
                    <a:pt x="1098" y="1611"/>
                    <a:pt x="1082" y="1582"/>
                  </a:cubicBezTo>
                  <a:cubicBezTo>
                    <a:pt x="1070" y="1560"/>
                    <a:pt x="1075" y="1548"/>
                    <a:pt x="1098" y="1540"/>
                  </a:cubicBezTo>
                  <a:cubicBezTo>
                    <a:pt x="1108" y="1537"/>
                    <a:pt x="1119" y="1532"/>
                    <a:pt x="1127" y="1526"/>
                  </a:cubicBezTo>
                  <a:cubicBezTo>
                    <a:pt x="1210" y="1460"/>
                    <a:pt x="1280" y="1502"/>
                    <a:pt x="1351" y="1556"/>
                  </a:cubicBezTo>
                  <a:cubicBezTo>
                    <a:pt x="1333" y="1592"/>
                    <a:pt x="1314" y="1628"/>
                    <a:pt x="1298" y="1666"/>
                  </a:cubicBezTo>
                  <a:cubicBezTo>
                    <a:pt x="1291" y="1684"/>
                    <a:pt x="1287" y="1705"/>
                    <a:pt x="1291" y="1723"/>
                  </a:cubicBezTo>
                  <a:cubicBezTo>
                    <a:pt x="1327" y="1884"/>
                    <a:pt x="1365" y="2044"/>
                    <a:pt x="1403" y="2205"/>
                  </a:cubicBezTo>
                  <a:cubicBezTo>
                    <a:pt x="1404" y="2208"/>
                    <a:pt x="1404" y="2212"/>
                    <a:pt x="1405" y="2216"/>
                  </a:cubicBezTo>
                  <a:cubicBezTo>
                    <a:pt x="2416" y="2216"/>
                    <a:pt x="2416" y="2216"/>
                    <a:pt x="2416" y="2216"/>
                  </a:cubicBezTo>
                  <a:cubicBezTo>
                    <a:pt x="2413" y="2112"/>
                    <a:pt x="2407" y="2008"/>
                    <a:pt x="2409" y="1904"/>
                  </a:cubicBezTo>
                  <a:close/>
                  <a:moveTo>
                    <a:pt x="2409" y="1904"/>
                  </a:moveTo>
                  <a:cubicBezTo>
                    <a:pt x="2409" y="1904"/>
                    <a:pt x="2409" y="1904"/>
                    <a:pt x="2409" y="190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6">
              <a:extLst>
                <a:ext uri="{FF2B5EF4-FFF2-40B4-BE49-F238E27FC236}">
                  <a16:creationId xmlns:a16="http://schemas.microsoft.com/office/drawing/2014/main" id="{592D37F7-A0F8-48BC-B563-A09560140EC3}"/>
                </a:ext>
              </a:extLst>
            </p:cNvPr>
            <p:cNvSpPr>
              <a:spLocks noEditPoints="1"/>
            </p:cNvSpPr>
            <p:nvPr/>
          </p:nvSpPr>
          <p:spPr bwMode="auto">
            <a:xfrm>
              <a:off x="7500932" y="3547145"/>
              <a:ext cx="461358" cy="461680"/>
            </a:xfrm>
            <a:custGeom>
              <a:avLst/>
              <a:gdLst>
                <a:gd name="T0" fmla="*/ 1691 w 3276"/>
                <a:gd name="T1" fmla="*/ 1903 h 3277"/>
                <a:gd name="T2" fmla="*/ 1691 w 3276"/>
                <a:gd name="T3" fmla="*/ 2326 h 3277"/>
                <a:gd name="T4" fmla="*/ 634 w 3276"/>
                <a:gd name="T5" fmla="*/ 2326 h 3277"/>
                <a:gd name="T6" fmla="*/ 634 w 3276"/>
                <a:gd name="T7" fmla="*/ 2008 h 3277"/>
                <a:gd name="T8" fmla="*/ 1057 w 3276"/>
                <a:gd name="T9" fmla="*/ 1691 h 3277"/>
                <a:gd name="T10" fmla="*/ 1253 w 3276"/>
                <a:gd name="T11" fmla="*/ 1690 h 3277"/>
                <a:gd name="T12" fmla="*/ 845 w 3276"/>
                <a:gd name="T13" fmla="*/ 1216 h 3277"/>
                <a:gd name="T14" fmla="*/ 1268 w 3276"/>
                <a:gd name="T15" fmla="*/ 740 h 3277"/>
                <a:gd name="T16" fmla="*/ 1691 w 3276"/>
                <a:gd name="T17" fmla="*/ 1216 h 3277"/>
                <a:gd name="T18" fmla="*/ 1284 w 3276"/>
                <a:gd name="T19" fmla="*/ 1690 h 3277"/>
                <a:gd name="T20" fmla="*/ 1479 w 3276"/>
                <a:gd name="T21" fmla="*/ 1691 h 3277"/>
                <a:gd name="T22" fmla="*/ 1691 w 3276"/>
                <a:gd name="T23" fmla="*/ 1903 h 3277"/>
                <a:gd name="T24" fmla="*/ 3206 w 3276"/>
                <a:gd name="T25" fmla="*/ 2114 h 3277"/>
                <a:gd name="T26" fmla="*/ 2982 w 3276"/>
                <a:gd name="T27" fmla="*/ 2114 h 3277"/>
                <a:gd name="T28" fmla="*/ 3065 w 3276"/>
                <a:gd name="T29" fmla="*/ 1638 h 3277"/>
                <a:gd name="T30" fmla="*/ 1638 w 3276"/>
                <a:gd name="T31" fmla="*/ 211 h 3277"/>
                <a:gd name="T32" fmla="*/ 211 w 3276"/>
                <a:gd name="T33" fmla="*/ 1638 h 3277"/>
                <a:gd name="T34" fmla="*/ 1638 w 3276"/>
                <a:gd name="T35" fmla="*/ 3065 h 3277"/>
                <a:gd name="T36" fmla="*/ 2008 w 3276"/>
                <a:gd name="T37" fmla="*/ 3015 h 3277"/>
                <a:gd name="T38" fmla="*/ 2008 w 3276"/>
                <a:gd name="T39" fmla="*/ 3233 h 3277"/>
                <a:gd name="T40" fmla="*/ 1638 w 3276"/>
                <a:gd name="T41" fmla="*/ 3277 h 3277"/>
                <a:gd name="T42" fmla="*/ 0 w 3276"/>
                <a:gd name="T43" fmla="*/ 1638 h 3277"/>
                <a:gd name="T44" fmla="*/ 1638 w 3276"/>
                <a:gd name="T45" fmla="*/ 0 h 3277"/>
                <a:gd name="T46" fmla="*/ 3276 w 3276"/>
                <a:gd name="T47" fmla="*/ 1638 h 3277"/>
                <a:gd name="T48" fmla="*/ 3206 w 3276"/>
                <a:gd name="T49" fmla="*/ 2114 h 3277"/>
                <a:gd name="T50" fmla="*/ 1796 w 3276"/>
                <a:gd name="T51" fmla="*/ 1691 h 3277"/>
                <a:gd name="T52" fmla="*/ 1796 w 3276"/>
                <a:gd name="T53" fmla="*/ 1586 h 3277"/>
                <a:gd name="T54" fmla="*/ 2219 w 3276"/>
                <a:gd name="T55" fmla="*/ 1586 h 3277"/>
                <a:gd name="T56" fmla="*/ 2219 w 3276"/>
                <a:gd name="T57" fmla="*/ 1691 h 3277"/>
                <a:gd name="T58" fmla="*/ 1796 w 3276"/>
                <a:gd name="T59" fmla="*/ 1691 h 3277"/>
                <a:gd name="T60" fmla="*/ 1796 w 3276"/>
                <a:gd name="T61" fmla="*/ 951 h 3277"/>
                <a:gd name="T62" fmla="*/ 2748 w 3276"/>
                <a:gd name="T63" fmla="*/ 951 h 3277"/>
                <a:gd name="T64" fmla="*/ 2748 w 3276"/>
                <a:gd name="T65" fmla="*/ 1057 h 3277"/>
                <a:gd name="T66" fmla="*/ 1796 w 3276"/>
                <a:gd name="T67" fmla="*/ 1057 h 3277"/>
                <a:gd name="T68" fmla="*/ 1796 w 3276"/>
                <a:gd name="T69" fmla="*/ 951 h 3277"/>
                <a:gd name="T70" fmla="*/ 2748 w 3276"/>
                <a:gd name="T71" fmla="*/ 1374 h 3277"/>
                <a:gd name="T72" fmla="*/ 1796 w 3276"/>
                <a:gd name="T73" fmla="*/ 1374 h 3277"/>
                <a:gd name="T74" fmla="*/ 1796 w 3276"/>
                <a:gd name="T75" fmla="*/ 1269 h 3277"/>
                <a:gd name="T76" fmla="*/ 2748 w 3276"/>
                <a:gd name="T77" fmla="*/ 1269 h 3277"/>
                <a:gd name="T78" fmla="*/ 2748 w 3276"/>
                <a:gd name="T79" fmla="*/ 1374 h 3277"/>
                <a:gd name="T80" fmla="*/ 2589 w 3276"/>
                <a:gd name="T81" fmla="*/ 2114 h 3277"/>
                <a:gd name="T82" fmla="*/ 3171 w 3276"/>
                <a:gd name="T83" fmla="*/ 2696 h 3277"/>
                <a:gd name="T84" fmla="*/ 2589 w 3276"/>
                <a:gd name="T85" fmla="*/ 3277 h 3277"/>
                <a:gd name="T86" fmla="*/ 2008 w 3276"/>
                <a:gd name="T87" fmla="*/ 2696 h 3277"/>
                <a:gd name="T88" fmla="*/ 2589 w 3276"/>
                <a:gd name="T89" fmla="*/ 2114 h 3277"/>
                <a:gd name="T90" fmla="*/ 2490 w 3276"/>
                <a:gd name="T91" fmla="*/ 3041 h 3277"/>
                <a:gd name="T92" fmla="*/ 2565 w 3276"/>
                <a:gd name="T93" fmla="*/ 2966 h 3277"/>
                <a:gd name="T94" fmla="*/ 2548 w 3276"/>
                <a:gd name="T95" fmla="*/ 2950 h 3277"/>
                <a:gd name="T96" fmla="*/ 2967 w 3276"/>
                <a:gd name="T97" fmla="*/ 2577 h 3277"/>
                <a:gd name="T98" fmla="*/ 2897 w 3276"/>
                <a:gd name="T99" fmla="*/ 2498 h 3277"/>
                <a:gd name="T100" fmla="*/ 2473 w 3276"/>
                <a:gd name="T101" fmla="*/ 2875 h 3277"/>
                <a:gd name="T102" fmla="*/ 2266 w 3276"/>
                <a:gd name="T103" fmla="*/ 2667 h 3277"/>
                <a:gd name="T104" fmla="*/ 2191 w 3276"/>
                <a:gd name="T105" fmla="*/ 2742 h 3277"/>
                <a:gd name="T106" fmla="*/ 2490 w 3276"/>
                <a:gd name="T107" fmla="*/ 3041 h 3277"/>
                <a:gd name="T108" fmla="*/ 2490 w 3276"/>
                <a:gd name="T109" fmla="*/ 3041 h 3277"/>
                <a:gd name="T110" fmla="*/ 2490 w 3276"/>
                <a:gd name="T111" fmla="*/ 3041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6" h="3277">
                  <a:moveTo>
                    <a:pt x="1691" y="1903"/>
                  </a:moveTo>
                  <a:cubicBezTo>
                    <a:pt x="1691" y="2326"/>
                    <a:pt x="1691" y="2326"/>
                    <a:pt x="1691" y="2326"/>
                  </a:cubicBezTo>
                  <a:cubicBezTo>
                    <a:pt x="634" y="2326"/>
                    <a:pt x="634" y="2326"/>
                    <a:pt x="634" y="2326"/>
                  </a:cubicBezTo>
                  <a:cubicBezTo>
                    <a:pt x="634" y="2326"/>
                    <a:pt x="628" y="2189"/>
                    <a:pt x="634" y="2008"/>
                  </a:cubicBezTo>
                  <a:cubicBezTo>
                    <a:pt x="639" y="1828"/>
                    <a:pt x="1057" y="1691"/>
                    <a:pt x="1057" y="1691"/>
                  </a:cubicBezTo>
                  <a:cubicBezTo>
                    <a:pt x="1057" y="1691"/>
                    <a:pt x="1147" y="1690"/>
                    <a:pt x="1253" y="1690"/>
                  </a:cubicBezTo>
                  <a:cubicBezTo>
                    <a:pt x="1027" y="1680"/>
                    <a:pt x="845" y="1473"/>
                    <a:pt x="845" y="1216"/>
                  </a:cubicBezTo>
                  <a:cubicBezTo>
                    <a:pt x="845" y="953"/>
                    <a:pt x="1034" y="740"/>
                    <a:pt x="1268" y="740"/>
                  </a:cubicBezTo>
                  <a:cubicBezTo>
                    <a:pt x="1501" y="740"/>
                    <a:pt x="1691" y="953"/>
                    <a:pt x="1691" y="1216"/>
                  </a:cubicBezTo>
                  <a:cubicBezTo>
                    <a:pt x="1691" y="1472"/>
                    <a:pt x="1510" y="1680"/>
                    <a:pt x="1284" y="1690"/>
                  </a:cubicBezTo>
                  <a:cubicBezTo>
                    <a:pt x="1351" y="1689"/>
                    <a:pt x="1423" y="1690"/>
                    <a:pt x="1479" y="1691"/>
                  </a:cubicBezTo>
                  <a:cubicBezTo>
                    <a:pt x="1636" y="1695"/>
                    <a:pt x="1691" y="1903"/>
                    <a:pt x="1691" y="1903"/>
                  </a:cubicBezTo>
                  <a:close/>
                  <a:moveTo>
                    <a:pt x="3206" y="2114"/>
                  </a:moveTo>
                  <a:cubicBezTo>
                    <a:pt x="2982" y="2114"/>
                    <a:pt x="2982" y="2114"/>
                    <a:pt x="2982" y="2114"/>
                  </a:cubicBezTo>
                  <a:cubicBezTo>
                    <a:pt x="3035" y="1965"/>
                    <a:pt x="3065" y="1805"/>
                    <a:pt x="3065" y="1638"/>
                  </a:cubicBezTo>
                  <a:cubicBezTo>
                    <a:pt x="3065" y="850"/>
                    <a:pt x="2426" y="211"/>
                    <a:pt x="1638" y="211"/>
                  </a:cubicBezTo>
                  <a:cubicBezTo>
                    <a:pt x="850" y="211"/>
                    <a:pt x="211" y="850"/>
                    <a:pt x="211" y="1638"/>
                  </a:cubicBezTo>
                  <a:cubicBezTo>
                    <a:pt x="211" y="2427"/>
                    <a:pt x="850" y="3065"/>
                    <a:pt x="1638" y="3065"/>
                  </a:cubicBezTo>
                  <a:cubicBezTo>
                    <a:pt x="1766" y="3065"/>
                    <a:pt x="1890" y="3047"/>
                    <a:pt x="2008" y="3015"/>
                  </a:cubicBezTo>
                  <a:cubicBezTo>
                    <a:pt x="2008" y="3233"/>
                    <a:pt x="2008" y="3233"/>
                    <a:pt x="2008" y="3233"/>
                  </a:cubicBezTo>
                  <a:cubicBezTo>
                    <a:pt x="1889" y="3261"/>
                    <a:pt x="1765" y="3277"/>
                    <a:pt x="1638" y="3277"/>
                  </a:cubicBezTo>
                  <a:cubicBezTo>
                    <a:pt x="733" y="3277"/>
                    <a:pt x="0" y="2543"/>
                    <a:pt x="0" y="1638"/>
                  </a:cubicBezTo>
                  <a:cubicBezTo>
                    <a:pt x="0" y="734"/>
                    <a:pt x="733" y="0"/>
                    <a:pt x="1638" y="0"/>
                  </a:cubicBezTo>
                  <a:cubicBezTo>
                    <a:pt x="2543" y="0"/>
                    <a:pt x="3276" y="734"/>
                    <a:pt x="3276" y="1638"/>
                  </a:cubicBezTo>
                  <a:cubicBezTo>
                    <a:pt x="3276" y="1804"/>
                    <a:pt x="3251" y="1964"/>
                    <a:pt x="3206" y="2114"/>
                  </a:cubicBezTo>
                  <a:close/>
                  <a:moveTo>
                    <a:pt x="1796" y="1691"/>
                  </a:moveTo>
                  <a:cubicBezTo>
                    <a:pt x="1796" y="1586"/>
                    <a:pt x="1796" y="1586"/>
                    <a:pt x="1796" y="1586"/>
                  </a:cubicBezTo>
                  <a:cubicBezTo>
                    <a:pt x="2219" y="1586"/>
                    <a:pt x="2219" y="1586"/>
                    <a:pt x="2219" y="1586"/>
                  </a:cubicBezTo>
                  <a:cubicBezTo>
                    <a:pt x="2219" y="1691"/>
                    <a:pt x="2219" y="1691"/>
                    <a:pt x="2219" y="1691"/>
                  </a:cubicBezTo>
                  <a:lnTo>
                    <a:pt x="1796" y="1691"/>
                  </a:lnTo>
                  <a:close/>
                  <a:moveTo>
                    <a:pt x="1796" y="951"/>
                  </a:moveTo>
                  <a:cubicBezTo>
                    <a:pt x="2748" y="951"/>
                    <a:pt x="2748" y="951"/>
                    <a:pt x="2748" y="951"/>
                  </a:cubicBezTo>
                  <a:cubicBezTo>
                    <a:pt x="2748" y="1057"/>
                    <a:pt x="2748" y="1057"/>
                    <a:pt x="2748" y="1057"/>
                  </a:cubicBezTo>
                  <a:cubicBezTo>
                    <a:pt x="1796" y="1057"/>
                    <a:pt x="1796" y="1057"/>
                    <a:pt x="1796" y="1057"/>
                  </a:cubicBezTo>
                  <a:lnTo>
                    <a:pt x="1796" y="951"/>
                  </a:lnTo>
                  <a:close/>
                  <a:moveTo>
                    <a:pt x="2748" y="1374"/>
                  </a:moveTo>
                  <a:cubicBezTo>
                    <a:pt x="1796" y="1374"/>
                    <a:pt x="1796" y="1374"/>
                    <a:pt x="1796" y="1374"/>
                  </a:cubicBezTo>
                  <a:cubicBezTo>
                    <a:pt x="1796" y="1269"/>
                    <a:pt x="1796" y="1269"/>
                    <a:pt x="1796" y="1269"/>
                  </a:cubicBezTo>
                  <a:cubicBezTo>
                    <a:pt x="2748" y="1269"/>
                    <a:pt x="2748" y="1269"/>
                    <a:pt x="2748" y="1269"/>
                  </a:cubicBezTo>
                  <a:lnTo>
                    <a:pt x="2748" y="1374"/>
                  </a:lnTo>
                  <a:close/>
                  <a:moveTo>
                    <a:pt x="2589" y="2114"/>
                  </a:moveTo>
                  <a:cubicBezTo>
                    <a:pt x="2910" y="2114"/>
                    <a:pt x="3171" y="2374"/>
                    <a:pt x="3171" y="2696"/>
                  </a:cubicBezTo>
                  <a:cubicBezTo>
                    <a:pt x="3171" y="3017"/>
                    <a:pt x="2910" y="3277"/>
                    <a:pt x="2589" y="3277"/>
                  </a:cubicBezTo>
                  <a:cubicBezTo>
                    <a:pt x="2268" y="3277"/>
                    <a:pt x="2008" y="3017"/>
                    <a:pt x="2008" y="2696"/>
                  </a:cubicBezTo>
                  <a:cubicBezTo>
                    <a:pt x="2008" y="2374"/>
                    <a:pt x="2268" y="2114"/>
                    <a:pt x="2589" y="2114"/>
                  </a:cubicBezTo>
                  <a:close/>
                  <a:moveTo>
                    <a:pt x="2490" y="3041"/>
                  </a:moveTo>
                  <a:cubicBezTo>
                    <a:pt x="2565" y="2966"/>
                    <a:pt x="2565" y="2966"/>
                    <a:pt x="2565" y="2966"/>
                  </a:cubicBezTo>
                  <a:cubicBezTo>
                    <a:pt x="2548" y="2950"/>
                    <a:pt x="2548" y="2950"/>
                    <a:pt x="2548" y="2950"/>
                  </a:cubicBezTo>
                  <a:cubicBezTo>
                    <a:pt x="2967" y="2577"/>
                    <a:pt x="2967" y="2577"/>
                    <a:pt x="2967" y="2577"/>
                  </a:cubicBezTo>
                  <a:cubicBezTo>
                    <a:pt x="2897" y="2498"/>
                    <a:pt x="2897" y="2498"/>
                    <a:pt x="2897" y="2498"/>
                  </a:cubicBezTo>
                  <a:cubicBezTo>
                    <a:pt x="2473" y="2875"/>
                    <a:pt x="2473" y="2875"/>
                    <a:pt x="2473" y="2875"/>
                  </a:cubicBezTo>
                  <a:cubicBezTo>
                    <a:pt x="2266" y="2667"/>
                    <a:pt x="2266" y="2667"/>
                    <a:pt x="2266" y="2667"/>
                  </a:cubicBezTo>
                  <a:cubicBezTo>
                    <a:pt x="2191" y="2742"/>
                    <a:pt x="2191" y="2742"/>
                    <a:pt x="2191" y="2742"/>
                  </a:cubicBezTo>
                  <a:lnTo>
                    <a:pt x="2490" y="3041"/>
                  </a:lnTo>
                  <a:close/>
                  <a:moveTo>
                    <a:pt x="2490" y="3041"/>
                  </a:moveTo>
                  <a:cubicBezTo>
                    <a:pt x="2490" y="3041"/>
                    <a:pt x="2490" y="3041"/>
                    <a:pt x="2490" y="304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0">
              <a:extLst>
                <a:ext uri="{FF2B5EF4-FFF2-40B4-BE49-F238E27FC236}">
                  <a16:creationId xmlns:a16="http://schemas.microsoft.com/office/drawing/2014/main" id="{0F1BD10A-EEB5-4AE5-BCF3-43B685AC662C}"/>
                </a:ext>
              </a:extLst>
            </p:cNvPr>
            <p:cNvSpPr>
              <a:spLocks noEditPoints="1"/>
            </p:cNvSpPr>
            <p:nvPr/>
          </p:nvSpPr>
          <p:spPr bwMode="auto">
            <a:xfrm>
              <a:off x="8213928" y="5086242"/>
              <a:ext cx="391022" cy="392127"/>
            </a:xfrm>
            <a:custGeom>
              <a:avLst/>
              <a:gdLst>
                <a:gd name="T0" fmla="*/ 2646 w 2867"/>
                <a:gd name="T1" fmla="*/ 2561 h 2873"/>
                <a:gd name="T2" fmla="*/ 2567 w 2867"/>
                <a:gd name="T3" fmla="*/ 649 h 2873"/>
                <a:gd name="T4" fmla="*/ 1644 w 2867"/>
                <a:gd name="T5" fmla="*/ 240 h 2873"/>
                <a:gd name="T6" fmla="*/ 1566 w 2867"/>
                <a:gd name="T7" fmla="*/ 2766 h 2873"/>
                <a:gd name="T8" fmla="*/ 1409 w 2867"/>
                <a:gd name="T9" fmla="*/ 348 h 2873"/>
                <a:gd name="T10" fmla="*/ 1192 w 2867"/>
                <a:gd name="T11" fmla="*/ 22 h 2873"/>
                <a:gd name="T12" fmla="*/ 216 w 2867"/>
                <a:gd name="T13" fmla="*/ 620 h 2873"/>
                <a:gd name="T14" fmla="*/ 59 w 2867"/>
                <a:gd name="T15" fmla="*/ 2563 h 2873"/>
                <a:gd name="T16" fmla="*/ 0 w 2867"/>
                <a:gd name="T17" fmla="*/ 2832 h 2873"/>
                <a:gd name="T18" fmla="*/ 2803 w 2867"/>
                <a:gd name="T19" fmla="*/ 2873 h 2873"/>
                <a:gd name="T20" fmla="*/ 2862 w 2867"/>
                <a:gd name="T21" fmla="*/ 2605 h 2873"/>
                <a:gd name="T22" fmla="*/ 960 w 2867"/>
                <a:gd name="T23" fmla="*/ 2273 h 2873"/>
                <a:gd name="T24" fmla="*/ 697 w 2867"/>
                <a:gd name="T25" fmla="*/ 2314 h 2873"/>
                <a:gd name="T26" fmla="*/ 657 w 2867"/>
                <a:gd name="T27" fmla="*/ 2081 h 2873"/>
                <a:gd name="T28" fmla="*/ 924 w 2867"/>
                <a:gd name="T29" fmla="*/ 2040 h 2873"/>
                <a:gd name="T30" fmla="*/ 960 w 2867"/>
                <a:gd name="T31" fmla="*/ 2273 h 2873"/>
                <a:gd name="T32" fmla="*/ 919 w 2867"/>
                <a:gd name="T33" fmla="*/ 1735 h 2873"/>
                <a:gd name="T34" fmla="*/ 657 w 2867"/>
                <a:gd name="T35" fmla="*/ 1695 h 2873"/>
                <a:gd name="T36" fmla="*/ 697 w 2867"/>
                <a:gd name="T37" fmla="*/ 1459 h 2873"/>
                <a:gd name="T38" fmla="*/ 965 w 2867"/>
                <a:gd name="T39" fmla="*/ 1500 h 2873"/>
                <a:gd name="T40" fmla="*/ 960 w 2867"/>
                <a:gd name="T41" fmla="*/ 1118 h 2873"/>
                <a:gd name="T42" fmla="*/ 697 w 2867"/>
                <a:gd name="T43" fmla="*/ 1159 h 2873"/>
                <a:gd name="T44" fmla="*/ 657 w 2867"/>
                <a:gd name="T45" fmla="*/ 921 h 2873"/>
                <a:gd name="T46" fmla="*/ 924 w 2867"/>
                <a:gd name="T47" fmla="*/ 880 h 2873"/>
                <a:gd name="T48" fmla="*/ 960 w 2867"/>
                <a:gd name="T49" fmla="*/ 1118 h 2873"/>
                <a:gd name="T50" fmla="*/ 2211 w 2867"/>
                <a:gd name="T51" fmla="*/ 2312 h 2873"/>
                <a:gd name="T52" fmla="*/ 1944 w 2867"/>
                <a:gd name="T53" fmla="*/ 2271 h 2873"/>
                <a:gd name="T54" fmla="*/ 1985 w 2867"/>
                <a:gd name="T55" fmla="*/ 2037 h 2873"/>
                <a:gd name="T56" fmla="*/ 2252 w 2867"/>
                <a:gd name="T57" fmla="*/ 2078 h 2873"/>
                <a:gd name="T58" fmla="*/ 2252 w 2867"/>
                <a:gd name="T59" fmla="*/ 1693 h 2873"/>
                <a:gd name="T60" fmla="*/ 1985 w 2867"/>
                <a:gd name="T61" fmla="*/ 1734 h 2873"/>
                <a:gd name="T62" fmla="*/ 1944 w 2867"/>
                <a:gd name="T63" fmla="*/ 1500 h 2873"/>
                <a:gd name="T64" fmla="*/ 2211 w 2867"/>
                <a:gd name="T65" fmla="*/ 1459 h 2873"/>
                <a:gd name="T66" fmla="*/ 2252 w 2867"/>
                <a:gd name="T67" fmla="*/ 1693 h 2873"/>
                <a:gd name="T68" fmla="*/ 2211 w 2867"/>
                <a:gd name="T69" fmla="*/ 1157 h 2873"/>
                <a:gd name="T70" fmla="*/ 1944 w 2867"/>
                <a:gd name="T71" fmla="*/ 1116 h 2873"/>
                <a:gd name="T72" fmla="*/ 1985 w 2867"/>
                <a:gd name="T73" fmla="*/ 880 h 2873"/>
                <a:gd name="T74" fmla="*/ 2252 w 2867"/>
                <a:gd name="T75" fmla="*/ 921 h 2873"/>
                <a:gd name="T76" fmla="*/ 2252 w 2867"/>
                <a:gd name="T77" fmla="*/ 1116 h 2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7" h="2873">
                  <a:moveTo>
                    <a:pt x="2803" y="2561"/>
                  </a:moveTo>
                  <a:cubicBezTo>
                    <a:pt x="2646" y="2561"/>
                    <a:pt x="2646" y="2561"/>
                    <a:pt x="2646" y="2561"/>
                  </a:cubicBezTo>
                  <a:cubicBezTo>
                    <a:pt x="2646" y="770"/>
                    <a:pt x="2646" y="770"/>
                    <a:pt x="2646" y="770"/>
                  </a:cubicBezTo>
                  <a:cubicBezTo>
                    <a:pt x="2646" y="718"/>
                    <a:pt x="2614" y="672"/>
                    <a:pt x="2567" y="649"/>
                  </a:cubicBezTo>
                  <a:cubicBezTo>
                    <a:pt x="1782" y="240"/>
                    <a:pt x="1782" y="240"/>
                    <a:pt x="1782" y="240"/>
                  </a:cubicBezTo>
                  <a:cubicBezTo>
                    <a:pt x="1738" y="220"/>
                    <a:pt x="1689" y="220"/>
                    <a:pt x="1644" y="240"/>
                  </a:cubicBezTo>
                  <a:cubicBezTo>
                    <a:pt x="1595" y="259"/>
                    <a:pt x="1564" y="307"/>
                    <a:pt x="1566" y="566"/>
                  </a:cubicBezTo>
                  <a:cubicBezTo>
                    <a:pt x="1566" y="2766"/>
                    <a:pt x="1566" y="2766"/>
                    <a:pt x="1566" y="2766"/>
                  </a:cubicBezTo>
                  <a:cubicBezTo>
                    <a:pt x="1409" y="2766"/>
                    <a:pt x="1409" y="2766"/>
                    <a:pt x="1409" y="2766"/>
                  </a:cubicBezTo>
                  <a:cubicBezTo>
                    <a:pt x="1409" y="348"/>
                    <a:pt x="1409" y="348"/>
                    <a:pt x="1409" y="348"/>
                  </a:cubicBezTo>
                  <a:cubicBezTo>
                    <a:pt x="1409" y="82"/>
                    <a:pt x="1409" y="43"/>
                    <a:pt x="1350" y="22"/>
                  </a:cubicBezTo>
                  <a:cubicBezTo>
                    <a:pt x="1299" y="0"/>
                    <a:pt x="1243" y="0"/>
                    <a:pt x="1192" y="22"/>
                  </a:cubicBezTo>
                  <a:cubicBezTo>
                    <a:pt x="294" y="495"/>
                    <a:pt x="294" y="495"/>
                    <a:pt x="294" y="495"/>
                  </a:cubicBezTo>
                  <a:cubicBezTo>
                    <a:pt x="247" y="518"/>
                    <a:pt x="216" y="567"/>
                    <a:pt x="216" y="620"/>
                  </a:cubicBezTo>
                  <a:cubicBezTo>
                    <a:pt x="216" y="2563"/>
                    <a:pt x="216" y="2563"/>
                    <a:pt x="216" y="2563"/>
                  </a:cubicBezTo>
                  <a:cubicBezTo>
                    <a:pt x="59" y="2563"/>
                    <a:pt x="59" y="2563"/>
                    <a:pt x="59" y="2563"/>
                  </a:cubicBezTo>
                  <a:cubicBezTo>
                    <a:pt x="19" y="2563"/>
                    <a:pt x="0" y="2584"/>
                    <a:pt x="0" y="2604"/>
                  </a:cubicBezTo>
                  <a:cubicBezTo>
                    <a:pt x="0" y="2832"/>
                    <a:pt x="0" y="2832"/>
                    <a:pt x="0" y="2832"/>
                  </a:cubicBezTo>
                  <a:cubicBezTo>
                    <a:pt x="0" y="2851"/>
                    <a:pt x="19" y="2873"/>
                    <a:pt x="59" y="2873"/>
                  </a:cubicBezTo>
                  <a:cubicBezTo>
                    <a:pt x="2803" y="2873"/>
                    <a:pt x="2803" y="2873"/>
                    <a:pt x="2803" y="2873"/>
                  </a:cubicBezTo>
                  <a:cubicBezTo>
                    <a:pt x="2821" y="2873"/>
                    <a:pt x="2859" y="2851"/>
                    <a:pt x="2862" y="2832"/>
                  </a:cubicBezTo>
                  <a:cubicBezTo>
                    <a:pt x="2862" y="2605"/>
                    <a:pt x="2862" y="2605"/>
                    <a:pt x="2862" y="2605"/>
                  </a:cubicBezTo>
                  <a:cubicBezTo>
                    <a:pt x="2867" y="2581"/>
                    <a:pt x="2824" y="2561"/>
                    <a:pt x="2803" y="2561"/>
                  </a:cubicBezTo>
                  <a:close/>
                  <a:moveTo>
                    <a:pt x="960" y="2273"/>
                  </a:moveTo>
                  <a:cubicBezTo>
                    <a:pt x="960" y="2296"/>
                    <a:pt x="942" y="2314"/>
                    <a:pt x="919" y="2314"/>
                  </a:cubicBezTo>
                  <a:cubicBezTo>
                    <a:pt x="697" y="2314"/>
                    <a:pt x="697" y="2314"/>
                    <a:pt x="697" y="2314"/>
                  </a:cubicBezTo>
                  <a:cubicBezTo>
                    <a:pt x="675" y="2314"/>
                    <a:pt x="657" y="2296"/>
                    <a:pt x="657" y="2273"/>
                  </a:cubicBezTo>
                  <a:cubicBezTo>
                    <a:pt x="657" y="2081"/>
                    <a:pt x="657" y="2081"/>
                    <a:pt x="657" y="2081"/>
                  </a:cubicBezTo>
                  <a:cubicBezTo>
                    <a:pt x="657" y="2058"/>
                    <a:pt x="675" y="2040"/>
                    <a:pt x="697" y="2040"/>
                  </a:cubicBezTo>
                  <a:cubicBezTo>
                    <a:pt x="924" y="2040"/>
                    <a:pt x="924" y="2040"/>
                    <a:pt x="924" y="2040"/>
                  </a:cubicBezTo>
                  <a:cubicBezTo>
                    <a:pt x="947" y="2040"/>
                    <a:pt x="965" y="2058"/>
                    <a:pt x="965" y="2081"/>
                  </a:cubicBezTo>
                  <a:lnTo>
                    <a:pt x="960" y="2273"/>
                  </a:lnTo>
                  <a:close/>
                  <a:moveTo>
                    <a:pt x="960" y="1695"/>
                  </a:moveTo>
                  <a:cubicBezTo>
                    <a:pt x="960" y="1717"/>
                    <a:pt x="942" y="1735"/>
                    <a:pt x="919" y="1735"/>
                  </a:cubicBezTo>
                  <a:cubicBezTo>
                    <a:pt x="697" y="1735"/>
                    <a:pt x="697" y="1735"/>
                    <a:pt x="697" y="1735"/>
                  </a:cubicBezTo>
                  <a:cubicBezTo>
                    <a:pt x="675" y="1735"/>
                    <a:pt x="657" y="1717"/>
                    <a:pt x="657" y="1695"/>
                  </a:cubicBezTo>
                  <a:cubicBezTo>
                    <a:pt x="657" y="1500"/>
                    <a:pt x="657" y="1500"/>
                    <a:pt x="657" y="1500"/>
                  </a:cubicBezTo>
                  <a:cubicBezTo>
                    <a:pt x="657" y="1477"/>
                    <a:pt x="675" y="1459"/>
                    <a:pt x="697" y="1459"/>
                  </a:cubicBezTo>
                  <a:cubicBezTo>
                    <a:pt x="924" y="1459"/>
                    <a:pt x="924" y="1459"/>
                    <a:pt x="924" y="1459"/>
                  </a:cubicBezTo>
                  <a:cubicBezTo>
                    <a:pt x="947" y="1459"/>
                    <a:pt x="965" y="1477"/>
                    <a:pt x="965" y="1500"/>
                  </a:cubicBezTo>
                  <a:lnTo>
                    <a:pt x="960" y="1695"/>
                  </a:lnTo>
                  <a:close/>
                  <a:moveTo>
                    <a:pt x="960" y="1118"/>
                  </a:moveTo>
                  <a:cubicBezTo>
                    <a:pt x="960" y="1141"/>
                    <a:pt x="942" y="1159"/>
                    <a:pt x="919" y="1159"/>
                  </a:cubicBezTo>
                  <a:cubicBezTo>
                    <a:pt x="697" y="1159"/>
                    <a:pt x="697" y="1159"/>
                    <a:pt x="697" y="1159"/>
                  </a:cubicBezTo>
                  <a:cubicBezTo>
                    <a:pt x="675" y="1159"/>
                    <a:pt x="657" y="1141"/>
                    <a:pt x="657" y="1118"/>
                  </a:cubicBezTo>
                  <a:cubicBezTo>
                    <a:pt x="657" y="921"/>
                    <a:pt x="657" y="921"/>
                    <a:pt x="657" y="921"/>
                  </a:cubicBezTo>
                  <a:cubicBezTo>
                    <a:pt x="657" y="898"/>
                    <a:pt x="675" y="880"/>
                    <a:pt x="697" y="880"/>
                  </a:cubicBezTo>
                  <a:cubicBezTo>
                    <a:pt x="924" y="880"/>
                    <a:pt x="924" y="880"/>
                    <a:pt x="924" y="880"/>
                  </a:cubicBezTo>
                  <a:cubicBezTo>
                    <a:pt x="947" y="880"/>
                    <a:pt x="965" y="898"/>
                    <a:pt x="965" y="921"/>
                  </a:cubicBezTo>
                  <a:lnTo>
                    <a:pt x="960" y="1118"/>
                  </a:lnTo>
                  <a:close/>
                  <a:moveTo>
                    <a:pt x="2252" y="2271"/>
                  </a:moveTo>
                  <a:cubicBezTo>
                    <a:pt x="2252" y="2294"/>
                    <a:pt x="2234" y="2312"/>
                    <a:pt x="2211" y="2312"/>
                  </a:cubicBezTo>
                  <a:cubicBezTo>
                    <a:pt x="1985" y="2312"/>
                    <a:pt x="1985" y="2312"/>
                    <a:pt x="1985" y="2312"/>
                  </a:cubicBezTo>
                  <a:cubicBezTo>
                    <a:pt x="1962" y="2312"/>
                    <a:pt x="1944" y="2294"/>
                    <a:pt x="1944" y="2271"/>
                  </a:cubicBezTo>
                  <a:cubicBezTo>
                    <a:pt x="1944" y="2078"/>
                    <a:pt x="1944" y="2078"/>
                    <a:pt x="1944" y="2078"/>
                  </a:cubicBezTo>
                  <a:cubicBezTo>
                    <a:pt x="1944" y="2055"/>
                    <a:pt x="1962" y="2037"/>
                    <a:pt x="1985" y="2037"/>
                  </a:cubicBezTo>
                  <a:cubicBezTo>
                    <a:pt x="2211" y="2037"/>
                    <a:pt x="2211" y="2037"/>
                    <a:pt x="2211" y="2037"/>
                  </a:cubicBezTo>
                  <a:cubicBezTo>
                    <a:pt x="2234" y="2037"/>
                    <a:pt x="2252" y="2055"/>
                    <a:pt x="2252" y="2078"/>
                  </a:cubicBezTo>
                  <a:lnTo>
                    <a:pt x="2252" y="2271"/>
                  </a:lnTo>
                  <a:close/>
                  <a:moveTo>
                    <a:pt x="2252" y="1693"/>
                  </a:moveTo>
                  <a:cubicBezTo>
                    <a:pt x="2252" y="1716"/>
                    <a:pt x="2234" y="1734"/>
                    <a:pt x="2211" y="1734"/>
                  </a:cubicBezTo>
                  <a:cubicBezTo>
                    <a:pt x="1985" y="1734"/>
                    <a:pt x="1985" y="1734"/>
                    <a:pt x="1985" y="1734"/>
                  </a:cubicBezTo>
                  <a:cubicBezTo>
                    <a:pt x="1962" y="1734"/>
                    <a:pt x="1944" y="1716"/>
                    <a:pt x="1944" y="1693"/>
                  </a:cubicBezTo>
                  <a:cubicBezTo>
                    <a:pt x="1944" y="1500"/>
                    <a:pt x="1944" y="1500"/>
                    <a:pt x="1944" y="1500"/>
                  </a:cubicBezTo>
                  <a:cubicBezTo>
                    <a:pt x="1944" y="1477"/>
                    <a:pt x="1962" y="1459"/>
                    <a:pt x="1985" y="1459"/>
                  </a:cubicBezTo>
                  <a:cubicBezTo>
                    <a:pt x="2211" y="1459"/>
                    <a:pt x="2211" y="1459"/>
                    <a:pt x="2211" y="1459"/>
                  </a:cubicBezTo>
                  <a:cubicBezTo>
                    <a:pt x="2234" y="1459"/>
                    <a:pt x="2252" y="1477"/>
                    <a:pt x="2252" y="1500"/>
                  </a:cubicBezTo>
                  <a:lnTo>
                    <a:pt x="2252" y="1693"/>
                  </a:lnTo>
                  <a:close/>
                  <a:moveTo>
                    <a:pt x="2252" y="1116"/>
                  </a:moveTo>
                  <a:cubicBezTo>
                    <a:pt x="2252" y="1139"/>
                    <a:pt x="2234" y="1157"/>
                    <a:pt x="2211" y="1157"/>
                  </a:cubicBezTo>
                  <a:cubicBezTo>
                    <a:pt x="1985" y="1157"/>
                    <a:pt x="1985" y="1157"/>
                    <a:pt x="1985" y="1157"/>
                  </a:cubicBezTo>
                  <a:cubicBezTo>
                    <a:pt x="1962" y="1157"/>
                    <a:pt x="1944" y="1139"/>
                    <a:pt x="1944" y="1116"/>
                  </a:cubicBezTo>
                  <a:cubicBezTo>
                    <a:pt x="1944" y="921"/>
                    <a:pt x="1944" y="921"/>
                    <a:pt x="1944" y="921"/>
                  </a:cubicBezTo>
                  <a:cubicBezTo>
                    <a:pt x="1944" y="898"/>
                    <a:pt x="1962" y="880"/>
                    <a:pt x="1985" y="880"/>
                  </a:cubicBezTo>
                  <a:cubicBezTo>
                    <a:pt x="2211" y="880"/>
                    <a:pt x="2211" y="880"/>
                    <a:pt x="2211" y="880"/>
                  </a:cubicBezTo>
                  <a:cubicBezTo>
                    <a:pt x="2234" y="880"/>
                    <a:pt x="2252" y="898"/>
                    <a:pt x="2252" y="921"/>
                  </a:cubicBezTo>
                  <a:lnTo>
                    <a:pt x="2252" y="1116"/>
                  </a:lnTo>
                  <a:close/>
                  <a:moveTo>
                    <a:pt x="2252" y="1116"/>
                  </a:moveTo>
                  <a:cubicBezTo>
                    <a:pt x="2252" y="1116"/>
                    <a:pt x="2252" y="1116"/>
                    <a:pt x="2252" y="11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367551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par>
                                <p:cTn id="10" presetID="6" presetClass="entr" presetSubtype="32" fill="hold" nodeType="withEffect">
                                  <p:stCondLst>
                                    <p:cond delay="750"/>
                                  </p:stCondLst>
                                  <p:childTnLst>
                                    <p:set>
                                      <p:cBhvr>
                                        <p:cTn id="11" dur="1" fill="hold">
                                          <p:stCondLst>
                                            <p:cond delay="0"/>
                                          </p:stCondLst>
                                        </p:cTn>
                                        <p:tgtEl>
                                          <p:spTgt spid="27"/>
                                        </p:tgtEl>
                                        <p:attrNameLst>
                                          <p:attrName>style.visibility</p:attrName>
                                        </p:attrNameLst>
                                      </p:cBhvr>
                                      <p:to>
                                        <p:strVal val="visible"/>
                                      </p:to>
                                    </p:set>
                                    <p:animEffect transition="in" filter="circle(out)">
                                      <p:cBhvr>
                                        <p:cTn id="12"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B1BEBA20-B593-4980-BE14-E0A19D8A0F83}"/>
              </a:ext>
            </a:extLst>
          </p:cNvPr>
          <p:cNvGrpSpPr/>
          <p:nvPr/>
        </p:nvGrpSpPr>
        <p:grpSpPr>
          <a:xfrm>
            <a:off x="0" y="758642"/>
            <a:ext cx="12199504" cy="6099358"/>
            <a:chOff x="0" y="758642"/>
            <a:chExt cx="9149628" cy="6099358"/>
          </a:xfrm>
        </p:grpSpPr>
        <p:pic>
          <p:nvPicPr>
            <p:cNvPr id="14" name="图片 13">
              <a:extLst>
                <a:ext uri="{FF2B5EF4-FFF2-40B4-BE49-F238E27FC236}">
                  <a16:creationId xmlns:a16="http://schemas.microsoft.com/office/drawing/2014/main" id="{DC9F4A3B-C189-4AA7-8928-52390F9BA8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15" name="矩形 14">
              <a:extLst>
                <a:ext uri="{FF2B5EF4-FFF2-40B4-BE49-F238E27FC236}">
                  <a16:creationId xmlns:a16="http://schemas.microsoft.com/office/drawing/2014/main" id="{6983DBA4-9B92-45BA-826C-FC5C406E1DA7}"/>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5DF5D086-E0CA-45A6-AEAF-1AEC16B3B4AF}"/>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2FF9CAA5-29CA-49C4-8626-B3CB8C01E39E}"/>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26059" b="152"/>
          <a:stretch/>
        </p:blipFill>
        <p:spPr>
          <a:xfrm>
            <a:off x="0" y="0"/>
            <a:ext cx="12199504" cy="5060373"/>
          </a:xfrm>
          <a:prstGeom prst="rect">
            <a:avLst/>
          </a:prstGeom>
        </p:spPr>
      </p:pic>
      <p:grpSp>
        <p:nvGrpSpPr>
          <p:cNvPr id="8" name="组合 7">
            <a:extLst>
              <a:ext uri="{FF2B5EF4-FFF2-40B4-BE49-F238E27FC236}">
                <a16:creationId xmlns:a16="http://schemas.microsoft.com/office/drawing/2014/main" id="{13F16792-5BA9-4259-8909-8525EDE8E78A}"/>
              </a:ext>
            </a:extLst>
          </p:cNvPr>
          <p:cNvGrpSpPr/>
          <p:nvPr/>
        </p:nvGrpSpPr>
        <p:grpSpPr>
          <a:xfrm>
            <a:off x="3566160" y="1537584"/>
            <a:ext cx="5059680" cy="1536614"/>
            <a:chOff x="1840499" y="-2626080"/>
            <a:chExt cx="8162658" cy="2478981"/>
          </a:xfrm>
        </p:grpSpPr>
        <p:sp>
          <p:nvSpPr>
            <p:cNvPr id="9" name="矩形: 圆角 8">
              <a:extLst>
                <a:ext uri="{FF2B5EF4-FFF2-40B4-BE49-F238E27FC236}">
                  <a16:creationId xmlns:a16="http://schemas.microsoft.com/office/drawing/2014/main" id="{2D2DB157-61CD-4546-AE54-64D33B654459}"/>
                </a:ext>
              </a:extLst>
            </p:cNvPr>
            <p:cNvSpPr/>
            <p:nvPr/>
          </p:nvSpPr>
          <p:spPr>
            <a:xfrm>
              <a:off x="1840499" y="-2214959"/>
              <a:ext cx="8162658" cy="1646767"/>
            </a:xfrm>
            <a:prstGeom prst="roundRect">
              <a:avLst>
                <a:gd name="adj" fmla="val 50000"/>
              </a:avLst>
            </a:prstGeom>
            <a:solidFill>
              <a:srgbClr val="0070C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1F90C01F-A479-49C6-8F1D-1BF187C6746F}"/>
                </a:ext>
              </a:extLst>
            </p:cNvPr>
            <p:cNvSpPr/>
            <p:nvPr/>
          </p:nvSpPr>
          <p:spPr>
            <a:xfrm rot="10800000">
              <a:off x="5652960" y="-415095"/>
              <a:ext cx="555622" cy="267996"/>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C81D2C7F-0390-44F7-8081-49983C0C0161}"/>
                </a:ext>
              </a:extLst>
            </p:cNvPr>
            <p:cNvSpPr/>
            <p:nvPr/>
          </p:nvSpPr>
          <p:spPr>
            <a:xfrm>
              <a:off x="5652960" y="-2626080"/>
              <a:ext cx="555622" cy="267994"/>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6172D71D-0797-40B4-84A6-80360B815D5F}"/>
              </a:ext>
            </a:extLst>
          </p:cNvPr>
          <p:cNvSpPr/>
          <p:nvPr/>
        </p:nvSpPr>
        <p:spPr>
          <a:xfrm>
            <a:off x="4137660" y="1921171"/>
            <a:ext cx="3916680" cy="769441"/>
          </a:xfrm>
          <a:prstGeom prst="rect">
            <a:avLst/>
          </a:prstGeom>
        </p:spPr>
        <p:txBody>
          <a:bodyPr wrap="square">
            <a:spAutoFit/>
          </a:bodyPr>
          <a:lstStyle/>
          <a:p>
            <a:pPr algn="dist">
              <a:spcAft>
                <a:spcPts val="0"/>
              </a:spcAft>
            </a:pPr>
            <a:r>
              <a:rPr lang="zh-CN" altLang="en-US" sz="4400" b="1" kern="100" spc="6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党团建设</a:t>
            </a:r>
          </a:p>
        </p:txBody>
      </p:sp>
      <p:cxnSp>
        <p:nvCxnSpPr>
          <p:cNvPr id="17" name="直接连接符 16">
            <a:extLst>
              <a:ext uri="{FF2B5EF4-FFF2-40B4-BE49-F238E27FC236}">
                <a16:creationId xmlns:a16="http://schemas.microsoft.com/office/drawing/2014/main" id="{145B2F3E-20A1-48D8-9A53-93329B0E25F6}"/>
              </a:ext>
            </a:extLst>
          </p:cNvPr>
          <p:cNvCxnSpPr>
            <a:cxnSpLocks/>
          </p:cNvCxnSpPr>
          <p:nvPr/>
        </p:nvCxnSpPr>
        <p:spPr>
          <a:xfrm>
            <a:off x="0" y="5947884"/>
            <a:ext cx="55549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DD1108AE-5AC2-466E-85A3-DDD420DDCEDD}"/>
              </a:ext>
            </a:extLst>
          </p:cNvPr>
          <p:cNvGrpSpPr/>
          <p:nvPr/>
        </p:nvGrpSpPr>
        <p:grpSpPr>
          <a:xfrm>
            <a:off x="5396782" y="5374644"/>
            <a:ext cx="1386844" cy="1092018"/>
            <a:chOff x="11101724" y="-6666"/>
            <a:chExt cx="916164" cy="721400"/>
          </a:xfrm>
        </p:grpSpPr>
        <p:grpSp>
          <p:nvGrpSpPr>
            <p:cNvPr id="22" name="组合 21">
              <a:extLst>
                <a:ext uri="{FF2B5EF4-FFF2-40B4-BE49-F238E27FC236}">
                  <a16:creationId xmlns:a16="http://schemas.microsoft.com/office/drawing/2014/main" id="{A6BF0CC1-3CF4-442E-A69E-F67B2913BBF8}"/>
                </a:ext>
              </a:extLst>
            </p:cNvPr>
            <p:cNvGrpSpPr/>
            <p:nvPr userDrawn="1"/>
          </p:nvGrpSpPr>
          <p:grpSpPr>
            <a:xfrm>
              <a:off x="11266575" y="104775"/>
              <a:ext cx="561129" cy="561127"/>
              <a:chOff x="8975104" y="123891"/>
              <a:chExt cx="814140" cy="814138"/>
            </a:xfrm>
          </p:grpSpPr>
          <p:sp>
            <p:nvSpPr>
              <p:cNvPr id="24" name="椭圆 23">
                <a:extLst>
                  <a:ext uri="{FF2B5EF4-FFF2-40B4-BE49-F238E27FC236}">
                    <a16:creationId xmlns:a16="http://schemas.microsoft.com/office/drawing/2014/main" id="{2FBE761B-5136-4C41-8C80-893BC52F9E78}"/>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2451A7E-4557-4761-9475-BDFD39DDC77A}"/>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a:extLst>
                <a:ext uri="{FF2B5EF4-FFF2-40B4-BE49-F238E27FC236}">
                  <a16:creationId xmlns:a16="http://schemas.microsoft.com/office/drawing/2014/main" id="{255DC4F0-FC18-4628-B90C-9FF28B7D4B4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cxnSp>
        <p:nvCxnSpPr>
          <p:cNvPr id="29" name="直接连接符 28">
            <a:extLst>
              <a:ext uri="{FF2B5EF4-FFF2-40B4-BE49-F238E27FC236}">
                <a16:creationId xmlns:a16="http://schemas.microsoft.com/office/drawing/2014/main" id="{9F1B8DAA-7DD0-4030-839E-129AC7C7295E}"/>
              </a:ext>
            </a:extLst>
          </p:cNvPr>
          <p:cNvCxnSpPr>
            <a:cxnSpLocks/>
          </p:cNvCxnSpPr>
          <p:nvPr/>
        </p:nvCxnSpPr>
        <p:spPr>
          <a:xfrm>
            <a:off x="6612731" y="5947884"/>
            <a:ext cx="5586773"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弧形 29">
            <a:extLst>
              <a:ext uri="{FF2B5EF4-FFF2-40B4-BE49-F238E27FC236}">
                <a16:creationId xmlns:a16="http://schemas.microsoft.com/office/drawing/2014/main" id="{F8E0C800-FD09-4C53-A390-F17F9869B6A0}"/>
              </a:ext>
            </a:extLst>
          </p:cNvPr>
          <p:cNvSpPr/>
          <p:nvPr/>
        </p:nvSpPr>
        <p:spPr>
          <a:xfrm>
            <a:off x="5554980" y="5470799"/>
            <a:ext cx="954170" cy="954170"/>
          </a:xfrm>
          <a:prstGeom prst="arc">
            <a:avLst>
              <a:gd name="adj1" fmla="val 10811972"/>
              <a:gd name="adj2" fmla="val 1418139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3054798C-A244-47A6-8D64-A70CE7525952}"/>
              </a:ext>
            </a:extLst>
          </p:cNvPr>
          <p:cNvSpPr/>
          <p:nvPr/>
        </p:nvSpPr>
        <p:spPr>
          <a:xfrm flipH="1" flipV="1">
            <a:off x="5554979" y="5429106"/>
            <a:ext cx="1057751" cy="1037556"/>
          </a:xfrm>
          <a:prstGeom prst="arc">
            <a:avLst>
              <a:gd name="adj1" fmla="val 10811972"/>
              <a:gd name="adj2" fmla="val 1380467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5690801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6BC2A0A-FDAB-48CF-BD46-8A95E5AB14DB}"/>
              </a:ext>
            </a:extLst>
          </p:cNvPr>
          <p:cNvGrpSpPr/>
          <p:nvPr/>
        </p:nvGrpSpPr>
        <p:grpSpPr>
          <a:xfrm>
            <a:off x="0" y="1"/>
            <a:ext cx="12199504" cy="6858000"/>
            <a:chOff x="0" y="758642"/>
            <a:chExt cx="9149628" cy="6099358"/>
          </a:xfrm>
        </p:grpSpPr>
        <p:pic>
          <p:nvPicPr>
            <p:cNvPr id="8" name="图片 7">
              <a:extLst>
                <a:ext uri="{FF2B5EF4-FFF2-40B4-BE49-F238E27FC236}">
                  <a16:creationId xmlns:a16="http://schemas.microsoft.com/office/drawing/2014/main" id="{D35ADDB6-1D35-4846-A789-B1DF456760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9" name="矩形 8">
              <a:extLst>
                <a:ext uri="{FF2B5EF4-FFF2-40B4-BE49-F238E27FC236}">
                  <a16:creationId xmlns:a16="http://schemas.microsoft.com/office/drawing/2014/main" id="{EC9FC84E-E18D-456F-88AC-CA15B54B5280}"/>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6CC6FC75-B964-4C55-B136-2AC1D7A4AB64}"/>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B524E90A-2C77-40F9-8D87-6FEED6493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280900" cy="9210675"/>
          </a:xfrm>
          <a:prstGeom prst="rect">
            <a:avLst/>
          </a:prstGeom>
        </p:spPr>
      </p:pic>
      <p:sp>
        <p:nvSpPr>
          <p:cNvPr id="11" name="椭圆 10">
            <a:extLst>
              <a:ext uri="{FF2B5EF4-FFF2-40B4-BE49-F238E27FC236}">
                <a16:creationId xmlns:a16="http://schemas.microsoft.com/office/drawing/2014/main" id="{C0165582-E69F-4C77-AE2D-D3BD53FAD822}"/>
              </a:ext>
            </a:extLst>
          </p:cNvPr>
          <p:cNvSpPr/>
          <p:nvPr/>
        </p:nvSpPr>
        <p:spPr>
          <a:xfrm rot="11616822">
            <a:off x="-574251" y="-3162426"/>
            <a:ext cx="13983522" cy="13983486"/>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6025FAF-5659-4CAD-9A49-D8DB348D4326}"/>
              </a:ext>
            </a:extLst>
          </p:cNvPr>
          <p:cNvSpPr/>
          <p:nvPr/>
        </p:nvSpPr>
        <p:spPr>
          <a:xfrm>
            <a:off x="3352800" y="1969043"/>
            <a:ext cx="7645400" cy="3270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E8C61CB-ABC8-45F1-B356-81B7690AE5EF}"/>
              </a:ext>
            </a:extLst>
          </p:cNvPr>
          <p:cNvSpPr/>
          <p:nvPr/>
        </p:nvSpPr>
        <p:spPr>
          <a:xfrm>
            <a:off x="2212420" y="5629275"/>
            <a:ext cx="311446" cy="311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a:extLst>
              <a:ext uri="{FF2B5EF4-FFF2-40B4-BE49-F238E27FC236}">
                <a16:creationId xmlns:a16="http://schemas.microsoft.com/office/drawing/2014/main" id="{F31F4A8F-CFE4-4DED-B7A9-1C0588A9F0D6}"/>
              </a:ext>
            </a:extLst>
          </p:cNvPr>
          <p:cNvSpPr/>
          <p:nvPr/>
        </p:nvSpPr>
        <p:spPr>
          <a:xfrm flipH="1">
            <a:off x="3655608" y="2303630"/>
            <a:ext cx="2440391" cy="423338"/>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矩形 13">
            <a:extLst>
              <a:ext uri="{FF2B5EF4-FFF2-40B4-BE49-F238E27FC236}">
                <a16:creationId xmlns:a16="http://schemas.microsoft.com/office/drawing/2014/main" id="{588039E5-D376-4900-919D-33DFC3D97098}"/>
              </a:ext>
            </a:extLst>
          </p:cNvPr>
          <p:cNvSpPr/>
          <p:nvPr/>
        </p:nvSpPr>
        <p:spPr>
          <a:xfrm>
            <a:off x="8752114" y="1969043"/>
            <a:ext cx="2246086" cy="3257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4">
            <a:extLst>
              <a:ext uri="{FF2B5EF4-FFF2-40B4-BE49-F238E27FC236}">
                <a16:creationId xmlns:a16="http://schemas.microsoft.com/office/drawing/2014/main" id="{116B927A-A3A4-4EE8-960F-A6D5B663AB05}"/>
              </a:ext>
            </a:extLst>
          </p:cNvPr>
          <p:cNvSpPr/>
          <p:nvPr/>
        </p:nvSpPr>
        <p:spPr>
          <a:xfrm flipH="1">
            <a:off x="8879228" y="2303630"/>
            <a:ext cx="1128235" cy="423338"/>
          </a:xfrm>
          <a:prstGeom prst="roundRect">
            <a:avLst>
              <a:gd name="adj" fmla="val 50000"/>
            </a:avLst>
          </a:prstGeom>
          <a:solidFill>
            <a:srgbClr val="207CD8"/>
          </a:solid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GB" sz="1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id="{6FF7DFC3-A073-438B-B634-FBE872C12FEB}"/>
              </a:ext>
            </a:extLst>
          </p:cNvPr>
          <p:cNvSpPr/>
          <p:nvPr/>
        </p:nvSpPr>
        <p:spPr>
          <a:xfrm>
            <a:off x="3655608" y="2330633"/>
            <a:ext cx="2440391" cy="369332"/>
          </a:xfrm>
          <a:prstGeom prst="rect">
            <a:avLst/>
          </a:prstGeom>
        </p:spPr>
        <p:txBody>
          <a:bodyPr wrap="square">
            <a:spAutoFit/>
          </a:bodyPr>
          <a:lstStyle/>
          <a:p>
            <a:pPr algn="ctr"/>
            <a:r>
              <a:rPr lang="zh-CN" altLang="en-US" b="1" i="0" dirty="0">
                <a:solidFill>
                  <a:schemeClr val="bg1"/>
                </a:solidFill>
                <a:effectLst/>
                <a:latin typeface="汉仪粗宋简" panose="02010609000101010101" pitchFamily="49" charset="-122"/>
                <a:ea typeface="汉仪粗宋简" panose="02010609000101010101" pitchFamily="49" charset="-122"/>
              </a:rPr>
              <a:t>河南艺术职业学院</a:t>
            </a:r>
            <a:endParaRPr lang="zh-CN" altLang="en-US" b="1" dirty="0">
              <a:solidFill>
                <a:schemeClr val="bg1"/>
              </a:solidFill>
              <a:latin typeface="汉仪粗宋简" panose="02010609000101010101" pitchFamily="49" charset="-122"/>
              <a:ea typeface="汉仪粗宋简" panose="02010609000101010101" pitchFamily="49" charset="-122"/>
            </a:endParaRPr>
          </a:p>
        </p:txBody>
      </p:sp>
      <p:sp>
        <p:nvSpPr>
          <p:cNvPr id="18" name="矩形 17">
            <a:extLst>
              <a:ext uri="{FF2B5EF4-FFF2-40B4-BE49-F238E27FC236}">
                <a16:creationId xmlns:a16="http://schemas.microsoft.com/office/drawing/2014/main" id="{C5A42E60-F0F8-4896-8AA6-3B127549B42F}"/>
              </a:ext>
            </a:extLst>
          </p:cNvPr>
          <p:cNvSpPr/>
          <p:nvPr/>
        </p:nvSpPr>
        <p:spPr>
          <a:xfrm>
            <a:off x="8684248" y="2339852"/>
            <a:ext cx="1509332" cy="338554"/>
          </a:xfrm>
          <a:prstGeom prst="rect">
            <a:avLst/>
          </a:prstGeom>
        </p:spPr>
        <p:txBody>
          <a:bodyPr wrap="square">
            <a:spAutoFit/>
          </a:bodyPr>
          <a:lstStyle/>
          <a:p>
            <a:pPr algn="ctr"/>
            <a:r>
              <a:rPr lang="zh-CN" altLang="en-US" sz="1600" b="1" dirty="0">
                <a:solidFill>
                  <a:schemeClr val="bg1"/>
                </a:solidFill>
                <a:latin typeface="汉仪粗宋简" panose="02010609000101010101" pitchFamily="49" charset="-122"/>
                <a:ea typeface="汉仪粗宋简" panose="02010609000101010101" pitchFamily="49" charset="-122"/>
              </a:rPr>
              <a:t>教职工人数</a:t>
            </a:r>
          </a:p>
        </p:txBody>
      </p:sp>
      <p:sp>
        <p:nvSpPr>
          <p:cNvPr id="20" name="矩形 19">
            <a:extLst>
              <a:ext uri="{FF2B5EF4-FFF2-40B4-BE49-F238E27FC236}">
                <a16:creationId xmlns:a16="http://schemas.microsoft.com/office/drawing/2014/main" id="{78719D76-5F9C-4548-B267-042741272612}"/>
              </a:ext>
            </a:extLst>
          </p:cNvPr>
          <p:cNvSpPr/>
          <p:nvPr/>
        </p:nvSpPr>
        <p:spPr>
          <a:xfrm>
            <a:off x="3655608" y="2862621"/>
            <a:ext cx="5015111" cy="1754326"/>
          </a:xfrm>
          <a:prstGeom prst="rect">
            <a:avLst/>
          </a:prstGeom>
        </p:spPr>
        <p:txBody>
          <a:bodyPr wrap="square">
            <a:spAutoFit/>
          </a:bodyPr>
          <a:lstStyle/>
          <a:p>
            <a:pPr>
              <a:lnSpc>
                <a:spcPct val="150000"/>
              </a:lnSpc>
            </a:pPr>
            <a:r>
              <a:rPr lang="zh-CN" altLang="en-US" b="0" i="0" dirty="0">
                <a:solidFill>
                  <a:srgbClr val="000000"/>
                </a:solidFill>
                <a:effectLst/>
                <a:latin typeface="汉仪粗宋简" panose="02010609000101010101" pitchFamily="49" charset="-122"/>
                <a:ea typeface="汉仪粗宋简" panose="02010609000101010101" pitchFamily="49" charset="-122"/>
              </a:rPr>
              <a:t>拥有教职工</a:t>
            </a:r>
            <a:r>
              <a:rPr lang="en-US" altLang="zh-CN" b="0" i="0" dirty="0">
                <a:solidFill>
                  <a:srgbClr val="000000"/>
                </a:solidFill>
                <a:effectLst/>
                <a:latin typeface="汉仪粗宋简" panose="02010609000101010101" pitchFamily="49" charset="-122"/>
                <a:ea typeface="汉仪粗宋简" panose="02010609000101010101" pitchFamily="49" charset="-122"/>
              </a:rPr>
              <a:t>532</a:t>
            </a:r>
            <a:r>
              <a:rPr lang="zh-CN" altLang="en-US" b="0" i="0" dirty="0">
                <a:solidFill>
                  <a:srgbClr val="000000"/>
                </a:solidFill>
                <a:effectLst/>
                <a:latin typeface="汉仪粗宋简" panose="02010609000101010101" pitchFamily="49" charset="-122"/>
                <a:ea typeface="汉仪粗宋简" panose="02010609000101010101" pitchFamily="49" charset="-122"/>
              </a:rPr>
              <a:t>人，其中专兼职教师</a:t>
            </a:r>
            <a:r>
              <a:rPr lang="en-US" altLang="zh-CN" b="0" i="0" dirty="0">
                <a:solidFill>
                  <a:srgbClr val="000000"/>
                </a:solidFill>
                <a:effectLst/>
                <a:latin typeface="汉仪粗宋简" panose="02010609000101010101" pitchFamily="49" charset="-122"/>
                <a:ea typeface="汉仪粗宋简" panose="02010609000101010101" pitchFamily="49" charset="-122"/>
              </a:rPr>
              <a:t>313</a:t>
            </a:r>
            <a:r>
              <a:rPr lang="zh-CN" altLang="en-US" b="0" i="0" dirty="0">
                <a:solidFill>
                  <a:srgbClr val="000000"/>
                </a:solidFill>
                <a:effectLst/>
                <a:latin typeface="汉仪粗宋简" panose="02010609000101010101" pitchFamily="49" charset="-122"/>
                <a:ea typeface="汉仪粗宋简" panose="02010609000101010101" pitchFamily="49" charset="-122"/>
              </a:rPr>
              <a:t>人，副高级以上职称</a:t>
            </a:r>
            <a:r>
              <a:rPr lang="en-US" altLang="zh-CN" b="0" i="0" dirty="0">
                <a:solidFill>
                  <a:srgbClr val="000000"/>
                </a:solidFill>
                <a:effectLst/>
                <a:latin typeface="汉仪粗宋简" panose="02010609000101010101" pitchFamily="49" charset="-122"/>
                <a:ea typeface="汉仪粗宋简" panose="02010609000101010101" pitchFamily="49" charset="-122"/>
              </a:rPr>
              <a:t>104</a:t>
            </a:r>
            <a:r>
              <a:rPr lang="zh-CN" altLang="en-US" b="0" i="0" dirty="0">
                <a:solidFill>
                  <a:srgbClr val="000000"/>
                </a:solidFill>
                <a:effectLst/>
                <a:latin typeface="汉仪粗宋简" panose="02010609000101010101" pitchFamily="49" charset="-122"/>
                <a:ea typeface="汉仪粗宋简" panose="02010609000101010101" pitchFamily="49" charset="-122"/>
              </a:rPr>
              <a:t>人，教授</a:t>
            </a:r>
            <a:r>
              <a:rPr lang="en-US" altLang="zh-CN" b="0" i="0" dirty="0">
                <a:solidFill>
                  <a:srgbClr val="000000"/>
                </a:solidFill>
                <a:effectLst/>
                <a:latin typeface="汉仪粗宋简" panose="02010609000101010101" pitchFamily="49" charset="-122"/>
                <a:ea typeface="汉仪粗宋简" panose="02010609000101010101" pitchFamily="49" charset="-122"/>
              </a:rPr>
              <a:t>8</a:t>
            </a:r>
            <a:r>
              <a:rPr lang="zh-CN" altLang="en-US" b="0" i="0" dirty="0">
                <a:solidFill>
                  <a:srgbClr val="000000"/>
                </a:solidFill>
                <a:effectLst/>
                <a:latin typeface="汉仪粗宋简" panose="02010609000101010101" pitchFamily="49" charset="-122"/>
                <a:ea typeface="汉仪粗宋简" panose="02010609000101010101" pitchFamily="49" charset="-122"/>
              </a:rPr>
              <a:t>人。</a:t>
            </a:r>
            <a:r>
              <a:rPr lang="zh-CN" altLang="en-US" dirty="0">
                <a:solidFill>
                  <a:srgbClr val="000000"/>
                </a:solidFill>
                <a:latin typeface="汉仪粗宋简" panose="02010609000101010101" pitchFamily="49" charset="-122"/>
                <a:ea typeface="汉仪粗宋简" panose="02010609000101010101" pitchFamily="49" charset="-122"/>
              </a:rPr>
              <a:t>教师队伍中既有老一辈著名艺术教育家，又有具有创新精神的中青年教师。</a:t>
            </a:r>
            <a:endParaRPr lang="zh-CN" altLang="en-US" dirty="0">
              <a:latin typeface="汉仪粗宋简" panose="02010609000101010101" pitchFamily="49" charset="-122"/>
              <a:ea typeface="汉仪粗宋简" panose="02010609000101010101" pitchFamily="49" charset="-122"/>
            </a:endParaRPr>
          </a:p>
        </p:txBody>
      </p:sp>
      <p:sp>
        <p:nvSpPr>
          <p:cNvPr id="21" name="矩形 20">
            <a:extLst>
              <a:ext uri="{FF2B5EF4-FFF2-40B4-BE49-F238E27FC236}">
                <a16:creationId xmlns:a16="http://schemas.microsoft.com/office/drawing/2014/main" id="{6FF7DFC3-A073-438B-B634-FBE872C12FEB}"/>
              </a:ext>
            </a:extLst>
          </p:cNvPr>
          <p:cNvSpPr/>
          <p:nvPr/>
        </p:nvSpPr>
        <p:spPr>
          <a:xfrm>
            <a:off x="8906013" y="1580138"/>
            <a:ext cx="2440391" cy="338554"/>
          </a:xfrm>
          <a:prstGeom prst="rect">
            <a:avLst/>
          </a:prstGeom>
        </p:spPr>
        <p:txBody>
          <a:bodyPr wrap="square">
            <a:spAutoFit/>
          </a:bodyPr>
          <a:lstStyle/>
          <a:p>
            <a:pPr algn="ctr"/>
            <a:r>
              <a:rPr lang="zh-CN" altLang="en-US" sz="1600" b="1" dirty="0">
                <a:solidFill>
                  <a:schemeClr val="bg1"/>
                </a:solidFill>
                <a:latin typeface="汉仪粗宋简" panose="02010609000101010101" pitchFamily="49" charset="-122"/>
                <a:ea typeface="汉仪粗宋简" panose="02010609000101010101" pitchFamily="49" charset="-122"/>
              </a:rPr>
              <a:t>学院师资力量雄厚</a:t>
            </a:r>
          </a:p>
        </p:txBody>
      </p:sp>
      <p:grpSp>
        <p:nvGrpSpPr>
          <p:cNvPr id="3" name="组合 2"/>
          <p:cNvGrpSpPr/>
          <p:nvPr/>
        </p:nvGrpSpPr>
        <p:grpSpPr>
          <a:xfrm>
            <a:off x="8870163" y="2776056"/>
            <a:ext cx="2009987" cy="1971965"/>
            <a:chOff x="8109039" y="2491067"/>
            <a:chExt cx="2805615" cy="2752542"/>
          </a:xfrm>
        </p:grpSpPr>
        <p:sp>
          <p:nvSpPr>
            <p:cNvPr id="32" name="任意多边形: 形状 3">
              <a:extLst>
                <a:ext uri="{FF2B5EF4-FFF2-40B4-BE49-F238E27FC236}">
                  <a16:creationId xmlns:a16="http://schemas.microsoft.com/office/drawing/2014/main" id="{086EA5D4-990D-49BF-B901-7016722681C7}"/>
                </a:ext>
              </a:extLst>
            </p:cNvPr>
            <p:cNvSpPr/>
            <p:nvPr/>
          </p:nvSpPr>
          <p:spPr bwMode="auto">
            <a:xfrm rot="3850686">
              <a:off x="8255681" y="2584635"/>
              <a:ext cx="2752542" cy="2565405"/>
            </a:xfrm>
            <a:custGeom>
              <a:avLst/>
              <a:gdLst>
                <a:gd name="connsiteX0" fmla="*/ 35350 w 3367484"/>
                <a:gd name="connsiteY0" fmla="*/ 2781303 h 3142232"/>
                <a:gd name="connsiteX1" fmla="*/ 1692700 w 3367484"/>
                <a:gd name="connsiteY1" fmla="*/ 3 h 3142232"/>
                <a:gd name="connsiteX2" fmla="*/ 3331000 w 3367484"/>
                <a:gd name="connsiteY2" fmla="*/ 2800353 h 3142232"/>
                <a:gd name="connsiteX3" fmla="*/ 35350 w 3367484"/>
                <a:gd name="connsiteY3" fmla="*/ 2781303 h 3142232"/>
              </a:gdLst>
              <a:ahLst/>
              <a:cxnLst>
                <a:cxn ang="0">
                  <a:pos x="connsiteX0" y="connsiteY0"/>
                </a:cxn>
                <a:cxn ang="0">
                  <a:pos x="connsiteX1" y="connsiteY1"/>
                </a:cxn>
                <a:cxn ang="0">
                  <a:pos x="connsiteX2" y="connsiteY2"/>
                </a:cxn>
                <a:cxn ang="0">
                  <a:pos x="connsiteX3" y="connsiteY3"/>
                </a:cxn>
              </a:cxnLst>
              <a:rect l="l" t="t" r="r" b="b"/>
              <a:pathLst>
                <a:path w="3367484" h="3142232">
                  <a:moveTo>
                    <a:pt x="35350" y="2781303"/>
                  </a:moveTo>
                  <a:cubicBezTo>
                    <a:pt x="-237700" y="2314578"/>
                    <a:pt x="1143425" y="-3172"/>
                    <a:pt x="1692700" y="3"/>
                  </a:cubicBezTo>
                  <a:cubicBezTo>
                    <a:pt x="2241975" y="3178"/>
                    <a:pt x="3607225" y="2330453"/>
                    <a:pt x="3331000" y="2800353"/>
                  </a:cubicBezTo>
                  <a:cubicBezTo>
                    <a:pt x="3054775" y="3270253"/>
                    <a:pt x="308400" y="3248028"/>
                    <a:pt x="35350" y="2781303"/>
                  </a:cubicBezTo>
                  <a:close/>
                </a:path>
              </a:pathLst>
            </a:custGeom>
            <a:gradFill flip="none" rotWithShape="1">
              <a:gsLst>
                <a:gs pos="0">
                  <a:srgbClr val="0070C0">
                    <a:alpha val="21000"/>
                  </a:srgbClr>
                </a:gs>
                <a:gs pos="100000">
                  <a:srgbClr val="00B0F0">
                    <a:alpha val="12000"/>
                  </a:srgbClr>
                </a:gs>
              </a:gsLst>
              <a:lin ang="0" scaled="1"/>
              <a:tileRect/>
            </a:gra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33" name="任意多边形: 形状 3">
              <a:extLst>
                <a:ext uri="{FF2B5EF4-FFF2-40B4-BE49-F238E27FC236}">
                  <a16:creationId xmlns:a16="http://schemas.microsoft.com/office/drawing/2014/main" id="{086EA5D4-990D-49BF-B901-7016722681C7}"/>
                </a:ext>
              </a:extLst>
            </p:cNvPr>
            <p:cNvSpPr/>
            <p:nvPr/>
          </p:nvSpPr>
          <p:spPr bwMode="auto">
            <a:xfrm rot="20589601">
              <a:off x="8109039" y="2557453"/>
              <a:ext cx="2752542" cy="2565405"/>
            </a:xfrm>
            <a:custGeom>
              <a:avLst/>
              <a:gdLst>
                <a:gd name="connsiteX0" fmla="*/ 35350 w 3367484"/>
                <a:gd name="connsiteY0" fmla="*/ 2781303 h 3142232"/>
                <a:gd name="connsiteX1" fmla="*/ 1692700 w 3367484"/>
                <a:gd name="connsiteY1" fmla="*/ 3 h 3142232"/>
                <a:gd name="connsiteX2" fmla="*/ 3331000 w 3367484"/>
                <a:gd name="connsiteY2" fmla="*/ 2800353 h 3142232"/>
                <a:gd name="connsiteX3" fmla="*/ 35350 w 3367484"/>
                <a:gd name="connsiteY3" fmla="*/ 2781303 h 3142232"/>
              </a:gdLst>
              <a:ahLst/>
              <a:cxnLst>
                <a:cxn ang="0">
                  <a:pos x="connsiteX0" y="connsiteY0"/>
                </a:cxn>
                <a:cxn ang="0">
                  <a:pos x="connsiteX1" y="connsiteY1"/>
                </a:cxn>
                <a:cxn ang="0">
                  <a:pos x="connsiteX2" y="connsiteY2"/>
                </a:cxn>
                <a:cxn ang="0">
                  <a:pos x="connsiteX3" y="connsiteY3"/>
                </a:cxn>
              </a:cxnLst>
              <a:rect l="l" t="t" r="r" b="b"/>
              <a:pathLst>
                <a:path w="3367484" h="3142232">
                  <a:moveTo>
                    <a:pt x="35350" y="2781303"/>
                  </a:moveTo>
                  <a:cubicBezTo>
                    <a:pt x="-237700" y="2314578"/>
                    <a:pt x="1143425" y="-3172"/>
                    <a:pt x="1692700" y="3"/>
                  </a:cubicBezTo>
                  <a:cubicBezTo>
                    <a:pt x="2241975" y="3178"/>
                    <a:pt x="3607225" y="2330453"/>
                    <a:pt x="3331000" y="2800353"/>
                  </a:cubicBezTo>
                  <a:cubicBezTo>
                    <a:pt x="3054775" y="3270253"/>
                    <a:pt x="308400" y="3248028"/>
                    <a:pt x="35350" y="2781303"/>
                  </a:cubicBezTo>
                  <a:close/>
                </a:path>
              </a:pathLst>
            </a:custGeom>
            <a:gradFill flip="none" rotWithShape="1">
              <a:gsLst>
                <a:gs pos="0">
                  <a:srgbClr val="0070C0">
                    <a:alpha val="21000"/>
                  </a:srgbClr>
                </a:gs>
                <a:gs pos="100000">
                  <a:srgbClr val="00B0F0">
                    <a:alpha val="12000"/>
                  </a:srgbClr>
                </a:gs>
              </a:gsLst>
              <a:lin ang="0" scaled="1"/>
              <a:tileRect/>
            </a:gra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grpSp>
        <p:nvGrpSpPr>
          <p:cNvPr id="28" name="组合 27"/>
          <p:cNvGrpSpPr/>
          <p:nvPr/>
        </p:nvGrpSpPr>
        <p:grpSpPr>
          <a:xfrm>
            <a:off x="8906013" y="3152250"/>
            <a:ext cx="1723886" cy="307777"/>
            <a:chOff x="8906013" y="3152250"/>
            <a:chExt cx="1723886" cy="307777"/>
          </a:xfrm>
        </p:grpSpPr>
        <p:sp>
          <p:nvSpPr>
            <p:cNvPr id="31" name="Freeform 42">
              <a:extLst>
                <a:ext uri="{FF2B5EF4-FFF2-40B4-BE49-F238E27FC236}">
                  <a16:creationId xmlns:a16="http://schemas.microsoft.com/office/drawing/2014/main" id="{D3505123-0D14-4C85-A761-2682B4B330AA}"/>
                </a:ext>
              </a:extLst>
            </p:cNvPr>
            <p:cNvSpPr>
              <a:spLocks noEditPoints="1"/>
            </p:cNvSpPr>
            <p:nvPr/>
          </p:nvSpPr>
          <p:spPr bwMode="auto">
            <a:xfrm>
              <a:off x="8906013" y="3180673"/>
              <a:ext cx="366857" cy="250932"/>
            </a:xfrm>
            <a:custGeom>
              <a:avLst/>
              <a:gdLst>
                <a:gd name="T0" fmla="*/ 3010 w 3243"/>
                <a:gd name="T1" fmla="*/ 1841 h 2217"/>
                <a:gd name="T2" fmla="*/ 2649 w 3243"/>
                <a:gd name="T3" fmla="*/ 1663 h 2217"/>
                <a:gd name="T4" fmla="*/ 2600 w 3243"/>
                <a:gd name="T5" fmla="*/ 1432 h 2217"/>
                <a:gd name="T6" fmla="*/ 2700 w 3243"/>
                <a:gd name="T7" fmla="*/ 1217 h 2217"/>
                <a:gd name="T8" fmla="*/ 2763 w 3243"/>
                <a:gd name="T9" fmla="*/ 997 h 2217"/>
                <a:gd name="T10" fmla="*/ 2789 w 3243"/>
                <a:gd name="T11" fmla="*/ 653 h 2217"/>
                <a:gd name="T12" fmla="*/ 2576 w 3243"/>
                <a:gd name="T13" fmla="*/ 416 h 2217"/>
                <a:gd name="T14" fmla="*/ 2326 w 3243"/>
                <a:gd name="T15" fmla="*/ 356 h 2217"/>
                <a:gd name="T16" fmla="*/ 2017 w 3243"/>
                <a:gd name="T17" fmla="*/ 955 h 2217"/>
                <a:gd name="T18" fmla="*/ 2050 w 3243"/>
                <a:gd name="T19" fmla="*/ 1190 h 2217"/>
                <a:gd name="T20" fmla="*/ 2164 w 3243"/>
                <a:gd name="T21" fmla="*/ 1407 h 2217"/>
                <a:gd name="T22" fmla="*/ 2168 w 3243"/>
                <a:gd name="T23" fmla="*/ 1629 h 2217"/>
                <a:gd name="T24" fmla="*/ 2391 w 3243"/>
                <a:gd name="T25" fmla="*/ 1728 h 2217"/>
                <a:gd name="T26" fmla="*/ 2480 w 3243"/>
                <a:gd name="T27" fmla="*/ 2123 h 2217"/>
                <a:gd name="T28" fmla="*/ 3207 w 3243"/>
                <a:gd name="T29" fmla="*/ 2156 h 2217"/>
                <a:gd name="T30" fmla="*/ 3243 w 3243"/>
                <a:gd name="T31" fmla="*/ 2152 h 2217"/>
                <a:gd name="T32" fmla="*/ 2409 w 3243"/>
                <a:gd name="T33" fmla="*/ 1904 h 2217"/>
                <a:gd name="T34" fmla="*/ 2245 w 3243"/>
                <a:gd name="T35" fmla="*/ 1719 h 2217"/>
                <a:gd name="T36" fmla="*/ 1714 w 3243"/>
                <a:gd name="T37" fmla="*/ 1511 h 2217"/>
                <a:gd name="T38" fmla="*/ 1554 w 3243"/>
                <a:gd name="T39" fmla="*/ 1354 h 2217"/>
                <a:gd name="T40" fmla="*/ 1480 w 3243"/>
                <a:gd name="T41" fmla="*/ 1267 h 2217"/>
                <a:gd name="T42" fmla="*/ 1546 w 3243"/>
                <a:gd name="T43" fmla="*/ 1096 h 2217"/>
                <a:gd name="T44" fmla="*/ 1650 w 3243"/>
                <a:gd name="T45" fmla="*/ 940 h 2217"/>
                <a:gd name="T46" fmla="*/ 1640 w 3243"/>
                <a:gd name="T47" fmla="*/ 623 h 2217"/>
                <a:gd name="T48" fmla="*/ 1606 w 3243"/>
                <a:gd name="T49" fmla="*/ 162 h 2217"/>
                <a:gd name="T50" fmla="*/ 1472 w 3243"/>
                <a:gd name="T51" fmla="*/ 89 h 2217"/>
                <a:gd name="T52" fmla="*/ 922 w 3243"/>
                <a:gd name="T53" fmla="*/ 79 h 2217"/>
                <a:gd name="T54" fmla="*/ 736 w 3243"/>
                <a:gd name="T55" fmla="*/ 538 h 2217"/>
                <a:gd name="T56" fmla="*/ 721 w 3243"/>
                <a:gd name="T57" fmla="*/ 715 h 2217"/>
                <a:gd name="T58" fmla="*/ 823 w 3243"/>
                <a:gd name="T59" fmla="*/ 995 h 2217"/>
                <a:gd name="T60" fmla="*/ 860 w 3243"/>
                <a:gd name="T61" fmla="*/ 1164 h 2217"/>
                <a:gd name="T62" fmla="*/ 920 w 3243"/>
                <a:gd name="T63" fmla="*/ 1280 h 2217"/>
                <a:gd name="T64" fmla="*/ 865 w 3243"/>
                <a:gd name="T65" fmla="*/ 1346 h 2217"/>
                <a:gd name="T66" fmla="*/ 740 w 3243"/>
                <a:gd name="T67" fmla="*/ 1499 h 2217"/>
                <a:gd name="T68" fmla="*/ 154 w 3243"/>
                <a:gd name="T69" fmla="*/ 1726 h 2217"/>
                <a:gd name="T70" fmla="*/ 6 w 3243"/>
                <a:gd name="T71" fmla="*/ 1893 h 2217"/>
                <a:gd name="T72" fmla="*/ 1059 w 3243"/>
                <a:gd name="T73" fmla="*/ 2217 h 2217"/>
                <a:gd name="T74" fmla="*/ 1133 w 3243"/>
                <a:gd name="T75" fmla="*/ 1703 h 2217"/>
                <a:gd name="T76" fmla="*/ 1082 w 3243"/>
                <a:gd name="T77" fmla="*/ 1582 h 2217"/>
                <a:gd name="T78" fmla="*/ 1127 w 3243"/>
                <a:gd name="T79" fmla="*/ 1526 h 2217"/>
                <a:gd name="T80" fmla="*/ 1298 w 3243"/>
                <a:gd name="T81" fmla="*/ 1666 h 2217"/>
                <a:gd name="T82" fmla="*/ 1403 w 3243"/>
                <a:gd name="T83" fmla="*/ 2205 h 2217"/>
                <a:gd name="T84" fmla="*/ 2416 w 3243"/>
                <a:gd name="T85" fmla="*/ 2216 h 2217"/>
                <a:gd name="T86" fmla="*/ 2409 w 3243"/>
                <a:gd name="T87" fmla="*/ 1904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3" h="2217">
                  <a:moveTo>
                    <a:pt x="3221" y="2059"/>
                  </a:moveTo>
                  <a:cubicBezTo>
                    <a:pt x="3187" y="1952"/>
                    <a:pt x="3106" y="1888"/>
                    <a:pt x="3010" y="1841"/>
                  </a:cubicBezTo>
                  <a:cubicBezTo>
                    <a:pt x="2943" y="1808"/>
                    <a:pt x="2872" y="1785"/>
                    <a:pt x="2805" y="1753"/>
                  </a:cubicBezTo>
                  <a:cubicBezTo>
                    <a:pt x="2751" y="1727"/>
                    <a:pt x="2698" y="1697"/>
                    <a:pt x="2649" y="1663"/>
                  </a:cubicBezTo>
                  <a:cubicBezTo>
                    <a:pt x="2628" y="1648"/>
                    <a:pt x="2610" y="1618"/>
                    <a:pt x="2606" y="1592"/>
                  </a:cubicBezTo>
                  <a:cubicBezTo>
                    <a:pt x="2598" y="1540"/>
                    <a:pt x="2601" y="1485"/>
                    <a:pt x="2600" y="1432"/>
                  </a:cubicBezTo>
                  <a:cubicBezTo>
                    <a:pt x="2600" y="1423"/>
                    <a:pt x="2604" y="1412"/>
                    <a:pt x="2610" y="1405"/>
                  </a:cubicBezTo>
                  <a:cubicBezTo>
                    <a:pt x="2660" y="1352"/>
                    <a:pt x="2683" y="1286"/>
                    <a:pt x="2700" y="1217"/>
                  </a:cubicBezTo>
                  <a:cubicBezTo>
                    <a:pt x="2703" y="1207"/>
                    <a:pt x="2711" y="1194"/>
                    <a:pt x="2721" y="1189"/>
                  </a:cubicBezTo>
                  <a:cubicBezTo>
                    <a:pt x="2777" y="1157"/>
                    <a:pt x="2803" y="1048"/>
                    <a:pt x="2763" y="997"/>
                  </a:cubicBezTo>
                  <a:cubicBezTo>
                    <a:pt x="2750" y="981"/>
                    <a:pt x="2750" y="967"/>
                    <a:pt x="2755" y="949"/>
                  </a:cubicBezTo>
                  <a:cubicBezTo>
                    <a:pt x="2784" y="852"/>
                    <a:pt x="2797" y="754"/>
                    <a:pt x="2789" y="653"/>
                  </a:cubicBezTo>
                  <a:cubicBezTo>
                    <a:pt x="2780" y="537"/>
                    <a:pt x="2715" y="458"/>
                    <a:pt x="2603" y="432"/>
                  </a:cubicBezTo>
                  <a:cubicBezTo>
                    <a:pt x="2594" y="429"/>
                    <a:pt x="2585" y="421"/>
                    <a:pt x="2576" y="416"/>
                  </a:cubicBezTo>
                  <a:cubicBezTo>
                    <a:pt x="2550" y="400"/>
                    <a:pt x="2525" y="374"/>
                    <a:pt x="2496" y="369"/>
                  </a:cubicBezTo>
                  <a:cubicBezTo>
                    <a:pt x="2440" y="358"/>
                    <a:pt x="2382" y="352"/>
                    <a:pt x="2326" y="356"/>
                  </a:cubicBezTo>
                  <a:cubicBezTo>
                    <a:pt x="2117" y="372"/>
                    <a:pt x="1996" y="484"/>
                    <a:pt x="1988" y="705"/>
                  </a:cubicBezTo>
                  <a:cubicBezTo>
                    <a:pt x="1985" y="790"/>
                    <a:pt x="2000" y="873"/>
                    <a:pt x="2017" y="955"/>
                  </a:cubicBezTo>
                  <a:cubicBezTo>
                    <a:pt x="2020" y="967"/>
                    <a:pt x="2016" y="984"/>
                    <a:pt x="2009" y="994"/>
                  </a:cubicBezTo>
                  <a:cubicBezTo>
                    <a:pt x="1970" y="1048"/>
                    <a:pt x="1993" y="1157"/>
                    <a:pt x="2050" y="1190"/>
                  </a:cubicBezTo>
                  <a:cubicBezTo>
                    <a:pt x="2059" y="1195"/>
                    <a:pt x="2068" y="1205"/>
                    <a:pt x="2071" y="1214"/>
                  </a:cubicBezTo>
                  <a:cubicBezTo>
                    <a:pt x="2088" y="1286"/>
                    <a:pt x="2112" y="1353"/>
                    <a:pt x="2164" y="1407"/>
                  </a:cubicBezTo>
                  <a:cubicBezTo>
                    <a:pt x="2169" y="1413"/>
                    <a:pt x="2172" y="1423"/>
                    <a:pt x="2172" y="1431"/>
                  </a:cubicBezTo>
                  <a:cubicBezTo>
                    <a:pt x="2171" y="1495"/>
                    <a:pt x="2169" y="1559"/>
                    <a:pt x="2168" y="1629"/>
                  </a:cubicBezTo>
                  <a:cubicBezTo>
                    <a:pt x="2182" y="1635"/>
                    <a:pt x="2204" y="1641"/>
                    <a:pt x="2225" y="1650"/>
                  </a:cubicBezTo>
                  <a:cubicBezTo>
                    <a:pt x="2280" y="1675"/>
                    <a:pt x="2339" y="1696"/>
                    <a:pt x="2391" y="1728"/>
                  </a:cubicBezTo>
                  <a:cubicBezTo>
                    <a:pt x="2447" y="1764"/>
                    <a:pt x="2479" y="1819"/>
                    <a:pt x="2477" y="1891"/>
                  </a:cubicBezTo>
                  <a:cubicBezTo>
                    <a:pt x="2475" y="1968"/>
                    <a:pt x="2480" y="2045"/>
                    <a:pt x="2480" y="2123"/>
                  </a:cubicBezTo>
                  <a:cubicBezTo>
                    <a:pt x="2480" y="2148"/>
                    <a:pt x="2487" y="2156"/>
                    <a:pt x="2514" y="2156"/>
                  </a:cubicBezTo>
                  <a:cubicBezTo>
                    <a:pt x="2745" y="2155"/>
                    <a:pt x="2976" y="2155"/>
                    <a:pt x="3207" y="2156"/>
                  </a:cubicBezTo>
                  <a:cubicBezTo>
                    <a:pt x="3219" y="2156"/>
                    <a:pt x="3231" y="2157"/>
                    <a:pt x="3243" y="2158"/>
                  </a:cubicBezTo>
                  <a:cubicBezTo>
                    <a:pt x="3243" y="2152"/>
                    <a:pt x="3243" y="2152"/>
                    <a:pt x="3243" y="2152"/>
                  </a:cubicBezTo>
                  <a:cubicBezTo>
                    <a:pt x="3236" y="2120"/>
                    <a:pt x="3230" y="2089"/>
                    <a:pt x="3221" y="2059"/>
                  </a:cubicBezTo>
                  <a:close/>
                  <a:moveTo>
                    <a:pt x="2409" y="1904"/>
                  </a:moveTo>
                  <a:cubicBezTo>
                    <a:pt x="2411" y="1830"/>
                    <a:pt x="2377" y="1785"/>
                    <a:pt x="2318" y="1752"/>
                  </a:cubicBezTo>
                  <a:cubicBezTo>
                    <a:pt x="2294" y="1739"/>
                    <a:pt x="2269" y="1728"/>
                    <a:pt x="2245" y="1719"/>
                  </a:cubicBezTo>
                  <a:cubicBezTo>
                    <a:pt x="2161" y="1686"/>
                    <a:pt x="2077" y="1653"/>
                    <a:pt x="1993" y="1620"/>
                  </a:cubicBezTo>
                  <a:cubicBezTo>
                    <a:pt x="1900" y="1583"/>
                    <a:pt x="1810" y="1539"/>
                    <a:pt x="1714" y="1511"/>
                  </a:cubicBezTo>
                  <a:cubicBezTo>
                    <a:pt x="1646" y="1491"/>
                    <a:pt x="1600" y="1457"/>
                    <a:pt x="1574" y="1394"/>
                  </a:cubicBezTo>
                  <a:cubicBezTo>
                    <a:pt x="1568" y="1380"/>
                    <a:pt x="1559" y="1368"/>
                    <a:pt x="1554" y="1354"/>
                  </a:cubicBezTo>
                  <a:cubicBezTo>
                    <a:pt x="1546" y="1330"/>
                    <a:pt x="1532" y="1318"/>
                    <a:pt x="1506" y="1316"/>
                  </a:cubicBezTo>
                  <a:cubicBezTo>
                    <a:pt x="1469" y="1312"/>
                    <a:pt x="1465" y="1302"/>
                    <a:pt x="1480" y="1267"/>
                  </a:cubicBezTo>
                  <a:cubicBezTo>
                    <a:pt x="1483" y="1259"/>
                    <a:pt x="1486" y="1250"/>
                    <a:pt x="1492" y="1244"/>
                  </a:cubicBezTo>
                  <a:cubicBezTo>
                    <a:pt x="1534" y="1203"/>
                    <a:pt x="1547" y="1153"/>
                    <a:pt x="1546" y="1096"/>
                  </a:cubicBezTo>
                  <a:cubicBezTo>
                    <a:pt x="1546" y="1045"/>
                    <a:pt x="1562" y="1001"/>
                    <a:pt x="1616" y="979"/>
                  </a:cubicBezTo>
                  <a:cubicBezTo>
                    <a:pt x="1631" y="973"/>
                    <a:pt x="1645" y="955"/>
                    <a:pt x="1650" y="940"/>
                  </a:cubicBezTo>
                  <a:cubicBezTo>
                    <a:pt x="1684" y="845"/>
                    <a:pt x="1705" y="749"/>
                    <a:pt x="1649" y="654"/>
                  </a:cubicBezTo>
                  <a:cubicBezTo>
                    <a:pt x="1644" y="644"/>
                    <a:pt x="1639" y="633"/>
                    <a:pt x="1640" y="623"/>
                  </a:cubicBezTo>
                  <a:cubicBezTo>
                    <a:pt x="1642" y="555"/>
                    <a:pt x="1644" y="487"/>
                    <a:pt x="1649" y="419"/>
                  </a:cubicBezTo>
                  <a:cubicBezTo>
                    <a:pt x="1656" y="330"/>
                    <a:pt x="1651" y="243"/>
                    <a:pt x="1606" y="162"/>
                  </a:cubicBezTo>
                  <a:cubicBezTo>
                    <a:pt x="1590" y="135"/>
                    <a:pt x="1568" y="120"/>
                    <a:pt x="1535" y="115"/>
                  </a:cubicBezTo>
                  <a:cubicBezTo>
                    <a:pt x="1513" y="112"/>
                    <a:pt x="1489" y="104"/>
                    <a:pt x="1472" y="89"/>
                  </a:cubicBezTo>
                  <a:cubicBezTo>
                    <a:pt x="1389" y="18"/>
                    <a:pt x="1293" y="0"/>
                    <a:pt x="1189" y="6"/>
                  </a:cubicBezTo>
                  <a:cubicBezTo>
                    <a:pt x="1095" y="12"/>
                    <a:pt x="1008" y="46"/>
                    <a:pt x="922" y="79"/>
                  </a:cubicBezTo>
                  <a:cubicBezTo>
                    <a:pt x="832" y="114"/>
                    <a:pt x="773" y="176"/>
                    <a:pt x="745" y="267"/>
                  </a:cubicBezTo>
                  <a:cubicBezTo>
                    <a:pt x="718" y="356"/>
                    <a:pt x="722" y="447"/>
                    <a:pt x="736" y="538"/>
                  </a:cubicBezTo>
                  <a:cubicBezTo>
                    <a:pt x="744" y="593"/>
                    <a:pt x="762" y="648"/>
                    <a:pt x="724" y="700"/>
                  </a:cubicBezTo>
                  <a:cubicBezTo>
                    <a:pt x="721" y="704"/>
                    <a:pt x="721" y="710"/>
                    <a:pt x="721" y="715"/>
                  </a:cubicBezTo>
                  <a:cubicBezTo>
                    <a:pt x="731" y="786"/>
                    <a:pt x="739" y="858"/>
                    <a:pt x="752" y="928"/>
                  </a:cubicBezTo>
                  <a:cubicBezTo>
                    <a:pt x="759" y="964"/>
                    <a:pt x="783" y="989"/>
                    <a:pt x="823" y="995"/>
                  </a:cubicBezTo>
                  <a:cubicBezTo>
                    <a:pt x="832" y="996"/>
                    <a:pt x="844" y="1010"/>
                    <a:pt x="845" y="1020"/>
                  </a:cubicBezTo>
                  <a:cubicBezTo>
                    <a:pt x="852" y="1068"/>
                    <a:pt x="852" y="1116"/>
                    <a:pt x="860" y="1164"/>
                  </a:cubicBezTo>
                  <a:cubicBezTo>
                    <a:pt x="864" y="1188"/>
                    <a:pt x="877" y="1211"/>
                    <a:pt x="889" y="1234"/>
                  </a:cubicBezTo>
                  <a:cubicBezTo>
                    <a:pt x="897" y="1250"/>
                    <a:pt x="911" y="1263"/>
                    <a:pt x="920" y="1280"/>
                  </a:cubicBezTo>
                  <a:cubicBezTo>
                    <a:pt x="930" y="1297"/>
                    <a:pt x="929" y="1312"/>
                    <a:pt x="903" y="1314"/>
                  </a:cubicBezTo>
                  <a:cubicBezTo>
                    <a:pt x="884" y="1316"/>
                    <a:pt x="874" y="1329"/>
                    <a:pt x="865" y="1346"/>
                  </a:cubicBezTo>
                  <a:cubicBezTo>
                    <a:pt x="848" y="1382"/>
                    <a:pt x="828" y="1417"/>
                    <a:pt x="808" y="1451"/>
                  </a:cubicBezTo>
                  <a:cubicBezTo>
                    <a:pt x="793" y="1477"/>
                    <a:pt x="771" y="1492"/>
                    <a:pt x="740" y="1499"/>
                  </a:cubicBezTo>
                  <a:cubicBezTo>
                    <a:pt x="705" y="1507"/>
                    <a:pt x="670" y="1518"/>
                    <a:pt x="636" y="1532"/>
                  </a:cubicBezTo>
                  <a:cubicBezTo>
                    <a:pt x="475" y="1596"/>
                    <a:pt x="314" y="1660"/>
                    <a:pt x="154" y="1726"/>
                  </a:cubicBezTo>
                  <a:cubicBezTo>
                    <a:pt x="125" y="1738"/>
                    <a:pt x="96" y="1753"/>
                    <a:pt x="70" y="1770"/>
                  </a:cubicBezTo>
                  <a:cubicBezTo>
                    <a:pt x="28" y="1799"/>
                    <a:pt x="6" y="1838"/>
                    <a:pt x="6" y="1893"/>
                  </a:cubicBezTo>
                  <a:cubicBezTo>
                    <a:pt x="7" y="2001"/>
                    <a:pt x="2" y="2109"/>
                    <a:pt x="0" y="2217"/>
                  </a:cubicBezTo>
                  <a:cubicBezTo>
                    <a:pt x="1059" y="2217"/>
                    <a:pt x="1059" y="2217"/>
                    <a:pt x="1059" y="2217"/>
                  </a:cubicBezTo>
                  <a:cubicBezTo>
                    <a:pt x="1070" y="2143"/>
                    <a:pt x="1080" y="2068"/>
                    <a:pt x="1090" y="1994"/>
                  </a:cubicBezTo>
                  <a:cubicBezTo>
                    <a:pt x="1105" y="1897"/>
                    <a:pt x="1120" y="1801"/>
                    <a:pt x="1133" y="1703"/>
                  </a:cubicBezTo>
                  <a:cubicBezTo>
                    <a:pt x="1135" y="1694"/>
                    <a:pt x="1130" y="1682"/>
                    <a:pt x="1126" y="1673"/>
                  </a:cubicBezTo>
                  <a:cubicBezTo>
                    <a:pt x="1112" y="1642"/>
                    <a:pt x="1098" y="1611"/>
                    <a:pt x="1082" y="1582"/>
                  </a:cubicBezTo>
                  <a:cubicBezTo>
                    <a:pt x="1070" y="1560"/>
                    <a:pt x="1075" y="1548"/>
                    <a:pt x="1098" y="1540"/>
                  </a:cubicBezTo>
                  <a:cubicBezTo>
                    <a:pt x="1108" y="1537"/>
                    <a:pt x="1119" y="1532"/>
                    <a:pt x="1127" y="1526"/>
                  </a:cubicBezTo>
                  <a:cubicBezTo>
                    <a:pt x="1210" y="1460"/>
                    <a:pt x="1280" y="1502"/>
                    <a:pt x="1351" y="1556"/>
                  </a:cubicBezTo>
                  <a:cubicBezTo>
                    <a:pt x="1333" y="1592"/>
                    <a:pt x="1314" y="1628"/>
                    <a:pt x="1298" y="1666"/>
                  </a:cubicBezTo>
                  <a:cubicBezTo>
                    <a:pt x="1291" y="1684"/>
                    <a:pt x="1287" y="1705"/>
                    <a:pt x="1291" y="1723"/>
                  </a:cubicBezTo>
                  <a:cubicBezTo>
                    <a:pt x="1327" y="1884"/>
                    <a:pt x="1365" y="2044"/>
                    <a:pt x="1403" y="2205"/>
                  </a:cubicBezTo>
                  <a:cubicBezTo>
                    <a:pt x="1404" y="2208"/>
                    <a:pt x="1404" y="2212"/>
                    <a:pt x="1405" y="2216"/>
                  </a:cubicBezTo>
                  <a:cubicBezTo>
                    <a:pt x="2416" y="2216"/>
                    <a:pt x="2416" y="2216"/>
                    <a:pt x="2416" y="2216"/>
                  </a:cubicBezTo>
                  <a:cubicBezTo>
                    <a:pt x="2413" y="2112"/>
                    <a:pt x="2407" y="2008"/>
                    <a:pt x="2409" y="1904"/>
                  </a:cubicBezTo>
                  <a:close/>
                  <a:moveTo>
                    <a:pt x="2409" y="1904"/>
                  </a:moveTo>
                  <a:cubicBezTo>
                    <a:pt x="2409" y="1904"/>
                    <a:pt x="2409" y="1904"/>
                    <a:pt x="2409" y="1904"/>
                  </a:cubicBezTo>
                </a:path>
              </a:pathLst>
            </a:custGeom>
            <a:solidFill>
              <a:srgbClr val="207CD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9306688" y="3152250"/>
              <a:ext cx="1323211" cy="307777"/>
            </a:xfrm>
            <a:prstGeom prst="rect">
              <a:avLst/>
            </a:prstGeom>
          </p:spPr>
          <p:txBody>
            <a:bodyPr wrap="square">
              <a:spAutoFit/>
            </a:bodyPr>
            <a:lstStyle/>
            <a:p>
              <a:r>
                <a:rPr lang="zh-CN" altLang="en-US" sz="1400" dirty="0">
                  <a:solidFill>
                    <a:srgbClr val="207CD8"/>
                  </a:solidFill>
                  <a:latin typeface="汉仪粗宋简" panose="02010609000101010101" pitchFamily="49" charset="-122"/>
                  <a:ea typeface="汉仪粗宋简" panose="02010609000101010101" pitchFamily="49" charset="-122"/>
                </a:rPr>
                <a:t>兼职教师</a:t>
              </a:r>
              <a:r>
                <a:rPr lang="en-US" altLang="zh-CN" sz="1400" dirty="0">
                  <a:solidFill>
                    <a:srgbClr val="207CD8"/>
                  </a:solidFill>
                  <a:latin typeface="汉仪粗宋简" panose="02010609000101010101" pitchFamily="49" charset="-122"/>
                  <a:ea typeface="汉仪粗宋简" panose="02010609000101010101" pitchFamily="49" charset="-122"/>
                </a:rPr>
                <a:t>313</a:t>
              </a:r>
              <a:endParaRPr lang="zh-CN" altLang="en-US" sz="1400" dirty="0">
                <a:solidFill>
                  <a:srgbClr val="207CD8"/>
                </a:solidFill>
              </a:endParaRPr>
            </a:p>
          </p:txBody>
        </p:sp>
      </p:grpSp>
      <p:grpSp>
        <p:nvGrpSpPr>
          <p:cNvPr id="45" name="组合 44"/>
          <p:cNvGrpSpPr/>
          <p:nvPr/>
        </p:nvGrpSpPr>
        <p:grpSpPr>
          <a:xfrm>
            <a:off x="8906013" y="3609184"/>
            <a:ext cx="2207629" cy="307777"/>
            <a:chOff x="8906013" y="3609184"/>
            <a:chExt cx="2207629" cy="307777"/>
          </a:xfrm>
        </p:grpSpPr>
        <p:grpSp>
          <p:nvGrpSpPr>
            <p:cNvPr id="26" name="组合 25">
              <a:extLst>
                <a:ext uri="{FF2B5EF4-FFF2-40B4-BE49-F238E27FC236}">
                  <a16:creationId xmlns:a16="http://schemas.microsoft.com/office/drawing/2014/main" id="{8D2C6773-B974-4433-8F85-2C3A3EE97353}"/>
                </a:ext>
              </a:extLst>
            </p:cNvPr>
            <p:cNvGrpSpPr/>
            <p:nvPr/>
          </p:nvGrpSpPr>
          <p:grpSpPr>
            <a:xfrm>
              <a:off x="8906013" y="3633913"/>
              <a:ext cx="325463" cy="253390"/>
              <a:chOff x="2717801" y="1997075"/>
              <a:chExt cx="1362074" cy="1060451"/>
            </a:xfrm>
            <a:solidFill>
              <a:srgbClr val="207CD8"/>
            </a:solidFill>
          </p:grpSpPr>
          <p:sp>
            <p:nvSpPr>
              <p:cNvPr id="29" name="Freeform 19">
                <a:extLst>
                  <a:ext uri="{FF2B5EF4-FFF2-40B4-BE49-F238E27FC236}">
                    <a16:creationId xmlns:a16="http://schemas.microsoft.com/office/drawing/2014/main" id="{CDE31962-C0FA-4687-8584-81F2CE082729}"/>
                  </a:ext>
                </a:extLst>
              </p:cNvPr>
              <p:cNvSpPr>
                <a:spLocks noEditPoints="1"/>
              </p:cNvSpPr>
              <p:nvPr/>
            </p:nvSpPr>
            <p:spPr bwMode="auto">
              <a:xfrm>
                <a:off x="2941638" y="1997075"/>
                <a:ext cx="914400" cy="1060451"/>
              </a:xfrm>
              <a:custGeom>
                <a:avLst/>
                <a:gdLst>
                  <a:gd name="T0" fmla="*/ 1516 w 2206"/>
                  <a:gd name="T1" fmla="*/ 1418 h 2551"/>
                  <a:gd name="T2" fmla="*/ 1864 w 2206"/>
                  <a:gd name="T3" fmla="*/ 762 h 2551"/>
                  <a:gd name="T4" fmla="*/ 1144 w 2206"/>
                  <a:gd name="T5" fmla="*/ 19 h 2551"/>
                  <a:gd name="T6" fmla="*/ 379 w 2206"/>
                  <a:gd name="T7" fmla="*/ 544 h 2551"/>
                  <a:gd name="T8" fmla="*/ 690 w 2206"/>
                  <a:gd name="T9" fmla="*/ 1418 h 2551"/>
                  <a:gd name="T10" fmla="*/ 718 w 2206"/>
                  <a:gd name="T11" fmla="*/ 1477 h 2551"/>
                  <a:gd name="T12" fmla="*/ 679 w 2206"/>
                  <a:gd name="T13" fmla="*/ 1530 h 2551"/>
                  <a:gd name="T14" fmla="*/ 8 w 2206"/>
                  <a:gd name="T15" fmla="*/ 2365 h 2551"/>
                  <a:gd name="T16" fmla="*/ 43 w 2206"/>
                  <a:gd name="T17" fmla="*/ 2494 h 2551"/>
                  <a:gd name="T18" fmla="*/ 165 w 2206"/>
                  <a:gd name="T19" fmla="*/ 2550 h 2551"/>
                  <a:gd name="T20" fmla="*/ 2040 w 2206"/>
                  <a:gd name="T21" fmla="*/ 2550 h 2551"/>
                  <a:gd name="T22" fmla="*/ 2162 w 2206"/>
                  <a:gd name="T23" fmla="*/ 2494 h 2551"/>
                  <a:gd name="T24" fmla="*/ 2198 w 2206"/>
                  <a:gd name="T25" fmla="*/ 2365 h 2551"/>
                  <a:gd name="T26" fmla="*/ 1526 w 2206"/>
                  <a:gd name="T27" fmla="*/ 1530 h 2551"/>
                  <a:gd name="T28" fmla="*/ 1487 w 2206"/>
                  <a:gd name="T29" fmla="*/ 1477 h 2551"/>
                  <a:gd name="T30" fmla="*/ 1516 w 2206"/>
                  <a:gd name="T31" fmla="*/ 1418 h 2551"/>
                  <a:gd name="T32" fmla="*/ 1516 w 2206"/>
                  <a:gd name="T33" fmla="*/ 1418 h 2551"/>
                  <a:gd name="T34" fmla="*/ 1516 w 2206"/>
                  <a:gd name="T35" fmla="*/ 1418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6" h="2551">
                    <a:moveTo>
                      <a:pt x="1516" y="1418"/>
                    </a:moveTo>
                    <a:cubicBezTo>
                      <a:pt x="1738" y="1275"/>
                      <a:pt x="1870" y="1026"/>
                      <a:pt x="1864" y="762"/>
                    </a:cubicBezTo>
                    <a:cubicBezTo>
                      <a:pt x="1855" y="366"/>
                      <a:pt x="1539" y="40"/>
                      <a:pt x="1144" y="19"/>
                    </a:cubicBezTo>
                    <a:cubicBezTo>
                      <a:pt x="799" y="0"/>
                      <a:pt x="485" y="216"/>
                      <a:pt x="379" y="544"/>
                    </a:cubicBezTo>
                    <a:cubicBezTo>
                      <a:pt x="272" y="872"/>
                      <a:pt x="400" y="1231"/>
                      <a:pt x="690" y="1418"/>
                    </a:cubicBezTo>
                    <a:cubicBezTo>
                      <a:pt x="710" y="1431"/>
                      <a:pt x="721" y="1454"/>
                      <a:pt x="718" y="1477"/>
                    </a:cubicBezTo>
                    <a:cubicBezTo>
                      <a:pt x="716" y="1501"/>
                      <a:pt x="701" y="1521"/>
                      <a:pt x="679" y="1530"/>
                    </a:cubicBezTo>
                    <a:cubicBezTo>
                      <a:pt x="327" y="1675"/>
                      <a:pt x="74" y="1990"/>
                      <a:pt x="8" y="2365"/>
                    </a:cubicBezTo>
                    <a:cubicBezTo>
                      <a:pt x="0" y="2411"/>
                      <a:pt x="13" y="2459"/>
                      <a:pt x="43" y="2494"/>
                    </a:cubicBezTo>
                    <a:cubicBezTo>
                      <a:pt x="74" y="2530"/>
                      <a:pt x="118" y="2551"/>
                      <a:pt x="165" y="2550"/>
                    </a:cubicBezTo>
                    <a:cubicBezTo>
                      <a:pt x="2040" y="2550"/>
                      <a:pt x="2040" y="2550"/>
                      <a:pt x="2040" y="2550"/>
                    </a:cubicBezTo>
                    <a:cubicBezTo>
                      <a:pt x="2087" y="2551"/>
                      <a:pt x="2132" y="2530"/>
                      <a:pt x="2162" y="2494"/>
                    </a:cubicBezTo>
                    <a:cubicBezTo>
                      <a:pt x="2193" y="2459"/>
                      <a:pt x="2206" y="2411"/>
                      <a:pt x="2198" y="2365"/>
                    </a:cubicBezTo>
                    <a:cubicBezTo>
                      <a:pt x="2131" y="1990"/>
                      <a:pt x="1878" y="1675"/>
                      <a:pt x="1526" y="1530"/>
                    </a:cubicBezTo>
                    <a:cubicBezTo>
                      <a:pt x="1504" y="1521"/>
                      <a:pt x="1489" y="1501"/>
                      <a:pt x="1487" y="1477"/>
                    </a:cubicBezTo>
                    <a:cubicBezTo>
                      <a:pt x="1485" y="1454"/>
                      <a:pt x="1496" y="1431"/>
                      <a:pt x="1516" y="1418"/>
                    </a:cubicBezTo>
                    <a:close/>
                    <a:moveTo>
                      <a:pt x="1516" y="1418"/>
                    </a:moveTo>
                    <a:cubicBezTo>
                      <a:pt x="1516" y="1418"/>
                      <a:pt x="1516" y="1418"/>
                      <a:pt x="1516" y="14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0">
                <a:extLst>
                  <a:ext uri="{FF2B5EF4-FFF2-40B4-BE49-F238E27FC236}">
                    <a16:creationId xmlns:a16="http://schemas.microsoft.com/office/drawing/2014/main" id="{51CE1F09-4D8E-4C3E-B195-F1B19BD03819}"/>
                  </a:ext>
                </a:extLst>
              </p:cNvPr>
              <p:cNvSpPr>
                <a:spLocks noEditPoints="1"/>
              </p:cNvSpPr>
              <p:nvPr/>
            </p:nvSpPr>
            <p:spPr bwMode="auto">
              <a:xfrm>
                <a:off x="2717801" y="2178050"/>
                <a:ext cx="1362074" cy="701675"/>
              </a:xfrm>
              <a:custGeom>
                <a:avLst/>
                <a:gdLst>
                  <a:gd name="T0" fmla="*/ 3279 w 3284"/>
                  <a:gd name="T1" fmla="*/ 1565 h 1688"/>
                  <a:gd name="T2" fmla="*/ 2834 w 3284"/>
                  <a:gd name="T3" fmla="*/ 1013 h 1688"/>
                  <a:gd name="T4" fmla="*/ 2808 w 3284"/>
                  <a:gd name="T5" fmla="*/ 978 h 1688"/>
                  <a:gd name="T6" fmla="*/ 2827 w 3284"/>
                  <a:gd name="T7" fmla="*/ 939 h 1688"/>
                  <a:gd name="T8" fmla="*/ 3042 w 3284"/>
                  <a:gd name="T9" fmla="*/ 386 h 1688"/>
                  <a:gd name="T10" fmla="*/ 2581 w 3284"/>
                  <a:gd name="T11" fmla="*/ 13 h 1688"/>
                  <a:gd name="T12" fmla="*/ 2519 w 3284"/>
                  <a:gd name="T13" fmla="*/ 14 h 1688"/>
                  <a:gd name="T14" fmla="*/ 2579 w 3284"/>
                  <a:gd name="T15" fmla="*/ 324 h 1688"/>
                  <a:gd name="T16" fmla="*/ 2297 w 3284"/>
                  <a:gd name="T17" fmla="*/ 1015 h 1688"/>
                  <a:gd name="T18" fmla="*/ 2854 w 3284"/>
                  <a:gd name="T19" fmla="*/ 1688 h 1688"/>
                  <a:gd name="T20" fmla="*/ 3174 w 3284"/>
                  <a:gd name="T21" fmla="*/ 1688 h 1688"/>
                  <a:gd name="T22" fmla="*/ 3255 w 3284"/>
                  <a:gd name="T23" fmla="*/ 1651 h 1688"/>
                  <a:gd name="T24" fmla="*/ 3279 w 3284"/>
                  <a:gd name="T25" fmla="*/ 1565 h 1688"/>
                  <a:gd name="T26" fmla="*/ 986 w 3284"/>
                  <a:gd name="T27" fmla="*/ 1015 h 1688"/>
                  <a:gd name="T28" fmla="*/ 764 w 3284"/>
                  <a:gd name="T29" fmla="*/ 13 h 1688"/>
                  <a:gd name="T30" fmla="*/ 757 w 3284"/>
                  <a:gd name="T31" fmla="*/ 13 h 1688"/>
                  <a:gd name="T32" fmla="*/ 250 w 3284"/>
                  <a:gd name="T33" fmla="*/ 360 h 1688"/>
                  <a:gd name="T34" fmla="*/ 457 w 3284"/>
                  <a:gd name="T35" fmla="*/ 939 h 1688"/>
                  <a:gd name="T36" fmla="*/ 476 w 3284"/>
                  <a:gd name="T37" fmla="*/ 978 h 1688"/>
                  <a:gd name="T38" fmla="*/ 450 w 3284"/>
                  <a:gd name="T39" fmla="*/ 1013 h 1688"/>
                  <a:gd name="T40" fmla="*/ 5 w 3284"/>
                  <a:gd name="T41" fmla="*/ 1565 h 1688"/>
                  <a:gd name="T42" fmla="*/ 29 w 3284"/>
                  <a:gd name="T43" fmla="*/ 1651 h 1688"/>
                  <a:gd name="T44" fmla="*/ 109 w 3284"/>
                  <a:gd name="T45" fmla="*/ 1688 h 1688"/>
                  <a:gd name="T46" fmla="*/ 429 w 3284"/>
                  <a:gd name="T47" fmla="*/ 1688 h 1688"/>
                  <a:gd name="T48" fmla="*/ 986 w 3284"/>
                  <a:gd name="T49" fmla="*/ 1015 h 1688"/>
                  <a:gd name="T50" fmla="*/ 986 w 3284"/>
                  <a:gd name="T51" fmla="*/ 1015 h 1688"/>
                  <a:gd name="T52" fmla="*/ 986 w 3284"/>
                  <a:gd name="T53" fmla="*/ 1015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84" h="1688">
                    <a:moveTo>
                      <a:pt x="3279" y="1565"/>
                    </a:moveTo>
                    <a:cubicBezTo>
                      <a:pt x="3235" y="1317"/>
                      <a:pt x="3067" y="1109"/>
                      <a:pt x="2834" y="1013"/>
                    </a:cubicBezTo>
                    <a:cubicBezTo>
                      <a:pt x="2820" y="1007"/>
                      <a:pt x="2810" y="993"/>
                      <a:pt x="2808" y="978"/>
                    </a:cubicBezTo>
                    <a:cubicBezTo>
                      <a:pt x="2807" y="962"/>
                      <a:pt x="2814" y="947"/>
                      <a:pt x="2827" y="939"/>
                    </a:cubicBezTo>
                    <a:cubicBezTo>
                      <a:pt x="3011" y="821"/>
                      <a:pt x="3098" y="597"/>
                      <a:pt x="3042" y="386"/>
                    </a:cubicBezTo>
                    <a:cubicBezTo>
                      <a:pt x="2986" y="175"/>
                      <a:pt x="2800" y="24"/>
                      <a:pt x="2581" y="13"/>
                    </a:cubicBezTo>
                    <a:cubicBezTo>
                      <a:pt x="2560" y="12"/>
                      <a:pt x="2540" y="12"/>
                      <a:pt x="2519" y="14"/>
                    </a:cubicBezTo>
                    <a:cubicBezTo>
                      <a:pt x="2556" y="113"/>
                      <a:pt x="2577" y="218"/>
                      <a:pt x="2579" y="324"/>
                    </a:cubicBezTo>
                    <a:cubicBezTo>
                      <a:pt x="2585" y="583"/>
                      <a:pt x="2483" y="834"/>
                      <a:pt x="2297" y="1015"/>
                    </a:cubicBezTo>
                    <a:cubicBezTo>
                      <a:pt x="2556" y="1167"/>
                      <a:pt x="2753" y="1405"/>
                      <a:pt x="2854" y="1688"/>
                    </a:cubicBezTo>
                    <a:cubicBezTo>
                      <a:pt x="3174" y="1688"/>
                      <a:pt x="3174" y="1688"/>
                      <a:pt x="3174" y="1688"/>
                    </a:cubicBezTo>
                    <a:cubicBezTo>
                      <a:pt x="3205" y="1688"/>
                      <a:pt x="3235" y="1674"/>
                      <a:pt x="3255" y="1651"/>
                    </a:cubicBezTo>
                    <a:cubicBezTo>
                      <a:pt x="3275" y="1627"/>
                      <a:pt x="3284" y="1596"/>
                      <a:pt x="3279" y="1565"/>
                    </a:cubicBezTo>
                    <a:close/>
                    <a:moveTo>
                      <a:pt x="986" y="1015"/>
                    </a:moveTo>
                    <a:cubicBezTo>
                      <a:pt x="720" y="754"/>
                      <a:pt x="634" y="362"/>
                      <a:pt x="764" y="13"/>
                    </a:cubicBezTo>
                    <a:cubicBezTo>
                      <a:pt x="757" y="13"/>
                      <a:pt x="757" y="13"/>
                      <a:pt x="757" y="13"/>
                    </a:cubicBezTo>
                    <a:cubicBezTo>
                      <a:pt x="529" y="0"/>
                      <a:pt x="321" y="143"/>
                      <a:pt x="250" y="360"/>
                    </a:cubicBezTo>
                    <a:cubicBezTo>
                      <a:pt x="180" y="578"/>
                      <a:pt x="264" y="815"/>
                      <a:pt x="457" y="939"/>
                    </a:cubicBezTo>
                    <a:cubicBezTo>
                      <a:pt x="470" y="947"/>
                      <a:pt x="477" y="962"/>
                      <a:pt x="476" y="978"/>
                    </a:cubicBezTo>
                    <a:cubicBezTo>
                      <a:pt x="474" y="993"/>
                      <a:pt x="464" y="1007"/>
                      <a:pt x="450" y="1013"/>
                    </a:cubicBezTo>
                    <a:cubicBezTo>
                      <a:pt x="217" y="1109"/>
                      <a:pt x="49" y="1317"/>
                      <a:pt x="5" y="1565"/>
                    </a:cubicBezTo>
                    <a:cubicBezTo>
                      <a:pt x="0" y="1596"/>
                      <a:pt x="8" y="1627"/>
                      <a:pt x="29" y="1651"/>
                    </a:cubicBezTo>
                    <a:cubicBezTo>
                      <a:pt x="49" y="1675"/>
                      <a:pt x="78" y="1688"/>
                      <a:pt x="109" y="1688"/>
                    </a:cubicBezTo>
                    <a:cubicBezTo>
                      <a:pt x="429" y="1688"/>
                      <a:pt x="429" y="1688"/>
                      <a:pt x="429" y="1688"/>
                    </a:cubicBezTo>
                    <a:cubicBezTo>
                      <a:pt x="531" y="1406"/>
                      <a:pt x="728" y="1168"/>
                      <a:pt x="986" y="1015"/>
                    </a:cubicBezTo>
                    <a:close/>
                    <a:moveTo>
                      <a:pt x="986" y="1015"/>
                    </a:moveTo>
                    <a:cubicBezTo>
                      <a:pt x="986" y="1015"/>
                      <a:pt x="986" y="1015"/>
                      <a:pt x="986" y="10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矩形 33"/>
            <p:cNvSpPr/>
            <p:nvPr/>
          </p:nvSpPr>
          <p:spPr>
            <a:xfrm>
              <a:off x="9306688" y="3609184"/>
              <a:ext cx="1806954" cy="307777"/>
            </a:xfrm>
            <a:prstGeom prst="rect">
              <a:avLst/>
            </a:prstGeom>
          </p:spPr>
          <p:txBody>
            <a:bodyPr wrap="square">
              <a:spAutoFit/>
            </a:bodyPr>
            <a:lstStyle/>
            <a:p>
              <a:r>
                <a:rPr lang="zh-CN" altLang="en-US" sz="1400" dirty="0">
                  <a:solidFill>
                    <a:srgbClr val="207CD8"/>
                  </a:solidFill>
                  <a:latin typeface="汉仪粗宋简" panose="02010609000101010101" pitchFamily="49" charset="-122"/>
                  <a:ea typeface="汉仪粗宋简" panose="02010609000101010101" pitchFamily="49" charset="-122"/>
                </a:rPr>
                <a:t>副高以上职称</a:t>
              </a:r>
              <a:r>
                <a:rPr lang="en-US" altLang="zh-CN" sz="1400" dirty="0">
                  <a:solidFill>
                    <a:srgbClr val="207CD8"/>
                  </a:solidFill>
                  <a:latin typeface="汉仪粗宋简" panose="02010609000101010101" pitchFamily="49" charset="-122"/>
                  <a:ea typeface="汉仪粗宋简" panose="02010609000101010101" pitchFamily="49" charset="-122"/>
                </a:rPr>
                <a:t>104</a:t>
              </a:r>
              <a:r>
                <a:rPr lang="zh-CN" altLang="en-US" sz="1400" dirty="0">
                  <a:solidFill>
                    <a:srgbClr val="207CD8"/>
                  </a:solidFill>
                  <a:latin typeface="汉仪粗宋简" panose="02010609000101010101" pitchFamily="49" charset="-122"/>
                  <a:ea typeface="汉仪粗宋简" panose="02010609000101010101" pitchFamily="49" charset="-122"/>
                </a:rPr>
                <a:t>人</a:t>
              </a:r>
              <a:endParaRPr lang="zh-CN" altLang="en-US" sz="1400" dirty="0">
                <a:solidFill>
                  <a:srgbClr val="207CD8"/>
                </a:solidFill>
              </a:endParaRPr>
            </a:p>
          </p:txBody>
        </p:sp>
      </p:grpSp>
      <p:grpSp>
        <p:nvGrpSpPr>
          <p:cNvPr id="46" name="组合 45"/>
          <p:cNvGrpSpPr/>
          <p:nvPr/>
        </p:nvGrpSpPr>
        <p:grpSpPr>
          <a:xfrm>
            <a:off x="8906013" y="4089693"/>
            <a:ext cx="1723886" cy="307777"/>
            <a:chOff x="8906013" y="4089693"/>
            <a:chExt cx="1723886" cy="307777"/>
          </a:xfrm>
        </p:grpSpPr>
        <p:sp>
          <p:nvSpPr>
            <p:cNvPr id="35" name="矩形 34"/>
            <p:cNvSpPr/>
            <p:nvPr/>
          </p:nvSpPr>
          <p:spPr>
            <a:xfrm>
              <a:off x="9306688" y="4089693"/>
              <a:ext cx="1323211" cy="307777"/>
            </a:xfrm>
            <a:prstGeom prst="rect">
              <a:avLst/>
            </a:prstGeom>
          </p:spPr>
          <p:txBody>
            <a:bodyPr wrap="square">
              <a:spAutoFit/>
            </a:bodyPr>
            <a:lstStyle/>
            <a:p>
              <a:r>
                <a:rPr lang="zh-CN" altLang="en-US" sz="1400" dirty="0">
                  <a:solidFill>
                    <a:srgbClr val="207CD8"/>
                  </a:solidFill>
                  <a:latin typeface="汉仪粗宋简" panose="02010609000101010101" pitchFamily="49" charset="-122"/>
                  <a:ea typeface="汉仪粗宋简" panose="02010609000101010101" pitchFamily="49" charset="-122"/>
                </a:rPr>
                <a:t>教授</a:t>
              </a:r>
              <a:r>
                <a:rPr lang="en-US" altLang="zh-CN" sz="1400" dirty="0">
                  <a:solidFill>
                    <a:srgbClr val="207CD8"/>
                  </a:solidFill>
                  <a:latin typeface="汉仪粗宋简" panose="02010609000101010101" pitchFamily="49" charset="-122"/>
                  <a:ea typeface="汉仪粗宋简" panose="02010609000101010101" pitchFamily="49" charset="-122"/>
                </a:rPr>
                <a:t>8</a:t>
              </a:r>
              <a:r>
                <a:rPr lang="zh-CN" altLang="en-US" sz="1400" dirty="0">
                  <a:solidFill>
                    <a:srgbClr val="207CD8"/>
                  </a:solidFill>
                  <a:latin typeface="汉仪粗宋简" panose="02010609000101010101" pitchFamily="49" charset="-122"/>
                  <a:ea typeface="汉仪粗宋简" panose="02010609000101010101" pitchFamily="49" charset="-122"/>
                </a:rPr>
                <a:t>人</a:t>
              </a:r>
              <a:endParaRPr lang="zh-CN" altLang="en-US" sz="1400" dirty="0">
                <a:solidFill>
                  <a:srgbClr val="207CD8"/>
                </a:solidFill>
              </a:endParaRPr>
            </a:p>
          </p:txBody>
        </p:sp>
        <p:grpSp>
          <p:nvGrpSpPr>
            <p:cNvPr id="42" name="组合 41">
              <a:extLst>
                <a:ext uri="{FF2B5EF4-FFF2-40B4-BE49-F238E27FC236}">
                  <a16:creationId xmlns:a16="http://schemas.microsoft.com/office/drawing/2014/main" id="{8D2C6773-B974-4433-8F85-2C3A3EE97353}"/>
                </a:ext>
              </a:extLst>
            </p:cNvPr>
            <p:cNvGrpSpPr/>
            <p:nvPr/>
          </p:nvGrpSpPr>
          <p:grpSpPr>
            <a:xfrm>
              <a:off x="8906013" y="4106388"/>
              <a:ext cx="325463" cy="253390"/>
              <a:chOff x="2717801" y="1997075"/>
              <a:chExt cx="1362074" cy="1060451"/>
            </a:xfrm>
            <a:solidFill>
              <a:srgbClr val="207CD8"/>
            </a:solidFill>
          </p:grpSpPr>
          <p:sp>
            <p:nvSpPr>
              <p:cNvPr id="43" name="Freeform 19">
                <a:extLst>
                  <a:ext uri="{FF2B5EF4-FFF2-40B4-BE49-F238E27FC236}">
                    <a16:creationId xmlns:a16="http://schemas.microsoft.com/office/drawing/2014/main" id="{CDE31962-C0FA-4687-8584-81F2CE082729}"/>
                  </a:ext>
                </a:extLst>
              </p:cNvPr>
              <p:cNvSpPr>
                <a:spLocks noEditPoints="1"/>
              </p:cNvSpPr>
              <p:nvPr/>
            </p:nvSpPr>
            <p:spPr bwMode="auto">
              <a:xfrm>
                <a:off x="2941638" y="1997075"/>
                <a:ext cx="914400" cy="1060451"/>
              </a:xfrm>
              <a:custGeom>
                <a:avLst/>
                <a:gdLst>
                  <a:gd name="T0" fmla="*/ 1516 w 2206"/>
                  <a:gd name="T1" fmla="*/ 1418 h 2551"/>
                  <a:gd name="T2" fmla="*/ 1864 w 2206"/>
                  <a:gd name="T3" fmla="*/ 762 h 2551"/>
                  <a:gd name="T4" fmla="*/ 1144 w 2206"/>
                  <a:gd name="T5" fmla="*/ 19 h 2551"/>
                  <a:gd name="T6" fmla="*/ 379 w 2206"/>
                  <a:gd name="T7" fmla="*/ 544 h 2551"/>
                  <a:gd name="T8" fmla="*/ 690 w 2206"/>
                  <a:gd name="T9" fmla="*/ 1418 h 2551"/>
                  <a:gd name="T10" fmla="*/ 718 w 2206"/>
                  <a:gd name="T11" fmla="*/ 1477 h 2551"/>
                  <a:gd name="T12" fmla="*/ 679 w 2206"/>
                  <a:gd name="T13" fmla="*/ 1530 h 2551"/>
                  <a:gd name="T14" fmla="*/ 8 w 2206"/>
                  <a:gd name="T15" fmla="*/ 2365 h 2551"/>
                  <a:gd name="T16" fmla="*/ 43 w 2206"/>
                  <a:gd name="T17" fmla="*/ 2494 h 2551"/>
                  <a:gd name="T18" fmla="*/ 165 w 2206"/>
                  <a:gd name="T19" fmla="*/ 2550 h 2551"/>
                  <a:gd name="T20" fmla="*/ 2040 w 2206"/>
                  <a:gd name="T21" fmla="*/ 2550 h 2551"/>
                  <a:gd name="T22" fmla="*/ 2162 w 2206"/>
                  <a:gd name="T23" fmla="*/ 2494 h 2551"/>
                  <a:gd name="T24" fmla="*/ 2198 w 2206"/>
                  <a:gd name="T25" fmla="*/ 2365 h 2551"/>
                  <a:gd name="T26" fmla="*/ 1526 w 2206"/>
                  <a:gd name="T27" fmla="*/ 1530 h 2551"/>
                  <a:gd name="T28" fmla="*/ 1487 w 2206"/>
                  <a:gd name="T29" fmla="*/ 1477 h 2551"/>
                  <a:gd name="T30" fmla="*/ 1516 w 2206"/>
                  <a:gd name="T31" fmla="*/ 1418 h 2551"/>
                  <a:gd name="T32" fmla="*/ 1516 w 2206"/>
                  <a:gd name="T33" fmla="*/ 1418 h 2551"/>
                  <a:gd name="T34" fmla="*/ 1516 w 2206"/>
                  <a:gd name="T35" fmla="*/ 1418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6" h="2551">
                    <a:moveTo>
                      <a:pt x="1516" y="1418"/>
                    </a:moveTo>
                    <a:cubicBezTo>
                      <a:pt x="1738" y="1275"/>
                      <a:pt x="1870" y="1026"/>
                      <a:pt x="1864" y="762"/>
                    </a:cubicBezTo>
                    <a:cubicBezTo>
                      <a:pt x="1855" y="366"/>
                      <a:pt x="1539" y="40"/>
                      <a:pt x="1144" y="19"/>
                    </a:cubicBezTo>
                    <a:cubicBezTo>
                      <a:pt x="799" y="0"/>
                      <a:pt x="485" y="216"/>
                      <a:pt x="379" y="544"/>
                    </a:cubicBezTo>
                    <a:cubicBezTo>
                      <a:pt x="272" y="872"/>
                      <a:pt x="400" y="1231"/>
                      <a:pt x="690" y="1418"/>
                    </a:cubicBezTo>
                    <a:cubicBezTo>
                      <a:pt x="710" y="1431"/>
                      <a:pt x="721" y="1454"/>
                      <a:pt x="718" y="1477"/>
                    </a:cubicBezTo>
                    <a:cubicBezTo>
                      <a:pt x="716" y="1501"/>
                      <a:pt x="701" y="1521"/>
                      <a:pt x="679" y="1530"/>
                    </a:cubicBezTo>
                    <a:cubicBezTo>
                      <a:pt x="327" y="1675"/>
                      <a:pt x="74" y="1990"/>
                      <a:pt x="8" y="2365"/>
                    </a:cubicBezTo>
                    <a:cubicBezTo>
                      <a:pt x="0" y="2411"/>
                      <a:pt x="13" y="2459"/>
                      <a:pt x="43" y="2494"/>
                    </a:cubicBezTo>
                    <a:cubicBezTo>
                      <a:pt x="74" y="2530"/>
                      <a:pt x="118" y="2551"/>
                      <a:pt x="165" y="2550"/>
                    </a:cubicBezTo>
                    <a:cubicBezTo>
                      <a:pt x="2040" y="2550"/>
                      <a:pt x="2040" y="2550"/>
                      <a:pt x="2040" y="2550"/>
                    </a:cubicBezTo>
                    <a:cubicBezTo>
                      <a:pt x="2087" y="2551"/>
                      <a:pt x="2132" y="2530"/>
                      <a:pt x="2162" y="2494"/>
                    </a:cubicBezTo>
                    <a:cubicBezTo>
                      <a:pt x="2193" y="2459"/>
                      <a:pt x="2206" y="2411"/>
                      <a:pt x="2198" y="2365"/>
                    </a:cubicBezTo>
                    <a:cubicBezTo>
                      <a:pt x="2131" y="1990"/>
                      <a:pt x="1878" y="1675"/>
                      <a:pt x="1526" y="1530"/>
                    </a:cubicBezTo>
                    <a:cubicBezTo>
                      <a:pt x="1504" y="1521"/>
                      <a:pt x="1489" y="1501"/>
                      <a:pt x="1487" y="1477"/>
                    </a:cubicBezTo>
                    <a:cubicBezTo>
                      <a:pt x="1485" y="1454"/>
                      <a:pt x="1496" y="1431"/>
                      <a:pt x="1516" y="1418"/>
                    </a:cubicBezTo>
                    <a:close/>
                    <a:moveTo>
                      <a:pt x="1516" y="1418"/>
                    </a:moveTo>
                    <a:cubicBezTo>
                      <a:pt x="1516" y="1418"/>
                      <a:pt x="1516" y="1418"/>
                      <a:pt x="1516" y="14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a:extLst>
                  <a:ext uri="{FF2B5EF4-FFF2-40B4-BE49-F238E27FC236}">
                    <a16:creationId xmlns:a16="http://schemas.microsoft.com/office/drawing/2014/main" id="{51CE1F09-4D8E-4C3E-B195-F1B19BD03819}"/>
                  </a:ext>
                </a:extLst>
              </p:cNvPr>
              <p:cNvSpPr>
                <a:spLocks noEditPoints="1"/>
              </p:cNvSpPr>
              <p:nvPr/>
            </p:nvSpPr>
            <p:spPr bwMode="auto">
              <a:xfrm>
                <a:off x="2717801" y="2178050"/>
                <a:ext cx="1362074" cy="701675"/>
              </a:xfrm>
              <a:custGeom>
                <a:avLst/>
                <a:gdLst>
                  <a:gd name="T0" fmla="*/ 3279 w 3284"/>
                  <a:gd name="T1" fmla="*/ 1565 h 1688"/>
                  <a:gd name="T2" fmla="*/ 2834 w 3284"/>
                  <a:gd name="T3" fmla="*/ 1013 h 1688"/>
                  <a:gd name="T4" fmla="*/ 2808 w 3284"/>
                  <a:gd name="T5" fmla="*/ 978 h 1688"/>
                  <a:gd name="T6" fmla="*/ 2827 w 3284"/>
                  <a:gd name="T7" fmla="*/ 939 h 1688"/>
                  <a:gd name="T8" fmla="*/ 3042 w 3284"/>
                  <a:gd name="T9" fmla="*/ 386 h 1688"/>
                  <a:gd name="T10" fmla="*/ 2581 w 3284"/>
                  <a:gd name="T11" fmla="*/ 13 h 1688"/>
                  <a:gd name="T12" fmla="*/ 2519 w 3284"/>
                  <a:gd name="T13" fmla="*/ 14 h 1688"/>
                  <a:gd name="T14" fmla="*/ 2579 w 3284"/>
                  <a:gd name="T15" fmla="*/ 324 h 1688"/>
                  <a:gd name="T16" fmla="*/ 2297 w 3284"/>
                  <a:gd name="T17" fmla="*/ 1015 h 1688"/>
                  <a:gd name="T18" fmla="*/ 2854 w 3284"/>
                  <a:gd name="T19" fmla="*/ 1688 h 1688"/>
                  <a:gd name="T20" fmla="*/ 3174 w 3284"/>
                  <a:gd name="T21" fmla="*/ 1688 h 1688"/>
                  <a:gd name="T22" fmla="*/ 3255 w 3284"/>
                  <a:gd name="T23" fmla="*/ 1651 h 1688"/>
                  <a:gd name="T24" fmla="*/ 3279 w 3284"/>
                  <a:gd name="T25" fmla="*/ 1565 h 1688"/>
                  <a:gd name="T26" fmla="*/ 986 w 3284"/>
                  <a:gd name="T27" fmla="*/ 1015 h 1688"/>
                  <a:gd name="T28" fmla="*/ 764 w 3284"/>
                  <a:gd name="T29" fmla="*/ 13 h 1688"/>
                  <a:gd name="T30" fmla="*/ 757 w 3284"/>
                  <a:gd name="T31" fmla="*/ 13 h 1688"/>
                  <a:gd name="T32" fmla="*/ 250 w 3284"/>
                  <a:gd name="T33" fmla="*/ 360 h 1688"/>
                  <a:gd name="T34" fmla="*/ 457 w 3284"/>
                  <a:gd name="T35" fmla="*/ 939 h 1688"/>
                  <a:gd name="T36" fmla="*/ 476 w 3284"/>
                  <a:gd name="T37" fmla="*/ 978 h 1688"/>
                  <a:gd name="T38" fmla="*/ 450 w 3284"/>
                  <a:gd name="T39" fmla="*/ 1013 h 1688"/>
                  <a:gd name="T40" fmla="*/ 5 w 3284"/>
                  <a:gd name="T41" fmla="*/ 1565 h 1688"/>
                  <a:gd name="T42" fmla="*/ 29 w 3284"/>
                  <a:gd name="T43" fmla="*/ 1651 h 1688"/>
                  <a:gd name="T44" fmla="*/ 109 w 3284"/>
                  <a:gd name="T45" fmla="*/ 1688 h 1688"/>
                  <a:gd name="T46" fmla="*/ 429 w 3284"/>
                  <a:gd name="T47" fmla="*/ 1688 h 1688"/>
                  <a:gd name="T48" fmla="*/ 986 w 3284"/>
                  <a:gd name="T49" fmla="*/ 1015 h 1688"/>
                  <a:gd name="T50" fmla="*/ 986 w 3284"/>
                  <a:gd name="T51" fmla="*/ 1015 h 1688"/>
                  <a:gd name="T52" fmla="*/ 986 w 3284"/>
                  <a:gd name="T53" fmla="*/ 1015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84" h="1688">
                    <a:moveTo>
                      <a:pt x="3279" y="1565"/>
                    </a:moveTo>
                    <a:cubicBezTo>
                      <a:pt x="3235" y="1317"/>
                      <a:pt x="3067" y="1109"/>
                      <a:pt x="2834" y="1013"/>
                    </a:cubicBezTo>
                    <a:cubicBezTo>
                      <a:pt x="2820" y="1007"/>
                      <a:pt x="2810" y="993"/>
                      <a:pt x="2808" y="978"/>
                    </a:cubicBezTo>
                    <a:cubicBezTo>
                      <a:pt x="2807" y="962"/>
                      <a:pt x="2814" y="947"/>
                      <a:pt x="2827" y="939"/>
                    </a:cubicBezTo>
                    <a:cubicBezTo>
                      <a:pt x="3011" y="821"/>
                      <a:pt x="3098" y="597"/>
                      <a:pt x="3042" y="386"/>
                    </a:cubicBezTo>
                    <a:cubicBezTo>
                      <a:pt x="2986" y="175"/>
                      <a:pt x="2800" y="24"/>
                      <a:pt x="2581" y="13"/>
                    </a:cubicBezTo>
                    <a:cubicBezTo>
                      <a:pt x="2560" y="12"/>
                      <a:pt x="2540" y="12"/>
                      <a:pt x="2519" y="14"/>
                    </a:cubicBezTo>
                    <a:cubicBezTo>
                      <a:pt x="2556" y="113"/>
                      <a:pt x="2577" y="218"/>
                      <a:pt x="2579" y="324"/>
                    </a:cubicBezTo>
                    <a:cubicBezTo>
                      <a:pt x="2585" y="583"/>
                      <a:pt x="2483" y="834"/>
                      <a:pt x="2297" y="1015"/>
                    </a:cubicBezTo>
                    <a:cubicBezTo>
                      <a:pt x="2556" y="1167"/>
                      <a:pt x="2753" y="1405"/>
                      <a:pt x="2854" y="1688"/>
                    </a:cubicBezTo>
                    <a:cubicBezTo>
                      <a:pt x="3174" y="1688"/>
                      <a:pt x="3174" y="1688"/>
                      <a:pt x="3174" y="1688"/>
                    </a:cubicBezTo>
                    <a:cubicBezTo>
                      <a:pt x="3205" y="1688"/>
                      <a:pt x="3235" y="1674"/>
                      <a:pt x="3255" y="1651"/>
                    </a:cubicBezTo>
                    <a:cubicBezTo>
                      <a:pt x="3275" y="1627"/>
                      <a:pt x="3284" y="1596"/>
                      <a:pt x="3279" y="1565"/>
                    </a:cubicBezTo>
                    <a:close/>
                    <a:moveTo>
                      <a:pt x="986" y="1015"/>
                    </a:moveTo>
                    <a:cubicBezTo>
                      <a:pt x="720" y="754"/>
                      <a:pt x="634" y="362"/>
                      <a:pt x="764" y="13"/>
                    </a:cubicBezTo>
                    <a:cubicBezTo>
                      <a:pt x="757" y="13"/>
                      <a:pt x="757" y="13"/>
                      <a:pt x="757" y="13"/>
                    </a:cubicBezTo>
                    <a:cubicBezTo>
                      <a:pt x="529" y="0"/>
                      <a:pt x="321" y="143"/>
                      <a:pt x="250" y="360"/>
                    </a:cubicBezTo>
                    <a:cubicBezTo>
                      <a:pt x="180" y="578"/>
                      <a:pt x="264" y="815"/>
                      <a:pt x="457" y="939"/>
                    </a:cubicBezTo>
                    <a:cubicBezTo>
                      <a:pt x="470" y="947"/>
                      <a:pt x="477" y="962"/>
                      <a:pt x="476" y="978"/>
                    </a:cubicBezTo>
                    <a:cubicBezTo>
                      <a:pt x="474" y="993"/>
                      <a:pt x="464" y="1007"/>
                      <a:pt x="450" y="1013"/>
                    </a:cubicBezTo>
                    <a:cubicBezTo>
                      <a:pt x="217" y="1109"/>
                      <a:pt x="49" y="1317"/>
                      <a:pt x="5" y="1565"/>
                    </a:cubicBezTo>
                    <a:cubicBezTo>
                      <a:pt x="0" y="1596"/>
                      <a:pt x="8" y="1627"/>
                      <a:pt x="29" y="1651"/>
                    </a:cubicBezTo>
                    <a:cubicBezTo>
                      <a:pt x="49" y="1675"/>
                      <a:pt x="78" y="1688"/>
                      <a:pt x="109" y="1688"/>
                    </a:cubicBezTo>
                    <a:cubicBezTo>
                      <a:pt x="429" y="1688"/>
                      <a:pt x="429" y="1688"/>
                      <a:pt x="429" y="1688"/>
                    </a:cubicBezTo>
                    <a:cubicBezTo>
                      <a:pt x="531" y="1406"/>
                      <a:pt x="728" y="1168"/>
                      <a:pt x="986" y="1015"/>
                    </a:cubicBezTo>
                    <a:close/>
                    <a:moveTo>
                      <a:pt x="986" y="1015"/>
                    </a:moveTo>
                    <a:cubicBezTo>
                      <a:pt x="986" y="1015"/>
                      <a:pt x="986" y="1015"/>
                      <a:pt x="986" y="10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7" name="图片 26"/>
          <p:cNvPicPr>
            <a:picLocks noChangeAspect="1"/>
          </p:cNvPicPr>
          <p:nvPr/>
        </p:nvPicPr>
        <p:blipFill rotWithShape="1">
          <a:blip r:embed="rId4"/>
          <a:srcRect l="6244" r="6207" b="8768"/>
          <a:stretch/>
        </p:blipFill>
        <p:spPr>
          <a:xfrm>
            <a:off x="3352800" y="4763807"/>
            <a:ext cx="7648576" cy="474944"/>
          </a:xfrm>
          <a:prstGeom prst="rect">
            <a:avLst/>
          </a:prstGeom>
        </p:spPr>
      </p:pic>
    </p:spTree>
    <p:extLst>
      <p:ext uri="{BB962C8B-B14F-4D97-AF65-F5344CB8AC3E}">
        <p14:creationId xmlns:p14="http://schemas.microsoft.com/office/powerpoint/2010/main" val="2030810068"/>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250"/>
                                        <p:tgtEl>
                                          <p:spTgt spid="20"/>
                                        </p:tgtEl>
                                      </p:cBhvr>
                                    </p:animEffect>
                                    <p:anim calcmode="lin" valueType="num">
                                      <p:cBhvr>
                                        <p:cTn id="8" dur="1250" fill="hold"/>
                                        <p:tgtEl>
                                          <p:spTgt spid="20"/>
                                        </p:tgtEl>
                                        <p:attrNameLst>
                                          <p:attrName>ppt_x</p:attrName>
                                        </p:attrNameLst>
                                      </p:cBhvr>
                                      <p:tavLst>
                                        <p:tav tm="0">
                                          <p:val>
                                            <p:strVal val="#ppt_x"/>
                                          </p:val>
                                        </p:tav>
                                        <p:tav tm="100000">
                                          <p:val>
                                            <p:strVal val="#ppt_x"/>
                                          </p:val>
                                        </p:tav>
                                      </p:tavLst>
                                    </p:anim>
                                    <p:anim calcmode="lin" valueType="num">
                                      <p:cBhvr>
                                        <p:cTn id="9" dur="12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750"/>
                                        <p:tgtEl>
                                          <p:spTgt spid="28"/>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2750"/>
                            </p:stCondLst>
                            <p:childTnLst>
                              <p:par>
                                <p:cTn id="19" presetID="2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2886F-5021-418B-8B24-9291F075A5D6}"/>
              </a:ext>
            </a:extLst>
          </p:cNvPr>
          <p:cNvSpPr>
            <a:spLocks noGrp="1"/>
          </p:cNvSpPr>
          <p:nvPr>
            <p:ph type="title"/>
          </p:nvPr>
        </p:nvSpPr>
        <p:spPr/>
        <p:txBody>
          <a:bodyPr/>
          <a:lstStyle/>
          <a:p>
            <a:endParaRPr lang="zh-CN" altLang="en-US"/>
          </a:p>
        </p:txBody>
      </p:sp>
      <p:sp>
        <p:nvSpPr>
          <p:cNvPr id="3" name="矩形: 圆角 2">
            <a:extLst>
              <a:ext uri="{FF2B5EF4-FFF2-40B4-BE49-F238E27FC236}">
                <a16:creationId xmlns:a16="http://schemas.microsoft.com/office/drawing/2014/main" id="{7245E046-8D8D-4EB4-951C-45C6849C2157}"/>
              </a:ext>
            </a:extLst>
          </p:cNvPr>
          <p:cNvSpPr/>
          <p:nvPr/>
        </p:nvSpPr>
        <p:spPr>
          <a:xfrm>
            <a:off x="468155" y="3364104"/>
            <a:ext cx="11253680" cy="2673436"/>
          </a:xfrm>
          <a:prstGeom prst="roundRect">
            <a:avLst>
              <a:gd name="adj" fmla="val 40"/>
            </a:avLst>
          </a:prstGeom>
          <a:gradFill flip="none" rotWithShape="1">
            <a:gsLst>
              <a:gs pos="0">
                <a:srgbClr val="1956AD">
                  <a:alpha val="0"/>
                </a:srgbClr>
              </a:gs>
              <a:gs pos="100000">
                <a:srgbClr val="2C84CF">
                  <a:alpha val="19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79425" y="2769950"/>
            <a:ext cx="11242410" cy="612246"/>
            <a:chOff x="479425" y="2769950"/>
            <a:chExt cx="11242410" cy="612246"/>
          </a:xfrm>
        </p:grpSpPr>
        <p:sp>
          <p:nvSpPr>
            <p:cNvPr id="18" name="矩形: 对角圆角 74">
              <a:extLst>
                <a:ext uri="{FF2B5EF4-FFF2-40B4-BE49-F238E27FC236}">
                  <a16:creationId xmlns:a16="http://schemas.microsoft.com/office/drawing/2014/main" id="{F8B0B9F1-0C2A-4A4C-813B-F1EF79B13CA9}"/>
                </a:ext>
              </a:extLst>
            </p:cNvPr>
            <p:cNvSpPr/>
            <p:nvPr/>
          </p:nvSpPr>
          <p:spPr>
            <a:xfrm>
              <a:off x="479425" y="2769950"/>
              <a:ext cx="11242410" cy="612246"/>
            </a:xfrm>
            <a:prstGeom prst="round2DiagRect">
              <a:avLst>
                <a:gd name="adj1" fmla="val 16686"/>
                <a:gd name="adj2" fmla="val 0"/>
              </a:avLst>
            </a:prstGeom>
            <a:gradFill flip="none" rotWithShape="1">
              <a:gsLst>
                <a:gs pos="0">
                  <a:srgbClr val="1956AD"/>
                </a:gs>
                <a:gs pos="100000">
                  <a:srgbClr val="2C84CF"/>
                </a:gs>
              </a:gsLst>
              <a:lin ang="13500000" scaled="1"/>
              <a:tileRect/>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a:endParaRPr lang="zh-CN" altLang="en-US" sz="2400" b="1" dirty="0">
                <a:solidFill>
                  <a:sysClr val="window" lastClr="FFFFFF"/>
                </a:solidFill>
                <a:latin typeface="Arial" charset="0"/>
                <a:ea typeface="微软雅黑" pitchFamily="34" charset="-122"/>
              </a:endParaRPr>
            </a:p>
          </p:txBody>
        </p:sp>
        <p:sp>
          <p:nvSpPr>
            <p:cNvPr id="19" name="矩形 18">
              <a:extLst>
                <a:ext uri="{FF2B5EF4-FFF2-40B4-BE49-F238E27FC236}">
                  <a16:creationId xmlns:a16="http://schemas.microsoft.com/office/drawing/2014/main" id="{21CFB8FE-F903-422C-8975-B15231C1EC53}"/>
                </a:ext>
              </a:extLst>
            </p:cNvPr>
            <p:cNvSpPr/>
            <p:nvPr/>
          </p:nvSpPr>
          <p:spPr>
            <a:xfrm>
              <a:off x="968518" y="2860630"/>
              <a:ext cx="10264225" cy="430887"/>
            </a:xfrm>
            <a:prstGeom prst="rect">
              <a:avLst/>
            </a:prstGeom>
          </p:spPr>
          <p:txBody>
            <a:bodyPr wrap="square">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获得全国职业学院大赛特等奖、一等奖两个</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82600" y="1187578"/>
            <a:ext cx="11226800" cy="1198180"/>
            <a:chOff x="482600" y="1187578"/>
            <a:chExt cx="11226800" cy="1198180"/>
          </a:xfrm>
        </p:grpSpPr>
        <p:sp>
          <p:nvSpPr>
            <p:cNvPr id="6" name="矩形 5">
              <a:extLst>
                <a:ext uri="{FF2B5EF4-FFF2-40B4-BE49-F238E27FC236}">
                  <a16:creationId xmlns:a16="http://schemas.microsoft.com/office/drawing/2014/main" id="{CC7C7D14-7C63-469A-8012-B39BC93AC466}"/>
                </a:ext>
              </a:extLst>
            </p:cNvPr>
            <p:cNvSpPr/>
            <p:nvPr/>
          </p:nvSpPr>
          <p:spPr>
            <a:xfrm>
              <a:off x="482600" y="1409340"/>
              <a:ext cx="11226800" cy="976418"/>
            </a:xfrm>
            <a:prstGeom prst="rect">
              <a:avLst/>
            </a:prstGeom>
            <a:pattFill prst="ltUpDiag">
              <a:fgClr>
                <a:schemeClr val="accent5">
                  <a:lumMod val="20000"/>
                  <a:lumOff val="80000"/>
                </a:schemeClr>
              </a:fgClr>
              <a:bgClr>
                <a:schemeClr val="bg1"/>
              </a:bgClr>
            </a:pattFill>
            <a:ln w="12700">
              <a:solidFill>
                <a:schemeClr val="accent5">
                  <a:lumMod val="40000"/>
                  <a:lumOff val="6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3F77DE3C-7626-4557-AB7D-FB4F0694A191}"/>
                </a:ext>
              </a:extLst>
            </p:cNvPr>
            <p:cNvGrpSpPr/>
            <p:nvPr/>
          </p:nvGrpSpPr>
          <p:grpSpPr>
            <a:xfrm>
              <a:off x="3010421" y="1187578"/>
              <a:ext cx="6183069" cy="595605"/>
              <a:chOff x="5477900" y="434975"/>
              <a:chExt cx="1660915" cy="609808"/>
            </a:xfrm>
          </p:grpSpPr>
          <p:sp>
            <p:nvSpPr>
              <p:cNvPr id="8" name="Freeform 53">
                <a:extLst>
                  <a:ext uri="{FF2B5EF4-FFF2-40B4-BE49-F238E27FC236}">
                    <a16:creationId xmlns:a16="http://schemas.microsoft.com/office/drawing/2014/main" id="{77DA85CE-4303-4735-BE73-BAB33BCCA246}"/>
                  </a:ext>
                </a:extLst>
              </p:cNvPr>
              <p:cNvSpPr>
                <a:spLocks/>
              </p:cNvSpPr>
              <p:nvPr/>
            </p:nvSpPr>
            <p:spPr bwMode="auto">
              <a:xfrm>
                <a:off x="5477900" y="438587"/>
                <a:ext cx="274638" cy="225461"/>
              </a:xfrm>
              <a:custGeom>
                <a:avLst/>
                <a:gdLst>
                  <a:gd name="T0" fmla="*/ 0 w 173"/>
                  <a:gd name="T1" fmla="*/ 184 h 188"/>
                  <a:gd name="T2" fmla="*/ 173 w 173"/>
                  <a:gd name="T3" fmla="*/ 188 h 188"/>
                  <a:gd name="T4" fmla="*/ 35 w 173"/>
                  <a:gd name="T5" fmla="*/ 0 h 188"/>
                  <a:gd name="T6" fmla="*/ 0 w 173"/>
                  <a:gd name="T7" fmla="*/ 184 h 188"/>
                </a:gdLst>
                <a:ahLst/>
                <a:cxnLst>
                  <a:cxn ang="0">
                    <a:pos x="T0" y="T1"/>
                  </a:cxn>
                  <a:cxn ang="0">
                    <a:pos x="T2" y="T3"/>
                  </a:cxn>
                  <a:cxn ang="0">
                    <a:pos x="T4" y="T5"/>
                  </a:cxn>
                  <a:cxn ang="0">
                    <a:pos x="T6" y="T7"/>
                  </a:cxn>
                </a:cxnLst>
                <a:rect l="0" t="0" r="r" b="b"/>
                <a:pathLst>
                  <a:path w="173" h="188">
                    <a:moveTo>
                      <a:pt x="0" y="184"/>
                    </a:moveTo>
                    <a:lnTo>
                      <a:pt x="173" y="188"/>
                    </a:lnTo>
                    <a:lnTo>
                      <a:pt x="35" y="0"/>
                    </a:lnTo>
                    <a:lnTo>
                      <a:pt x="0" y="184"/>
                    </a:lnTo>
                    <a:close/>
                  </a:path>
                </a:pathLst>
              </a:custGeom>
              <a:solidFill>
                <a:srgbClr val="0B6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4">
                <a:extLst>
                  <a:ext uri="{FF2B5EF4-FFF2-40B4-BE49-F238E27FC236}">
                    <a16:creationId xmlns:a16="http://schemas.microsoft.com/office/drawing/2014/main" id="{6D16BE1C-5740-4D97-8AA5-8508205476F5}"/>
                  </a:ext>
                </a:extLst>
              </p:cNvPr>
              <p:cNvSpPr>
                <a:spLocks/>
              </p:cNvSpPr>
              <p:nvPr/>
            </p:nvSpPr>
            <p:spPr bwMode="auto">
              <a:xfrm>
                <a:off x="6981652" y="436563"/>
                <a:ext cx="157163" cy="225461"/>
              </a:xfrm>
              <a:custGeom>
                <a:avLst/>
                <a:gdLst>
                  <a:gd name="T0" fmla="*/ 99 w 99"/>
                  <a:gd name="T1" fmla="*/ 184 h 188"/>
                  <a:gd name="T2" fmla="*/ 0 w 99"/>
                  <a:gd name="T3" fmla="*/ 188 h 188"/>
                  <a:gd name="T4" fmla="*/ 62 w 99"/>
                  <a:gd name="T5" fmla="*/ 0 h 188"/>
                  <a:gd name="T6" fmla="*/ 99 w 99"/>
                  <a:gd name="T7" fmla="*/ 184 h 188"/>
                </a:gdLst>
                <a:ahLst/>
                <a:cxnLst>
                  <a:cxn ang="0">
                    <a:pos x="T0" y="T1"/>
                  </a:cxn>
                  <a:cxn ang="0">
                    <a:pos x="T2" y="T3"/>
                  </a:cxn>
                  <a:cxn ang="0">
                    <a:pos x="T4" y="T5"/>
                  </a:cxn>
                  <a:cxn ang="0">
                    <a:pos x="T6" y="T7"/>
                  </a:cxn>
                </a:cxnLst>
                <a:rect l="0" t="0" r="r" b="b"/>
                <a:pathLst>
                  <a:path w="99" h="188">
                    <a:moveTo>
                      <a:pt x="99" y="184"/>
                    </a:moveTo>
                    <a:lnTo>
                      <a:pt x="0" y="188"/>
                    </a:lnTo>
                    <a:lnTo>
                      <a:pt x="62" y="0"/>
                    </a:lnTo>
                    <a:lnTo>
                      <a:pt x="99" y="184"/>
                    </a:lnTo>
                    <a:close/>
                  </a:path>
                </a:pathLst>
              </a:custGeom>
              <a:solidFill>
                <a:srgbClr val="0B6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5">
                <a:extLst>
                  <a:ext uri="{FF2B5EF4-FFF2-40B4-BE49-F238E27FC236}">
                    <a16:creationId xmlns:a16="http://schemas.microsoft.com/office/drawing/2014/main" id="{32530600-CD29-47C3-A3B0-A8E681EAFB84}"/>
                  </a:ext>
                </a:extLst>
              </p:cNvPr>
              <p:cNvSpPr>
                <a:spLocks/>
              </p:cNvSpPr>
              <p:nvPr/>
            </p:nvSpPr>
            <p:spPr bwMode="auto">
              <a:xfrm>
                <a:off x="5533645" y="434975"/>
                <a:ext cx="1546225" cy="609808"/>
              </a:xfrm>
              <a:custGeom>
                <a:avLst/>
                <a:gdLst>
                  <a:gd name="T0" fmla="*/ 0 w 550"/>
                  <a:gd name="T1" fmla="*/ 1 h 235"/>
                  <a:gd name="T2" fmla="*/ 31 w 550"/>
                  <a:gd name="T3" fmla="*/ 162 h 235"/>
                  <a:gd name="T4" fmla="*/ 271 w 550"/>
                  <a:gd name="T5" fmla="*/ 235 h 235"/>
                  <a:gd name="T6" fmla="*/ 515 w 550"/>
                  <a:gd name="T7" fmla="*/ 161 h 235"/>
                  <a:gd name="T8" fmla="*/ 550 w 550"/>
                  <a:gd name="T9" fmla="*/ 0 h 235"/>
                  <a:gd name="T10" fmla="*/ 0 w 550"/>
                  <a:gd name="T11" fmla="*/ 1 h 235"/>
                </a:gdLst>
                <a:ahLst/>
                <a:cxnLst>
                  <a:cxn ang="0">
                    <a:pos x="T0" y="T1"/>
                  </a:cxn>
                  <a:cxn ang="0">
                    <a:pos x="T2" y="T3"/>
                  </a:cxn>
                  <a:cxn ang="0">
                    <a:pos x="T4" y="T5"/>
                  </a:cxn>
                  <a:cxn ang="0">
                    <a:pos x="T6" y="T7"/>
                  </a:cxn>
                  <a:cxn ang="0">
                    <a:pos x="T8" y="T9"/>
                  </a:cxn>
                  <a:cxn ang="0">
                    <a:pos x="T10" y="T11"/>
                  </a:cxn>
                </a:cxnLst>
                <a:rect l="0" t="0" r="r" b="b"/>
                <a:pathLst>
                  <a:path w="550" h="235">
                    <a:moveTo>
                      <a:pt x="0" y="1"/>
                    </a:moveTo>
                    <a:cubicBezTo>
                      <a:pt x="31" y="162"/>
                      <a:pt x="31" y="162"/>
                      <a:pt x="31" y="162"/>
                    </a:cubicBezTo>
                    <a:cubicBezTo>
                      <a:pt x="31" y="162"/>
                      <a:pt x="247" y="235"/>
                      <a:pt x="271" y="235"/>
                    </a:cubicBezTo>
                    <a:cubicBezTo>
                      <a:pt x="295" y="235"/>
                      <a:pt x="515" y="161"/>
                      <a:pt x="515" y="161"/>
                    </a:cubicBezTo>
                    <a:cubicBezTo>
                      <a:pt x="550" y="0"/>
                      <a:pt x="550" y="0"/>
                      <a:pt x="550" y="0"/>
                    </a:cubicBezTo>
                    <a:lnTo>
                      <a:pt x="0" y="1"/>
                    </a:lnTo>
                    <a:close/>
                  </a:path>
                </a:pathLst>
              </a:custGeom>
              <a:solidFill>
                <a:srgbClr val="358B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矩形 10">
              <a:extLst>
                <a:ext uri="{FF2B5EF4-FFF2-40B4-BE49-F238E27FC236}">
                  <a16:creationId xmlns:a16="http://schemas.microsoft.com/office/drawing/2014/main" id="{63549460-D375-497F-B358-93C5FE17C49B}"/>
                </a:ext>
              </a:extLst>
            </p:cNvPr>
            <p:cNvSpPr/>
            <p:nvPr/>
          </p:nvSpPr>
          <p:spPr>
            <a:xfrm>
              <a:off x="3574655" y="1206332"/>
              <a:ext cx="5054600" cy="461665"/>
            </a:xfrm>
            <a:prstGeom prst="rect">
              <a:avLst/>
            </a:prstGeom>
          </p:spPr>
          <p:txBody>
            <a:bodyPr wrap="square">
              <a:spAutoFit/>
            </a:bodyPr>
            <a:lstStyle/>
            <a:p>
              <a:pPr algn="ctr"/>
              <a:r>
                <a:rPr lang="zh-CN" altLang="en-US" sz="2400" dirty="0">
                  <a:solidFill>
                    <a:schemeClr val="bg1"/>
                  </a:solidFill>
                  <a:latin typeface="汉仪粗宋简" panose="02010609000101010101" pitchFamily="49" charset="-122"/>
                  <a:ea typeface="汉仪粗宋简" panose="02010609000101010101" pitchFamily="49" charset="-122"/>
                </a:rPr>
                <a:t>河南艺术职业学院</a:t>
              </a:r>
            </a:p>
          </p:txBody>
        </p:sp>
        <p:sp>
          <p:nvSpPr>
            <p:cNvPr id="16" name="矩形: 圆角 15">
              <a:extLst>
                <a:ext uri="{FF2B5EF4-FFF2-40B4-BE49-F238E27FC236}">
                  <a16:creationId xmlns:a16="http://schemas.microsoft.com/office/drawing/2014/main" id="{C07EA6F5-AD4B-463A-8A57-59E350FEA962}"/>
                </a:ext>
              </a:extLst>
            </p:cNvPr>
            <p:cNvSpPr/>
            <p:nvPr/>
          </p:nvSpPr>
          <p:spPr>
            <a:xfrm>
              <a:off x="8115746" y="1885768"/>
              <a:ext cx="3139274" cy="409730"/>
            </a:xfrm>
            <a:prstGeom prst="roundRect">
              <a:avLst>
                <a:gd name="adj" fmla="val 50000"/>
              </a:avLst>
            </a:prstGeom>
            <a:solidFill>
              <a:srgbClr val="CAF0FF">
                <a:alpha val="49000"/>
              </a:srgbClr>
            </a:solidFill>
            <a:ln w="6350">
              <a:solidFill>
                <a:srgbClr val="AEE6F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rgbClr val="002060"/>
                </a:solidFill>
              </a:endParaRPr>
            </a:p>
          </p:txBody>
        </p:sp>
        <p:sp>
          <p:nvSpPr>
            <p:cNvPr id="17" name="矩形 16">
              <a:extLst>
                <a:ext uri="{FF2B5EF4-FFF2-40B4-BE49-F238E27FC236}">
                  <a16:creationId xmlns:a16="http://schemas.microsoft.com/office/drawing/2014/main" id="{A297314E-7917-4EB7-94D4-3A50945B2B1E}"/>
                </a:ext>
              </a:extLst>
            </p:cNvPr>
            <p:cNvSpPr/>
            <p:nvPr/>
          </p:nvSpPr>
          <p:spPr>
            <a:xfrm>
              <a:off x="8115745" y="1890578"/>
              <a:ext cx="3139276" cy="400110"/>
            </a:xfrm>
            <a:prstGeom prst="rect">
              <a:avLst/>
            </a:prstGeom>
          </p:spPr>
          <p:txBody>
            <a:bodyPr wrap="square">
              <a:spAutoFit/>
            </a:bodyPr>
            <a:lstStyle/>
            <a:p>
              <a:pPr algn="ctr"/>
              <a:r>
                <a:rPr lang="zh-CN" altLang="en-US" sz="2000" dirty="0">
                  <a:solidFill>
                    <a:srgbClr val="0061A9"/>
                  </a:solidFill>
                  <a:latin typeface="汉仪粗宋简" panose="02010609000101010101" pitchFamily="49" charset="-122"/>
                  <a:ea typeface="汉仪粗宋简" panose="02010609000101010101" pitchFamily="49" charset="-122"/>
                </a:rPr>
                <a:t>省属艺术类高等专科学校</a:t>
              </a:r>
              <a:endParaRPr lang="zh-CN" altLang="en-US" sz="1050" dirty="0">
                <a:solidFill>
                  <a:srgbClr val="0061A9"/>
                </a:solidFill>
                <a:latin typeface="汉仪粗宋简" panose="02010609000101010101" pitchFamily="49" charset="-122"/>
                <a:ea typeface="汉仪粗宋简" panose="02010609000101010101" pitchFamily="49" charset="-122"/>
              </a:endParaRPr>
            </a:p>
          </p:txBody>
        </p:sp>
        <p:sp>
          <p:nvSpPr>
            <p:cNvPr id="20" name="矩形: 圆角 15">
              <a:extLst>
                <a:ext uri="{FF2B5EF4-FFF2-40B4-BE49-F238E27FC236}">
                  <a16:creationId xmlns:a16="http://schemas.microsoft.com/office/drawing/2014/main" id="{C07EA6F5-AD4B-463A-8A57-59E350FEA962}"/>
                </a:ext>
              </a:extLst>
            </p:cNvPr>
            <p:cNvSpPr/>
            <p:nvPr/>
          </p:nvSpPr>
          <p:spPr>
            <a:xfrm>
              <a:off x="4522093" y="1885768"/>
              <a:ext cx="3139274" cy="409730"/>
            </a:xfrm>
            <a:prstGeom prst="roundRect">
              <a:avLst>
                <a:gd name="adj" fmla="val 50000"/>
              </a:avLst>
            </a:prstGeom>
            <a:solidFill>
              <a:srgbClr val="CAF0FF">
                <a:alpha val="49000"/>
              </a:srgbClr>
            </a:solidFill>
            <a:ln w="6350">
              <a:solidFill>
                <a:srgbClr val="AEE6F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rgbClr val="002060"/>
                </a:solidFill>
              </a:endParaRPr>
            </a:p>
          </p:txBody>
        </p:sp>
        <p:sp>
          <p:nvSpPr>
            <p:cNvPr id="21" name="矩形 20">
              <a:extLst>
                <a:ext uri="{FF2B5EF4-FFF2-40B4-BE49-F238E27FC236}">
                  <a16:creationId xmlns:a16="http://schemas.microsoft.com/office/drawing/2014/main" id="{A297314E-7917-4EB7-94D4-3A50945B2B1E}"/>
                </a:ext>
              </a:extLst>
            </p:cNvPr>
            <p:cNvSpPr/>
            <p:nvPr/>
          </p:nvSpPr>
          <p:spPr>
            <a:xfrm>
              <a:off x="4390855" y="1890578"/>
              <a:ext cx="3401750" cy="400110"/>
            </a:xfrm>
            <a:prstGeom prst="rect">
              <a:avLst/>
            </a:prstGeom>
          </p:spPr>
          <p:txBody>
            <a:bodyPr wrap="square">
              <a:spAutoFit/>
            </a:bodyPr>
            <a:lstStyle/>
            <a:p>
              <a:pPr algn="ctr"/>
              <a:r>
                <a:rPr lang="zh-CN" altLang="en-US" sz="2000" dirty="0">
                  <a:solidFill>
                    <a:srgbClr val="0061A9"/>
                  </a:solidFill>
                  <a:latin typeface="汉仪粗宋简" panose="02010609000101010101" pitchFamily="49" charset="-122"/>
                  <a:ea typeface="汉仪粗宋简" panose="02010609000101010101" pitchFamily="49" charset="-122"/>
                </a:rPr>
                <a:t>省属艺术类高等专科学校</a:t>
              </a:r>
              <a:endParaRPr lang="zh-CN" altLang="en-US" sz="1050" dirty="0">
                <a:solidFill>
                  <a:srgbClr val="0061A9"/>
                </a:solidFill>
                <a:latin typeface="汉仪粗宋简" panose="02010609000101010101" pitchFamily="49" charset="-122"/>
                <a:ea typeface="汉仪粗宋简" panose="02010609000101010101" pitchFamily="49" charset="-122"/>
              </a:endParaRPr>
            </a:p>
          </p:txBody>
        </p:sp>
        <p:sp>
          <p:nvSpPr>
            <p:cNvPr id="22" name="矩形: 圆角 15">
              <a:extLst>
                <a:ext uri="{FF2B5EF4-FFF2-40B4-BE49-F238E27FC236}">
                  <a16:creationId xmlns:a16="http://schemas.microsoft.com/office/drawing/2014/main" id="{C07EA6F5-AD4B-463A-8A57-59E350FEA962}"/>
                </a:ext>
              </a:extLst>
            </p:cNvPr>
            <p:cNvSpPr/>
            <p:nvPr/>
          </p:nvSpPr>
          <p:spPr>
            <a:xfrm>
              <a:off x="932710" y="1885768"/>
              <a:ext cx="3139274" cy="409730"/>
            </a:xfrm>
            <a:prstGeom prst="roundRect">
              <a:avLst>
                <a:gd name="adj" fmla="val 50000"/>
              </a:avLst>
            </a:prstGeom>
            <a:solidFill>
              <a:srgbClr val="CAF0FF">
                <a:alpha val="49000"/>
              </a:srgbClr>
            </a:solidFill>
            <a:ln w="6350">
              <a:solidFill>
                <a:srgbClr val="AEE6F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rgbClr val="002060"/>
                </a:solidFill>
              </a:endParaRPr>
            </a:p>
          </p:txBody>
        </p:sp>
        <p:sp>
          <p:nvSpPr>
            <p:cNvPr id="23" name="矩形 22">
              <a:extLst>
                <a:ext uri="{FF2B5EF4-FFF2-40B4-BE49-F238E27FC236}">
                  <a16:creationId xmlns:a16="http://schemas.microsoft.com/office/drawing/2014/main" id="{A297314E-7917-4EB7-94D4-3A50945B2B1E}"/>
                </a:ext>
              </a:extLst>
            </p:cNvPr>
            <p:cNvSpPr/>
            <p:nvPr/>
          </p:nvSpPr>
          <p:spPr>
            <a:xfrm>
              <a:off x="936980" y="1890578"/>
              <a:ext cx="3130734" cy="400110"/>
            </a:xfrm>
            <a:prstGeom prst="rect">
              <a:avLst/>
            </a:prstGeom>
          </p:spPr>
          <p:txBody>
            <a:bodyPr wrap="square">
              <a:spAutoFit/>
            </a:bodyPr>
            <a:lstStyle/>
            <a:p>
              <a:pPr algn="ctr"/>
              <a:r>
                <a:rPr lang="zh-CN" altLang="en-US" sz="2000" dirty="0">
                  <a:solidFill>
                    <a:srgbClr val="0061A9"/>
                  </a:solidFill>
                  <a:latin typeface="汉仪粗宋简" panose="02010609000101010101" pitchFamily="49" charset="-122"/>
                  <a:ea typeface="汉仪粗宋简" panose="02010609000101010101" pitchFamily="49" charset="-122"/>
                </a:rPr>
                <a:t>省属艺术类高等专科学校</a:t>
              </a:r>
              <a:endParaRPr lang="zh-CN" altLang="en-US" sz="1050" dirty="0">
                <a:solidFill>
                  <a:srgbClr val="0061A9"/>
                </a:solidFill>
                <a:latin typeface="汉仪粗宋简" panose="02010609000101010101" pitchFamily="49" charset="-122"/>
                <a:ea typeface="汉仪粗宋简" panose="02010609000101010101" pitchFamily="49" charset="-122"/>
              </a:endParaRPr>
            </a:p>
          </p:txBody>
        </p:sp>
      </p:grpSp>
      <p:pic>
        <p:nvPicPr>
          <p:cNvPr id="24" name="图片 23">
            <a:extLst>
              <a:ext uri="{FF2B5EF4-FFF2-40B4-BE49-F238E27FC236}">
                <a16:creationId xmlns:a16="http://schemas.microsoft.com/office/drawing/2014/main" id="{E3093F52-BBFD-4FE5-A7A7-1A01081F33B4}"/>
              </a:ext>
            </a:extLst>
          </p:cNvPr>
          <p:cNvPicPr>
            <a:picLocks noChangeAspect="1"/>
          </p:cNvPicPr>
          <p:nvPr/>
        </p:nvPicPr>
        <p:blipFill rotWithShape="1">
          <a:blip r:embed="rId2">
            <a:extLst>
              <a:ext uri="{28A0092B-C50C-407E-A947-70E740481C1C}">
                <a14:useLocalDpi xmlns:a14="http://schemas.microsoft.com/office/drawing/2010/main" val="0"/>
              </a:ext>
            </a:extLst>
          </a:blip>
          <a:srcRect t="9535"/>
          <a:stretch/>
        </p:blipFill>
        <p:spPr>
          <a:xfrm>
            <a:off x="1965770" y="3655181"/>
            <a:ext cx="3717076" cy="2673436"/>
          </a:xfrm>
          <a:prstGeom prst="rect">
            <a:avLst/>
          </a:prstGeom>
          <a:noFill/>
          <a:ln>
            <a:solidFill>
              <a:srgbClr val="207CD8"/>
            </a:solidFill>
          </a:ln>
        </p:spPr>
      </p:pic>
      <p:pic>
        <p:nvPicPr>
          <p:cNvPr id="25" name="图片 24">
            <a:extLst>
              <a:ext uri="{FF2B5EF4-FFF2-40B4-BE49-F238E27FC236}">
                <a16:creationId xmlns:a16="http://schemas.microsoft.com/office/drawing/2014/main" id="{D0FAE87C-42DF-4669-9BFA-5983D5EA8170}"/>
              </a:ext>
            </a:extLst>
          </p:cNvPr>
          <p:cNvPicPr>
            <a:picLocks noChangeAspect="1"/>
          </p:cNvPicPr>
          <p:nvPr/>
        </p:nvPicPr>
        <p:blipFill rotWithShape="1">
          <a:blip r:embed="rId3">
            <a:extLst>
              <a:ext uri="{28A0092B-C50C-407E-A947-70E740481C1C}">
                <a14:useLocalDpi xmlns:a14="http://schemas.microsoft.com/office/drawing/2010/main" val="0"/>
              </a:ext>
            </a:extLst>
          </a:blip>
          <a:srcRect t="9050"/>
          <a:stretch/>
        </p:blipFill>
        <p:spPr>
          <a:xfrm>
            <a:off x="6508576" y="3664226"/>
            <a:ext cx="3717076" cy="2655344"/>
          </a:xfrm>
          <a:prstGeom prst="rect">
            <a:avLst/>
          </a:prstGeom>
          <a:noFill/>
          <a:ln>
            <a:solidFill>
              <a:srgbClr val="207CD8"/>
            </a:solidFill>
          </a:ln>
        </p:spPr>
      </p:pic>
    </p:spTree>
    <p:extLst>
      <p:ext uri="{BB962C8B-B14F-4D97-AF65-F5344CB8AC3E}">
        <p14:creationId xmlns:p14="http://schemas.microsoft.com/office/powerpoint/2010/main" val="378016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par>
                                <p:cTn id="8" presetID="16" presetClass="entr" presetSubtype="21"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750"/>
                                        <p:tgtEl>
                                          <p:spTgt spid="5"/>
                                        </p:tgtEl>
                                      </p:cBhvr>
                                    </p:animEffect>
                                  </p:childTnLst>
                                </p:cTn>
                              </p:par>
                              <p:par>
                                <p:cTn id="11" presetID="22" presetClass="entr" presetSubtype="1" fill="hold" grpId="0"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50"/>
                                        <p:tgtEl>
                                          <p:spTgt spid="3"/>
                                        </p:tgtEl>
                                      </p:cBhvr>
                                    </p:animEffect>
                                  </p:childTnLst>
                                </p:cTn>
                              </p:par>
                              <p:par>
                                <p:cTn id="14" presetID="53" presetClass="entr" presetSubtype="16" fill="hold" nodeType="withEffect">
                                  <p:stCondLst>
                                    <p:cond delay="2250"/>
                                  </p:stCondLst>
                                  <p:childTnLst>
                                    <p:set>
                                      <p:cBhvr>
                                        <p:cTn id="15" dur="1" fill="hold">
                                          <p:stCondLst>
                                            <p:cond delay="0"/>
                                          </p:stCondLst>
                                        </p:cTn>
                                        <p:tgtEl>
                                          <p:spTgt spid="24"/>
                                        </p:tgtEl>
                                        <p:attrNameLst>
                                          <p:attrName>style.visibility</p:attrName>
                                        </p:attrNameLst>
                                      </p:cBhvr>
                                      <p:to>
                                        <p:strVal val="visible"/>
                                      </p:to>
                                    </p:set>
                                    <p:anim calcmode="lin" valueType="num">
                                      <p:cBhvr>
                                        <p:cTn id="16" dur="750" fill="hold"/>
                                        <p:tgtEl>
                                          <p:spTgt spid="24"/>
                                        </p:tgtEl>
                                        <p:attrNameLst>
                                          <p:attrName>ppt_w</p:attrName>
                                        </p:attrNameLst>
                                      </p:cBhvr>
                                      <p:tavLst>
                                        <p:tav tm="0">
                                          <p:val>
                                            <p:fltVal val="0"/>
                                          </p:val>
                                        </p:tav>
                                        <p:tav tm="100000">
                                          <p:val>
                                            <p:strVal val="#ppt_w"/>
                                          </p:val>
                                        </p:tav>
                                      </p:tavLst>
                                    </p:anim>
                                    <p:anim calcmode="lin" valueType="num">
                                      <p:cBhvr>
                                        <p:cTn id="17" dur="750" fill="hold"/>
                                        <p:tgtEl>
                                          <p:spTgt spid="24"/>
                                        </p:tgtEl>
                                        <p:attrNameLst>
                                          <p:attrName>ppt_h</p:attrName>
                                        </p:attrNameLst>
                                      </p:cBhvr>
                                      <p:tavLst>
                                        <p:tav tm="0">
                                          <p:val>
                                            <p:fltVal val="0"/>
                                          </p:val>
                                        </p:tav>
                                        <p:tav tm="100000">
                                          <p:val>
                                            <p:strVal val="#ppt_h"/>
                                          </p:val>
                                        </p:tav>
                                      </p:tavLst>
                                    </p:anim>
                                    <p:animEffect transition="in" filter="fade">
                                      <p:cBhvr>
                                        <p:cTn id="18" dur="750"/>
                                        <p:tgtEl>
                                          <p:spTgt spid="24"/>
                                        </p:tgtEl>
                                      </p:cBhvr>
                                    </p:animEffect>
                                  </p:childTnLst>
                                </p:cTn>
                              </p:par>
                              <p:par>
                                <p:cTn id="19" presetID="53" presetClass="entr" presetSubtype="16" fill="hold" nodeType="withEffect">
                                  <p:stCondLst>
                                    <p:cond delay="30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750" fill="hold"/>
                                        <p:tgtEl>
                                          <p:spTgt spid="25"/>
                                        </p:tgtEl>
                                        <p:attrNameLst>
                                          <p:attrName>ppt_w</p:attrName>
                                        </p:attrNameLst>
                                      </p:cBhvr>
                                      <p:tavLst>
                                        <p:tav tm="0">
                                          <p:val>
                                            <p:fltVal val="0"/>
                                          </p:val>
                                        </p:tav>
                                        <p:tav tm="100000">
                                          <p:val>
                                            <p:strVal val="#ppt_w"/>
                                          </p:val>
                                        </p:tav>
                                      </p:tavLst>
                                    </p:anim>
                                    <p:anim calcmode="lin" valueType="num">
                                      <p:cBhvr>
                                        <p:cTn id="22" dur="750" fill="hold"/>
                                        <p:tgtEl>
                                          <p:spTgt spid="25"/>
                                        </p:tgtEl>
                                        <p:attrNameLst>
                                          <p:attrName>ppt_h</p:attrName>
                                        </p:attrNameLst>
                                      </p:cBhvr>
                                      <p:tavLst>
                                        <p:tav tm="0">
                                          <p:val>
                                            <p:fltVal val="0"/>
                                          </p:val>
                                        </p:tav>
                                        <p:tav tm="100000">
                                          <p:val>
                                            <p:strVal val="#ppt_h"/>
                                          </p:val>
                                        </p:tav>
                                      </p:tavLst>
                                    </p:anim>
                                    <p:animEffect transition="in" filter="fade">
                                      <p:cBhvr>
                                        <p:cTn id="23"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DF5AAE7-E210-4ADC-A3D7-362FCFE555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2" cy="6858000"/>
          </a:xfrm>
          <a:prstGeom prst="rect">
            <a:avLst/>
          </a:prstGeom>
        </p:spPr>
      </p:pic>
      <p:sp>
        <p:nvSpPr>
          <p:cNvPr id="10" name="矩形 9">
            <a:extLst>
              <a:ext uri="{FF2B5EF4-FFF2-40B4-BE49-F238E27FC236}">
                <a16:creationId xmlns:a16="http://schemas.microsoft.com/office/drawing/2014/main" id="{1B24EE46-07D4-4D98-9182-8A56347DF19B}"/>
              </a:ext>
            </a:extLst>
          </p:cNvPr>
          <p:cNvSpPr/>
          <p:nvPr/>
        </p:nvSpPr>
        <p:spPr>
          <a:xfrm>
            <a:off x="0" y="-1237406"/>
            <a:ext cx="12192000" cy="5805714"/>
          </a:xfrm>
          <a:prstGeom prst="rect">
            <a:avLst/>
          </a:prstGeom>
          <a:gradFill flip="none" rotWithShape="1">
            <a:gsLst>
              <a:gs pos="0">
                <a:schemeClr val="bg1">
                  <a:alpha val="62000"/>
                </a:schemeClr>
              </a:gs>
              <a:gs pos="71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尚巍手书W" panose="00020600040101010101" pitchFamily="18" charset="-122"/>
              <a:ea typeface="汉仪尚巍手书W" panose="00020600040101010101" pitchFamily="18" charset="-122"/>
            </a:endParaRPr>
          </a:p>
        </p:txBody>
      </p:sp>
      <p:sp>
        <p:nvSpPr>
          <p:cNvPr id="4" name="矩形 3">
            <a:extLst>
              <a:ext uri="{FF2B5EF4-FFF2-40B4-BE49-F238E27FC236}">
                <a16:creationId xmlns:a16="http://schemas.microsoft.com/office/drawing/2014/main" id="{8FCF6FA0-3C9A-49B3-BB82-35A21F311C8B}"/>
              </a:ext>
            </a:extLst>
          </p:cNvPr>
          <p:cNvSpPr/>
          <p:nvPr/>
        </p:nvSpPr>
        <p:spPr>
          <a:xfrm>
            <a:off x="1891824" y="1665451"/>
            <a:ext cx="8408352" cy="369332"/>
          </a:xfrm>
          <a:prstGeom prst="rect">
            <a:avLst/>
          </a:prstGeom>
        </p:spPr>
        <p:txBody>
          <a:bodyPr wrap="square">
            <a:spAutoFit/>
          </a:bodyPr>
          <a:lstStyle/>
          <a:p>
            <a:pPr algn="dist"/>
            <a:r>
              <a:rPr lang="zh-CN" altLang="en-US" dirty="0">
                <a:gradFill>
                  <a:gsLst>
                    <a:gs pos="0">
                      <a:srgbClr val="0070C0"/>
                    </a:gs>
                    <a:gs pos="100000">
                      <a:srgbClr val="005A9E"/>
                    </a:gs>
                  </a:gsLst>
                  <a:lin ang="5400000" scaled="0"/>
                </a:gradFill>
                <a:latin typeface="汉仪粗宋简" panose="02010609000101010101" pitchFamily="49" charset="-122"/>
                <a:ea typeface="汉仪粗宋简" panose="02010609000101010101" pitchFamily="49" charset="-122"/>
              </a:rPr>
              <a:t>努力为中原乃至中华民族文化艺术事业的发扬光大做出新的更大贡献！</a:t>
            </a:r>
          </a:p>
        </p:txBody>
      </p:sp>
      <p:sp>
        <p:nvSpPr>
          <p:cNvPr id="7" name="矩形 6"/>
          <p:cNvSpPr/>
          <p:nvPr/>
        </p:nvSpPr>
        <p:spPr>
          <a:xfrm>
            <a:off x="1587989" y="670551"/>
            <a:ext cx="9084548" cy="769441"/>
          </a:xfrm>
          <a:prstGeom prst="rect">
            <a:avLst/>
          </a:prstGeom>
        </p:spPr>
        <p:txBody>
          <a:bodyPr wrap="square">
            <a:spAutoFit/>
          </a:bodyPr>
          <a:lstStyle/>
          <a:p>
            <a:pPr algn="ctr"/>
            <a:r>
              <a:rPr lang="zh-CN" altLang="en-US" sz="4400" dirty="0">
                <a:solidFill>
                  <a:schemeClr val="bg1"/>
                </a:solidFill>
                <a:latin typeface="汉仪尚巍手书W" panose="00020600040101010101" pitchFamily="18" charset="-122"/>
                <a:ea typeface="汉仪尚巍手书W" panose="00020600040101010101" pitchFamily="18" charset="-122"/>
              </a:rPr>
              <a:t>百年树人千秋业，众志成城万世功</a:t>
            </a:r>
          </a:p>
        </p:txBody>
      </p:sp>
      <p:sp>
        <p:nvSpPr>
          <p:cNvPr id="2" name="矩形 1"/>
          <p:cNvSpPr/>
          <p:nvPr/>
        </p:nvSpPr>
        <p:spPr>
          <a:xfrm>
            <a:off x="1568939" y="662028"/>
            <a:ext cx="9084548" cy="769441"/>
          </a:xfrm>
          <a:prstGeom prst="rect">
            <a:avLst/>
          </a:prstGeom>
        </p:spPr>
        <p:txBody>
          <a:bodyPr wrap="square">
            <a:spAutoFit/>
          </a:bodyPr>
          <a:lstStyle/>
          <a:p>
            <a:pPr algn="ctr"/>
            <a:r>
              <a:rPr lang="zh-CN" altLang="en-US" sz="4400" dirty="0">
                <a:gradFill flip="none" rotWithShape="1">
                  <a:gsLst>
                    <a:gs pos="0">
                      <a:srgbClr val="015DA2"/>
                    </a:gs>
                    <a:gs pos="100000">
                      <a:srgbClr val="015DA2"/>
                    </a:gs>
                    <a:gs pos="50000">
                      <a:srgbClr val="1E9DF9"/>
                    </a:gs>
                  </a:gsLst>
                  <a:lin ang="0" scaled="1"/>
                  <a:tileRect/>
                </a:gradFill>
                <a:latin typeface="汉仪尚巍手书W" panose="00020600040101010101" pitchFamily="18" charset="-122"/>
                <a:ea typeface="汉仪尚巍手书W" panose="00020600040101010101" pitchFamily="18" charset="-122"/>
              </a:rPr>
              <a:t>百年树人千秋业，众志成城万世功</a:t>
            </a:r>
          </a:p>
        </p:txBody>
      </p:sp>
    </p:spTree>
    <p:extLst>
      <p:ext uri="{BB962C8B-B14F-4D97-AF65-F5344CB8AC3E}">
        <p14:creationId xmlns:p14="http://schemas.microsoft.com/office/powerpoint/2010/main" val="3807727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97F69F2-3AFE-4B21-8245-0E3982F503B0}"/>
              </a:ext>
            </a:extLst>
          </p:cNvPr>
          <p:cNvSpPr/>
          <p:nvPr/>
        </p:nvSpPr>
        <p:spPr>
          <a:xfrm>
            <a:off x="0" y="0"/>
            <a:ext cx="12192000" cy="6858000"/>
          </a:xfrm>
          <a:prstGeom prst="rect">
            <a:avLst/>
          </a:prstGeom>
          <a:solidFill>
            <a:schemeClr val="bg1"/>
          </a:solidFill>
          <a:ln>
            <a:noFill/>
          </a:ln>
        </p:spPr>
        <p:txBody>
          <a:bodyPr vert="horz" wrap="square" lIns="128573" tIns="64286" rIns="128573" bIns="64286" numCol="1" anchor="t" anchorCtr="0" compatLnSpc="1">
            <a:prstTxWarp prst="textNoShape">
              <a:avLst/>
            </a:prstTxWarp>
            <a:noAutofit/>
          </a:bodyPr>
          <a:lstStyle/>
          <a:p>
            <a:pPr fontAlgn="base">
              <a:spcBef>
                <a:spcPct val="0"/>
              </a:spcBef>
              <a:spcAft>
                <a:spcPct val="0"/>
              </a:spcAft>
            </a:pPr>
            <a:endParaRPr lang="zh-CN" altLang="en-US" kern="0" dirty="0">
              <a:solidFill>
                <a:prstClr val="black"/>
              </a:solidFill>
              <a:latin typeface="Calibri" panose="020F0502020204030204" pitchFamily="34" charset="0"/>
              <a:ea typeface="宋体" panose="02010600030101010101" pitchFamily="2" charset="-122"/>
            </a:endParaRPr>
          </a:p>
        </p:txBody>
      </p:sp>
      <p:grpSp>
        <p:nvGrpSpPr>
          <p:cNvPr id="8" name="组合 7"/>
          <p:cNvGrpSpPr/>
          <p:nvPr/>
        </p:nvGrpSpPr>
        <p:grpSpPr>
          <a:xfrm>
            <a:off x="7444301" y="1448878"/>
            <a:ext cx="5076062" cy="503706"/>
            <a:chOff x="7444301" y="1448878"/>
            <a:chExt cx="5076062" cy="503706"/>
          </a:xfrm>
        </p:grpSpPr>
        <p:sp>
          <p:nvSpPr>
            <p:cNvPr id="29" name="MH_Other_1">
              <a:extLst>
                <a:ext uri="{FF2B5EF4-FFF2-40B4-BE49-F238E27FC236}">
                  <a16:creationId xmlns:a16="http://schemas.microsoft.com/office/drawing/2014/main" id="{1F5CD489-5081-407D-BEE9-6CB124DF0E99}"/>
                </a:ext>
              </a:extLst>
            </p:cNvPr>
            <p:cNvSpPr/>
            <p:nvPr>
              <p:custDataLst>
                <p:tags r:id="rId11"/>
              </p:custDataLst>
            </p:nvPr>
          </p:nvSpPr>
          <p:spPr>
            <a:xfrm>
              <a:off x="7444301" y="1448878"/>
              <a:ext cx="502660" cy="503706"/>
            </a:xfrm>
            <a:prstGeom prst="ellipse">
              <a:avLst/>
            </a:prstGeom>
            <a:solidFill>
              <a:srgbClr val="FFFFFF"/>
            </a:solidFill>
            <a:ln w="34925" cap="flat" cmpd="sng" algn="ctr">
              <a:solidFill>
                <a:srgbClr val="0070C0"/>
              </a:solidFill>
              <a:prstDash val="solid"/>
            </a:ln>
            <a:effectLst>
              <a:outerShdw blurRad="101600" sx="102000" sy="102000" algn="ctr" rotWithShape="0">
                <a:srgbClr val="0070C0">
                  <a:alpha val="25000"/>
                </a:srgbClr>
              </a:outerShdw>
            </a:effectLst>
          </p:spPr>
          <p:txBody>
            <a:bodyPr lIns="0" tIns="0" rIns="0" b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rPr>
                <a:t>1</a:t>
              </a:r>
            </a:p>
          </p:txBody>
        </p:sp>
        <p:sp>
          <p:nvSpPr>
            <p:cNvPr id="30" name="MH_Text_1">
              <a:extLst>
                <a:ext uri="{FF2B5EF4-FFF2-40B4-BE49-F238E27FC236}">
                  <a16:creationId xmlns:a16="http://schemas.microsoft.com/office/drawing/2014/main" id="{358D3219-66F9-4C2D-9029-9935DC1790B5}"/>
                </a:ext>
              </a:extLst>
            </p:cNvPr>
            <p:cNvSpPr/>
            <p:nvPr>
              <p:custDataLst>
                <p:tags r:id="rId12"/>
              </p:custDataLst>
            </p:nvPr>
          </p:nvSpPr>
          <p:spPr>
            <a:xfrm>
              <a:off x="8548948" y="1454510"/>
              <a:ext cx="3971415" cy="492443"/>
            </a:xfrm>
            <a:prstGeom prst="rect">
              <a:avLst/>
            </a:prstGeom>
          </p:spPr>
          <p:txBody>
            <a:bodyPr wrap="square" lIns="0" tIns="0" rIns="0" bIns="0" anchor="ctr">
              <a:spAutoFit/>
            </a:bodyPr>
            <a:lstStyle/>
            <a:p>
              <a:pPr fontAlgn="base">
                <a:spcBef>
                  <a:spcPct val="0"/>
                </a:spcBef>
                <a:spcAft>
                  <a:spcPct val="0"/>
                </a:spcAft>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学校概况</a:t>
              </a:r>
            </a:p>
          </p:txBody>
        </p:sp>
      </p:grpSp>
      <p:pic>
        <p:nvPicPr>
          <p:cNvPr id="43" name="图片 42">
            <a:extLst>
              <a:ext uri="{FF2B5EF4-FFF2-40B4-BE49-F238E27FC236}">
                <a16:creationId xmlns:a16="http://schemas.microsoft.com/office/drawing/2014/main" id="{3E817AA9-0383-47DF-9B40-F3FEF41559D5}"/>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0"/>
            <a:ext cx="6829678" cy="6858000"/>
          </a:xfrm>
          <a:prstGeom prst="rect">
            <a:avLst/>
          </a:prstGeom>
        </p:spPr>
      </p:pic>
      <p:sp>
        <p:nvSpPr>
          <p:cNvPr id="4" name="任意多边形 24">
            <a:extLst>
              <a:ext uri="{FF2B5EF4-FFF2-40B4-BE49-F238E27FC236}">
                <a16:creationId xmlns:a16="http://schemas.microsoft.com/office/drawing/2014/main" id="{2DEC736A-0D44-4B9F-9383-921EE4B7ED07}"/>
              </a:ext>
            </a:extLst>
          </p:cNvPr>
          <p:cNvSpPr>
            <a:spLocks/>
          </p:cNvSpPr>
          <p:nvPr/>
        </p:nvSpPr>
        <p:spPr bwMode="auto">
          <a:xfrm rot="5400000">
            <a:off x="-23775" y="19751"/>
            <a:ext cx="6873845" cy="6826298"/>
          </a:xfrm>
          <a:custGeom>
            <a:avLst/>
            <a:gdLst>
              <a:gd name="connsiteX0" fmla="*/ 0 w 7232651"/>
              <a:gd name="connsiteY0" fmla="*/ 5119913 h 7199881"/>
              <a:gd name="connsiteX1" fmla="*/ 0 w 7232651"/>
              <a:gd name="connsiteY1" fmla="*/ 2187704 h 7199881"/>
              <a:gd name="connsiteX2" fmla="*/ 5050712 w 7232651"/>
              <a:gd name="connsiteY2" fmla="*/ 3516361 h 7199881"/>
              <a:gd name="connsiteX3" fmla="*/ 5194910 w 7232651"/>
              <a:gd name="connsiteY3" fmla="*/ 3774075 h 7199881"/>
              <a:gd name="connsiteX4" fmla="*/ 5247561 w 7232651"/>
              <a:gd name="connsiteY4" fmla="*/ 3871433 h 7199881"/>
              <a:gd name="connsiteX5" fmla="*/ 5282344 w 7232651"/>
              <a:gd name="connsiteY5" fmla="*/ 3944019 h 7199881"/>
              <a:gd name="connsiteX6" fmla="*/ 5287880 w 7232651"/>
              <a:gd name="connsiteY6" fmla="*/ 3959057 h 7199881"/>
              <a:gd name="connsiteX7" fmla="*/ 5288354 w 7232651"/>
              <a:gd name="connsiteY7" fmla="*/ 3960917 h 7199881"/>
              <a:gd name="connsiteX8" fmla="*/ 5293535 w 7232651"/>
              <a:gd name="connsiteY8" fmla="*/ 3974424 h 7199881"/>
              <a:gd name="connsiteX9" fmla="*/ 5293536 w 7232651"/>
              <a:gd name="connsiteY9" fmla="*/ 3974424 h 7199881"/>
              <a:gd name="connsiteX10" fmla="*/ 5287880 w 7232651"/>
              <a:gd name="connsiteY10" fmla="*/ 3959057 h 7199881"/>
              <a:gd name="connsiteX11" fmla="*/ 5285982 w 7232651"/>
              <a:gd name="connsiteY11" fmla="*/ 3951611 h 7199881"/>
              <a:gd name="connsiteX12" fmla="*/ 5282344 w 7232651"/>
              <a:gd name="connsiteY12" fmla="*/ 3944019 h 7199881"/>
              <a:gd name="connsiteX13" fmla="*/ 5274598 w 7232651"/>
              <a:gd name="connsiteY13" fmla="*/ 3922976 h 7199881"/>
              <a:gd name="connsiteX14" fmla="*/ 5259419 w 7232651"/>
              <a:gd name="connsiteY14" fmla="*/ 3882887 h 7199881"/>
              <a:gd name="connsiteX15" fmla="*/ 5183526 w 7232651"/>
              <a:gd name="connsiteY15" fmla="*/ 3665262 h 7199881"/>
              <a:gd name="connsiteX16" fmla="*/ 7232650 w 7232651"/>
              <a:gd name="connsiteY16" fmla="*/ 0 h 7199881"/>
              <a:gd name="connsiteX17" fmla="*/ 7232650 w 7232651"/>
              <a:gd name="connsiteY17" fmla="*/ 3974424 h 7199881"/>
              <a:gd name="connsiteX18" fmla="*/ 7232651 w 7232651"/>
              <a:gd name="connsiteY18" fmla="*/ 3974424 h 7199881"/>
              <a:gd name="connsiteX19" fmla="*/ 7232651 w 7232651"/>
              <a:gd name="connsiteY19" fmla="*/ 7199881 h 7199881"/>
              <a:gd name="connsiteX20" fmla="*/ 2 w 7232651"/>
              <a:gd name="connsiteY20" fmla="*/ 7199881 h 7199881"/>
              <a:gd name="connsiteX21" fmla="*/ 2 w 7232651"/>
              <a:gd name="connsiteY21" fmla="*/ 5119913 h 71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32651" h="7199881">
                <a:moveTo>
                  <a:pt x="0" y="5119913"/>
                </a:moveTo>
                <a:cubicBezTo>
                  <a:pt x="0" y="5119913"/>
                  <a:pt x="0" y="5119913"/>
                  <a:pt x="0" y="2187704"/>
                </a:cubicBezTo>
                <a:cubicBezTo>
                  <a:pt x="2948462" y="847592"/>
                  <a:pt x="4481511" y="2588592"/>
                  <a:pt x="5050712" y="3516361"/>
                </a:cubicBezTo>
                <a:cubicBezTo>
                  <a:pt x="5107632" y="3607993"/>
                  <a:pt x="5156963" y="3699624"/>
                  <a:pt x="5194910" y="3774075"/>
                </a:cubicBezTo>
                <a:cubicBezTo>
                  <a:pt x="5215780" y="3808436"/>
                  <a:pt x="5232857" y="3841367"/>
                  <a:pt x="5247561" y="3871433"/>
                </a:cubicBezTo>
                <a:lnTo>
                  <a:pt x="5282344" y="3944019"/>
                </a:lnTo>
                <a:lnTo>
                  <a:pt x="5287880" y="3959057"/>
                </a:lnTo>
                <a:lnTo>
                  <a:pt x="5288354" y="3960917"/>
                </a:lnTo>
                <a:lnTo>
                  <a:pt x="5293535" y="3974424"/>
                </a:lnTo>
                <a:lnTo>
                  <a:pt x="5293536" y="3974424"/>
                </a:lnTo>
                <a:lnTo>
                  <a:pt x="5287880" y="3959057"/>
                </a:lnTo>
                <a:lnTo>
                  <a:pt x="5285982" y="3951611"/>
                </a:lnTo>
                <a:lnTo>
                  <a:pt x="5282344" y="3944019"/>
                </a:lnTo>
                <a:lnTo>
                  <a:pt x="5274598" y="3922976"/>
                </a:lnTo>
                <a:cubicBezTo>
                  <a:pt x="5267009" y="3905795"/>
                  <a:pt x="5263214" y="3894341"/>
                  <a:pt x="5259419" y="3882887"/>
                </a:cubicBezTo>
                <a:cubicBezTo>
                  <a:pt x="5229062" y="3808437"/>
                  <a:pt x="5206294" y="3733986"/>
                  <a:pt x="5183526" y="3665262"/>
                </a:cubicBezTo>
                <a:cubicBezTo>
                  <a:pt x="4595351" y="1666549"/>
                  <a:pt x="6598940" y="355073"/>
                  <a:pt x="7232650" y="0"/>
                </a:cubicBezTo>
                <a:lnTo>
                  <a:pt x="7232650" y="3974424"/>
                </a:lnTo>
                <a:lnTo>
                  <a:pt x="7232651" y="3974424"/>
                </a:lnTo>
                <a:lnTo>
                  <a:pt x="7232651" y="7199881"/>
                </a:lnTo>
                <a:lnTo>
                  <a:pt x="2" y="7199881"/>
                </a:lnTo>
                <a:lnTo>
                  <a:pt x="2" y="5119913"/>
                </a:lnTo>
                <a:close/>
              </a:path>
            </a:pathLst>
          </a:custGeom>
          <a:solidFill>
            <a:srgbClr val="002060">
              <a:alpha val="40000"/>
            </a:srgbClr>
          </a:solidFill>
          <a:ln>
            <a:noFill/>
          </a:ln>
          <a:extLst/>
        </p:spPr>
        <p:txBody>
          <a:bodyPr vert="horz" wrap="square" lIns="128573" tIns="64286" rIns="128573" bIns="64286" numCol="1" anchor="t" anchorCtr="0" compatLnSpc="1">
            <a:prstTxWarp prst="textNoShape">
              <a:avLst/>
            </a:prstTxWarp>
            <a:noAutofit/>
          </a:bodyPr>
          <a:lstStyle/>
          <a:p>
            <a:pPr fontAlgn="base">
              <a:spcBef>
                <a:spcPct val="0"/>
              </a:spcBef>
              <a:spcAft>
                <a:spcPct val="0"/>
              </a:spcAft>
            </a:pPr>
            <a:endParaRPr lang="zh-CN" altLang="en-US" kern="0">
              <a:solidFill>
                <a:prstClr val="black"/>
              </a:solidFill>
              <a:latin typeface="Calibri" panose="020F0502020204030204" pitchFamily="34" charset="0"/>
              <a:ea typeface="宋体" panose="02010600030101010101" pitchFamily="2" charset="-122"/>
            </a:endParaRPr>
          </a:p>
        </p:txBody>
      </p:sp>
      <p:sp>
        <p:nvSpPr>
          <p:cNvPr id="5" name="Freeform 6">
            <a:extLst>
              <a:ext uri="{FF2B5EF4-FFF2-40B4-BE49-F238E27FC236}">
                <a16:creationId xmlns:a16="http://schemas.microsoft.com/office/drawing/2014/main" id="{ADF51B91-DA32-4F6C-8938-3DCF9271E63C}"/>
              </a:ext>
            </a:extLst>
          </p:cNvPr>
          <p:cNvSpPr>
            <a:spLocks/>
          </p:cNvSpPr>
          <p:nvPr/>
        </p:nvSpPr>
        <p:spPr bwMode="auto">
          <a:xfrm rot="5400000">
            <a:off x="2094735" y="958560"/>
            <a:ext cx="5030770" cy="3114045"/>
          </a:xfrm>
          <a:custGeom>
            <a:avLst/>
            <a:gdLst>
              <a:gd name="T0" fmla="*/ 1386 w 1395"/>
              <a:gd name="T1" fmla="*/ 556 h 572"/>
              <a:gd name="T2" fmla="*/ 1370 w 1395"/>
              <a:gd name="T3" fmla="*/ 526 h 572"/>
              <a:gd name="T4" fmla="*/ 1365 w 1395"/>
              <a:gd name="T5" fmla="*/ 519 h 572"/>
              <a:gd name="T6" fmla="*/ 1327 w 1395"/>
              <a:gd name="T7" fmla="*/ 473 h 572"/>
              <a:gd name="T8" fmla="*/ 0 w 1395"/>
              <a:gd name="T9" fmla="*/ 221 h 572"/>
              <a:gd name="T10" fmla="*/ 0 w 1395"/>
              <a:gd name="T11" fmla="*/ 260 h 572"/>
              <a:gd name="T12" fmla="*/ 1331 w 1395"/>
              <a:gd name="T13" fmla="*/ 492 h 572"/>
              <a:gd name="T14" fmla="*/ 1369 w 1395"/>
              <a:gd name="T15" fmla="*/ 537 h 572"/>
              <a:gd name="T16" fmla="*/ 1393 w 1395"/>
              <a:gd name="T17" fmla="*/ 568 h 572"/>
              <a:gd name="T18" fmla="*/ 1395 w 1395"/>
              <a:gd name="T19" fmla="*/ 572 h 572"/>
              <a:gd name="T20" fmla="*/ 1390 w 1395"/>
              <a:gd name="T21" fmla="*/ 563 h 572"/>
              <a:gd name="T22" fmla="*/ 1386 w 1395"/>
              <a:gd name="T23" fmla="*/ 55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5" h="572">
                <a:moveTo>
                  <a:pt x="1386" y="556"/>
                </a:moveTo>
                <a:cubicBezTo>
                  <a:pt x="1380" y="546"/>
                  <a:pt x="1375" y="536"/>
                  <a:pt x="1370" y="526"/>
                </a:cubicBezTo>
                <a:cubicBezTo>
                  <a:pt x="1368" y="524"/>
                  <a:pt x="1366" y="521"/>
                  <a:pt x="1365" y="519"/>
                </a:cubicBezTo>
                <a:cubicBezTo>
                  <a:pt x="1355" y="506"/>
                  <a:pt x="1342" y="490"/>
                  <a:pt x="1327" y="473"/>
                </a:cubicBezTo>
                <a:cubicBezTo>
                  <a:pt x="1179" y="310"/>
                  <a:pt x="781" y="0"/>
                  <a:pt x="0" y="221"/>
                </a:cubicBezTo>
                <a:cubicBezTo>
                  <a:pt x="0" y="260"/>
                  <a:pt x="0" y="260"/>
                  <a:pt x="0" y="260"/>
                </a:cubicBezTo>
                <a:cubicBezTo>
                  <a:pt x="777" y="26"/>
                  <a:pt x="1181" y="330"/>
                  <a:pt x="1331" y="492"/>
                </a:cubicBezTo>
                <a:cubicBezTo>
                  <a:pt x="1346" y="508"/>
                  <a:pt x="1359" y="524"/>
                  <a:pt x="1369" y="537"/>
                </a:cubicBezTo>
                <a:cubicBezTo>
                  <a:pt x="1380" y="549"/>
                  <a:pt x="1387" y="560"/>
                  <a:pt x="1393" y="568"/>
                </a:cubicBezTo>
                <a:cubicBezTo>
                  <a:pt x="1393" y="569"/>
                  <a:pt x="1394" y="570"/>
                  <a:pt x="1395" y="572"/>
                </a:cubicBezTo>
                <a:cubicBezTo>
                  <a:pt x="1393" y="569"/>
                  <a:pt x="1392" y="566"/>
                  <a:pt x="1390" y="563"/>
                </a:cubicBezTo>
                <a:cubicBezTo>
                  <a:pt x="1388" y="560"/>
                  <a:pt x="1387" y="558"/>
                  <a:pt x="1386" y="556"/>
                </a:cubicBezTo>
                <a:close/>
              </a:path>
            </a:pathLst>
          </a:custGeom>
          <a:solidFill>
            <a:srgbClr val="0070C0"/>
          </a:solidFill>
          <a:ln>
            <a:noFill/>
          </a:ln>
          <a:extLst/>
        </p:spPr>
        <p:txBody>
          <a:bodyPr vert="horz" wrap="square" lIns="128573" tIns="64286" rIns="128573" bIns="64286"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sp>
        <p:nvSpPr>
          <p:cNvPr id="6" name="Freeform 8">
            <a:extLst>
              <a:ext uri="{FF2B5EF4-FFF2-40B4-BE49-F238E27FC236}">
                <a16:creationId xmlns:a16="http://schemas.microsoft.com/office/drawing/2014/main" id="{415557ED-4B4B-45D9-A172-8ED1E78D2A9B}"/>
              </a:ext>
            </a:extLst>
          </p:cNvPr>
          <p:cNvSpPr>
            <a:spLocks/>
          </p:cNvSpPr>
          <p:nvPr/>
        </p:nvSpPr>
        <p:spPr bwMode="auto">
          <a:xfrm rot="5400000">
            <a:off x="3981271" y="4214262"/>
            <a:ext cx="2037475" cy="3282082"/>
          </a:xfrm>
          <a:custGeom>
            <a:avLst/>
            <a:gdLst>
              <a:gd name="T0" fmla="*/ 621 w 621"/>
              <a:gd name="T1" fmla="*/ 0 h 603"/>
              <a:gd name="T2" fmla="*/ 54 w 621"/>
              <a:gd name="T3" fmla="*/ 495 h 603"/>
              <a:gd name="T4" fmla="*/ 81 w 621"/>
              <a:gd name="T5" fmla="*/ 603 h 603"/>
              <a:gd name="T6" fmla="*/ 482 w 621"/>
              <a:gd name="T7" fmla="*/ 232 h 603"/>
              <a:gd name="T8" fmla="*/ 621 w 621"/>
              <a:gd name="T9" fmla="*/ 203 h 603"/>
              <a:gd name="T10" fmla="*/ 621 w 621"/>
              <a:gd name="T11" fmla="*/ 0 h 603"/>
              <a:gd name="connsiteX0" fmla="*/ 9130 w 9130"/>
              <a:gd name="connsiteY0" fmla="*/ 0 h 10000"/>
              <a:gd name="connsiteX1" fmla="*/ 0 w 9130"/>
              <a:gd name="connsiteY1" fmla="*/ 8209 h 10000"/>
              <a:gd name="connsiteX2" fmla="*/ 434 w 9130"/>
              <a:gd name="connsiteY2" fmla="*/ 10000 h 10000"/>
              <a:gd name="connsiteX3" fmla="*/ 6892 w 9130"/>
              <a:gd name="connsiteY3" fmla="*/ 3847 h 10000"/>
              <a:gd name="connsiteX4" fmla="*/ 9130 w 9130"/>
              <a:gd name="connsiteY4" fmla="*/ 3367 h 10000"/>
              <a:gd name="connsiteX5" fmla="*/ 9130 w 9130"/>
              <a:gd name="connsiteY5" fmla="*/ 0 h 10000"/>
              <a:gd name="connsiteX0" fmla="*/ 10021 w 10021"/>
              <a:gd name="connsiteY0" fmla="*/ 0 h 10000"/>
              <a:gd name="connsiteX1" fmla="*/ 21 w 10021"/>
              <a:gd name="connsiteY1" fmla="*/ 8209 h 10000"/>
              <a:gd name="connsiteX2" fmla="*/ 496 w 10021"/>
              <a:gd name="connsiteY2" fmla="*/ 10000 h 10000"/>
              <a:gd name="connsiteX3" fmla="*/ 7570 w 10021"/>
              <a:gd name="connsiteY3" fmla="*/ 3847 h 10000"/>
              <a:gd name="connsiteX4" fmla="*/ 10021 w 10021"/>
              <a:gd name="connsiteY4" fmla="*/ 3367 h 10000"/>
              <a:gd name="connsiteX5" fmla="*/ 10021 w 10021"/>
              <a:gd name="connsiteY5" fmla="*/ 0 h 10000"/>
              <a:gd name="connsiteX0" fmla="*/ 10021 w 10021"/>
              <a:gd name="connsiteY0" fmla="*/ 0 h 10000"/>
              <a:gd name="connsiteX1" fmla="*/ 21 w 10021"/>
              <a:gd name="connsiteY1" fmla="*/ 8209 h 10000"/>
              <a:gd name="connsiteX2" fmla="*/ 496 w 10021"/>
              <a:gd name="connsiteY2" fmla="*/ 10000 h 10000"/>
              <a:gd name="connsiteX3" fmla="*/ 7570 w 10021"/>
              <a:gd name="connsiteY3" fmla="*/ 3847 h 10000"/>
              <a:gd name="connsiteX4" fmla="*/ 10021 w 10021"/>
              <a:gd name="connsiteY4" fmla="*/ 3367 h 10000"/>
              <a:gd name="connsiteX5" fmla="*/ 10021 w 10021"/>
              <a:gd name="connsiteY5" fmla="*/ 0 h 10000"/>
              <a:gd name="connsiteX0" fmla="*/ 10009 w 10009"/>
              <a:gd name="connsiteY0" fmla="*/ 0 h 10000"/>
              <a:gd name="connsiteX1" fmla="*/ 9 w 10009"/>
              <a:gd name="connsiteY1" fmla="*/ 8209 h 10000"/>
              <a:gd name="connsiteX2" fmla="*/ 484 w 10009"/>
              <a:gd name="connsiteY2" fmla="*/ 10000 h 10000"/>
              <a:gd name="connsiteX3" fmla="*/ 7558 w 10009"/>
              <a:gd name="connsiteY3" fmla="*/ 3847 h 10000"/>
              <a:gd name="connsiteX4" fmla="*/ 10009 w 10009"/>
              <a:gd name="connsiteY4" fmla="*/ 3367 h 10000"/>
              <a:gd name="connsiteX5" fmla="*/ 10009 w 10009"/>
              <a:gd name="connsiteY5" fmla="*/ 0 h 10000"/>
              <a:gd name="connsiteX0" fmla="*/ 9975 w 9975"/>
              <a:gd name="connsiteY0" fmla="*/ 0 h 10000"/>
              <a:gd name="connsiteX1" fmla="*/ 10 w 9975"/>
              <a:gd name="connsiteY1" fmla="*/ 8209 h 10000"/>
              <a:gd name="connsiteX2" fmla="*/ 450 w 9975"/>
              <a:gd name="connsiteY2" fmla="*/ 10000 h 10000"/>
              <a:gd name="connsiteX3" fmla="*/ 7524 w 9975"/>
              <a:gd name="connsiteY3" fmla="*/ 3847 h 10000"/>
              <a:gd name="connsiteX4" fmla="*/ 9975 w 9975"/>
              <a:gd name="connsiteY4" fmla="*/ 3367 h 10000"/>
              <a:gd name="connsiteX5" fmla="*/ 9975 w 9975"/>
              <a:gd name="connsiteY5" fmla="*/ 0 h 10000"/>
              <a:gd name="connsiteX0" fmla="*/ 9990 w 9990"/>
              <a:gd name="connsiteY0" fmla="*/ 0 h 10000"/>
              <a:gd name="connsiteX1" fmla="*/ 0 w 9990"/>
              <a:gd name="connsiteY1" fmla="*/ 8209 h 10000"/>
              <a:gd name="connsiteX2" fmla="*/ 441 w 9990"/>
              <a:gd name="connsiteY2" fmla="*/ 10000 h 10000"/>
              <a:gd name="connsiteX3" fmla="*/ 7533 w 9990"/>
              <a:gd name="connsiteY3" fmla="*/ 3847 h 10000"/>
              <a:gd name="connsiteX4" fmla="*/ 9990 w 9990"/>
              <a:gd name="connsiteY4" fmla="*/ 3367 h 10000"/>
              <a:gd name="connsiteX5" fmla="*/ 9990 w 9990"/>
              <a:gd name="connsiteY5" fmla="*/ 0 h 10000"/>
              <a:gd name="connsiteX0" fmla="*/ 10000 w 10000"/>
              <a:gd name="connsiteY0" fmla="*/ 0 h 10000"/>
              <a:gd name="connsiteX1" fmla="*/ 0 w 10000"/>
              <a:gd name="connsiteY1" fmla="*/ 8209 h 10000"/>
              <a:gd name="connsiteX2" fmla="*/ 441 w 10000"/>
              <a:gd name="connsiteY2" fmla="*/ 10000 h 10000"/>
              <a:gd name="connsiteX3" fmla="*/ 7541 w 10000"/>
              <a:gd name="connsiteY3" fmla="*/ 3847 h 10000"/>
              <a:gd name="connsiteX4" fmla="*/ 10000 w 10000"/>
              <a:gd name="connsiteY4" fmla="*/ 3367 h 10000"/>
              <a:gd name="connsiteX5" fmla="*/ 10000 w 10000"/>
              <a:gd name="connsiteY5" fmla="*/ 0 h 10000"/>
              <a:gd name="connsiteX0" fmla="*/ 10000 w 10000"/>
              <a:gd name="connsiteY0" fmla="*/ 0 h 10000"/>
              <a:gd name="connsiteX1" fmla="*/ 0 w 10000"/>
              <a:gd name="connsiteY1" fmla="*/ 8209 h 10000"/>
              <a:gd name="connsiteX2" fmla="*/ 441 w 10000"/>
              <a:gd name="connsiteY2" fmla="*/ 10000 h 10000"/>
              <a:gd name="connsiteX3" fmla="*/ 7541 w 10000"/>
              <a:gd name="connsiteY3" fmla="*/ 3847 h 10000"/>
              <a:gd name="connsiteX4" fmla="*/ 10000 w 10000"/>
              <a:gd name="connsiteY4" fmla="*/ 3367 h 10000"/>
              <a:gd name="connsiteX5" fmla="*/ 1000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10000" y="0"/>
                </a:moveTo>
                <a:cubicBezTo>
                  <a:pt x="6035" y="1376"/>
                  <a:pt x="-79" y="4270"/>
                  <a:pt x="0" y="8209"/>
                </a:cubicBezTo>
                <a:cubicBezTo>
                  <a:pt x="30" y="9214"/>
                  <a:pt x="159" y="9370"/>
                  <a:pt x="441" y="10000"/>
                </a:cubicBezTo>
                <a:cubicBezTo>
                  <a:pt x="-991" y="6285"/>
                  <a:pt x="4832" y="4478"/>
                  <a:pt x="7541" y="3847"/>
                </a:cubicBezTo>
                <a:cubicBezTo>
                  <a:pt x="8353" y="3665"/>
                  <a:pt x="9168" y="3499"/>
                  <a:pt x="10000" y="3367"/>
                </a:cubicBezTo>
                <a:lnTo>
                  <a:pt x="10000" y="0"/>
                </a:lnTo>
                <a:close/>
              </a:path>
            </a:pathLst>
          </a:custGeom>
          <a:solidFill>
            <a:srgbClr val="00B0F0"/>
          </a:solidFill>
          <a:ln>
            <a:noFill/>
          </a:ln>
          <a:extLst/>
        </p:spPr>
        <p:txBody>
          <a:bodyPr vert="horz" wrap="square" lIns="128573" tIns="64286" rIns="128573" bIns="64286" numCol="1" anchor="t" anchorCtr="0" compatLnSpc="1">
            <a:prstTxWarp prst="textNoShape">
              <a:avLst/>
            </a:prstTxWarp>
          </a:bodyPr>
          <a:lstStyle/>
          <a:p>
            <a:pPr fontAlgn="base">
              <a:spcBef>
                <a:spcPct val="0"/>
              </a:spcBef>
              <a:spcAft>
                <a:spcPct val="0"/>
              </a:spcAft>
            </a:pPr>
            <a:endParaRPr lang="zh-CN" altLang="en-US" kern="0">
              <a:solidFill>
                <a:prstClr val="black"/>
              </a:solidFill>
              <a:latin typeface="Calibri" panose="020F0502020204030204" pitchFamily="34" charset="0"/>
              <a:ea typeface="宋体" panose="02010600030101010101" pitchFamily="2" charset="-122"/>
            </a:endParaRPr>
          </a:p>
        </p:txBody>
      </p:sp>
      <p:grpSp>
        <p:nvGrpSpPr>
          <p:cNvPr id="22" name="组合 21">
            <a:extLst>
              <a:ext uri="{FF2B5EF4-FFF2-40B4-BE49-F238E27FC236}">
                <a16:creationId xmlns:a16="http://schemas.microsoft.com/office/drawing/2014/main" id="{38A8A0B2-F0DD-40F2-8641-8C207800AE8B}"/>
              </a:ext>
            </a:extLst>
          </p:cNvPr>
          <p:cNvGrpSpPr/>
          <p:nvPr/>
        </p:nvGrpSpPr>
        <p:grpSpPr>
          <a:xfrm>
            <a:off x="1109951" y="2207555"/>
            <a:ext cx="2873744" cy="1525373"/>
            <a:chOff x="830218" y="2364249"/>
            <a:chExt cx="2873744" cy="1525373"/>
          </a:xfrm>
        </p:grpSpPr>
        <p:sp>
          <p:nvSpPr>
            <p:cNvPr id="23" name="MH_Others_1">
              <a:extLst>
                <a:ext uri="{FF2B5EF4-FFF2-40B4-BE49-F238E27FC236}">
                  <a16:creationId xmlns:a16="http://schemas.microsoft.com/office/drawing/2014/main" id="{4BAF2F2A-EEA4-4154-9BD2-C45BB18EE633}"/>
                </a:ext>
              </a:extLst>
            </p:cNvPr>
            <p:cNvSpPr txBox="1"/>
            <p:nvPr>
              <p:custDataLst>
                <p:tags r:id="rId9"/>
              </p:custDataLst>
            </p:nvPr>
          </p:nvSpPr>
          <p:spPr>
            <a:xfrm>
              <a:off x="830218" y="2364249"/>
              <a:ext cx="2873744" cy="1015534"/>
            </a:xfrm>
            <a:prstGeom prst="rect">
              <a:avLst/>
            </a:prstGeom>
            <a:noFill/>
          </p:spPr>
          <p:txBody>
            <a:bodyPr vert="horz" wrap="square" lIns="0" tIns="0" rIns="0" bIns="0" rtlCol="0" anchor="ctr" anchorCtr="0">
              <a:spAutoFit/>
            </a:bodyPr>
            <a:lstStyle/>
            <a:p>
              <a:pPr algn="ctr" fontAlgn="base">
                <a:spcBef>
                  <a:spcPct val="0"/>
                </a:spcBef>
                <a:spcAft>
                  <a:spcPct val="0"/>
                </a:spcAft>
              </a:pPr>
              <a:r>
                <a:rPr lang="zh-CN" altLang="en-US" sz="6599"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4" name="MH_Others_2">
              <a:extLst>
                <a:ext uri="{FF2B5EF4-FFF2-40B4-BE49-F238E27FC236}">
                  <a16:creationId xmlns:a16="http://schemas.microsoft.com/office/drawing/2014/main" id="{382F97C9-B4F1-444B-A44D-4EDEA8154425}"/>
                </a:ext>
              </a:extLst>
            </p:cNvPr>
            <p:cNvSpPr txBox="1"/>
            <p:nvPr>
              <p:custDataLst>
                <p:tags r:id="rId10"/>
              </p:custDataLst>
            </p:nvPr>
          </p:nvSpPr>
          <p:spPr>
            <a:xfrm>
              <a:off x="1244876" y="3458735"/>
              <a:ext cx="2044424" cy="430887"/>
            </a:xfrm>
            <a:prstGeom prst="rect">
              <a:avLst/>
            </a:prstGeom>
            <a:noFill/>
          </p:spPr>
          <p:txBody>
            <a:bodyPr wrap="square" lIns="0" tIns="0" rIns="0" bIns="0">
              <a:spAutoFit/>
            </a:bodyPr>
            <a:lstStyle/>
            <a:p>
              <a:pPr algn="dist" fontAlgn="base">
                <a:spcBef>
                  <a:spcPct val="0"/>
                </a:spcBef>
                <a:spcAft>
                  <a:spcPct val="0"/>
                </a:spcAft>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a:extLst>
              <a:ext uri="{FF2B5EF4-FFF2-40B4-BE49-F238E27FC236}">
                <a16:creationId xmlns:a16="http://schemas.microsoft.com/office/drawing/2014/main" id="{678C76D9-9500-40F2-86C9-E74E0CDEC492}"/>
              </a:ext>
            </a:extLst>
          </p:cNvPr>
          <p:cNvGrpSpPr/>
          <p:nvPr/>
        </p:nvGrpSpPr>
        <p:grpSpPr>
          <a:xfrm>
            <a:off x="1283261" y="5484386"/>
            <a:ext cx="2356640" cy="524506"/>
            <a:chOff x="1213411" y="5623837"/>
            <a:chExt cx="2356640" cy="615676"/>
          </a:xfrm>
        </p:grpSpPr>
        <p:cxnSp>
          <p:nvCxnSpPr>
            <p:cNvPr id="27" name="直接连接符 26">
              <a:extLst>
                <a:ext uri="{FF2B5EF4-FFF2-40B4-BE49-F238E27FC236}">
                  <a16:creationId xmlns:a16="http://schemas.microsoft.com/office/drawing/2014/main" id="{05279C68-612A-43F5-9DE6-2BAAADDB9B3B}"/>
                </a:ext>
              </a:extLst>
            </p:cNvPr>
            <p:cNvCxnSpPr/>
            <p:nvPr/>
          </p:nvCxnSpPr>
          <p:spPr>
            <a:xfrm>
              <a:off x="1213411" y="5623837"/>
              <a:ext cx="235664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D203EEF-2340-446F-84C0-DB6F22D4C7B1}"/>
                </a:ext>
              </a:extLst>
            </p:cNvPr>
            <p:cNvCxnSpPr/>
            <p:nvPr/>
          </p:nvCxnSpPr>
          <p:spPr>
            <a:xfrm>
              <a:off x="1213411" y="6239513"/>
              <a:ext cx="2356640"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pic>
        <p:nvPicPr>
          <p:cNvPr id="48" name="图片 47">
            <a:extLst>
              <a:ext uri="{FF2B5EF4-FFF2-40B4-BE49-F238E27FC236}">
                <a16:creationId xmlns:a16="http://schemas.microsoft.com/office/drawing/2014/main" id="{0425E6B0-F3AF-4EDE-BE86-932EB42FA68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46050" y="5446274"/>
            <a:ext cx="714500" cy="562606"/>
          </a:xfrm>
          <a:prstGeom prst="rect">
            <a:avLst/>
          </a:prstGeom>
        </p:spPr>
      </p:pic>
      <p:sp>
        <p:nvSpPr>
          <p:cNvPr id="49" name="矩形 48">
            <a:extLst>
              <a:ext uri="{FF2B5EF4-FFF2-40B4-BE49-F238E27FC236}">
                <a16:creationId xmlns:a16="http://schemas.microsoft.com/office/drawing/2014/main" id="{A3CF40A4-B67A-4937-8EB9-3D72D521059A}"/>
              </a:ext>
            </a:extLst>
          </p:cNvPr>
          <p:cNvSpPr/>
          <p:nvPr/>
        </p:nvSpPr>
        <p:spPr>
          <a:xfrm>
            <a:off x="1657494" y="5587186"/>
            <a:ext cx="2031325" cy="369332"/>
          </a:xfrm>
          <a:prstGeom prst="rect">
            <a:avLst/>
          </a:prstGeom>
        </p:spPr>
        <p:txBody>
          <a:bodyPr wrap="none">
            <a:spAutoFit/>
          </a:bodyPr>
          <a:lstStyle/>
          <a:p>
            <a:pPr algn="ctr"/>
            <a:r>
              <a:rPr lang="zh-CN" altLang="en-US" dirty="0">
                <a:solidFill>
                  <a:schemeClr val="bg1"/>
                </a:solidFill>
                <a:latin typeface="方正字迹-吕建德行楷简体" panose="02010600010101010101" pitchFamily="2" charset="-122"/>
                <a:ea typeface="方正字迹-吕建德行楷简体" panose="02010600010101010101" pitchFamily="2" charset="-122"/>
              </a:rPr>
              <a:t>河南艺术职业学院</a:t>
            </a:r>
          </a:p>
        </p:txBody>
      </p:sp>
      <p:grpSp>
        <p:nvGrpSpPr>
          <p:cNvPr id="9" name="组合 8"/>
          <p:cNvGrpSpPr/>
          <p:nvPr/>
        </p:nvGrpSpPr>
        <p:grpSpPr>
          <a:xfrm>
            <a:off x="7444301" y="2338599"/>
            <a:ext cx="5076062" cy="503706"/>
            <a:chOff x="7444301" y="2338599"/>
            <a:chExt cx="5076062" cy="503706"/>
          </a:xfrm>
        </p:grpSpPr>
        <p:sp>
          <p:nvSpPr>
            <p:cNvPr id="32" name="MH_Text_2">
              <a:extLst>
                <a:ext uri="{FF2B5EF4-FFF2-40B4-BE49-F238E27FC236}">
                  <a16:creationId xmlns:a16="http://schemas.microsoft.com/office/drawing/2014/main" id="{A89C6EC5-580A-4F67-A263-C3C14CE7E06D}"/>
                </a:ext>
              </a:extLst>
            </p:cNvPr>
            <p:cNvSpPr/>
            <p:nvPr>
              <p:custDataLst>
                <p:tags r:id="rId7"/>
              </p:custDataLst>
            </p:nvPr>
          </p:nvSpPr>
          <p:spPr>
            <a:xfrm>
              <a:off x="8548948" y="2345639"/>
              <a:ext cx="3971415" cy="492443"/>
            </a:xfrm>
            <a:prstGeom prst="rect">
              <a:avLst/>
            </a:prstGeom>
          </p:spPr>
          <p:txBody>
            <a:bodyPr wrap="square" lIns="0" tIns="0" rIns="0" bIns="0" anchor="ctr">
              <a:spAutoFit/>
            </a:bodyPr>
            <a:lstStyle/>
            <a:p>
              <a:pPr fontAlgn="base">
                <a:spcBef>
                  <a:spcPct val="0"/>
                </a:spcBef>
                <a:spcAft>
                  <a:spcPct val="0"/>
                </a:spcAft>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组织机构</a:t>
              </a:r>
            </a:p>
          </p:txBody>
        </p:sp>
        <p:sp>
          <p:nvSpPr>
            <p:cNvPr id="51" name="MH_Other_1">
              <a:extLst>
                <a:ext uri="{FF2B5EF4-FFF2-40B4-BE49-F238E27FC236}">
                  <a16:creationId xmlns:a16="http://schemas.microsoft.com/office/drawing/2014/main" id="{75AA4AA9-F3B4-485A-BECF-DED434F95C18}"/>
                </a:ext>
              </a:extLst>
            </p:cNvPr>
            <p:cNvSpPr/>
            <p:nvPr>
              <p:custDataLst>
                <p:tags r:id="rId8"/>
              </p:custDataLst>
            </p:nvPr>
          </p:nvSpPr>
          <p:spPr>
            <a:xfrm>
              <a:off x="7444301" y="2338599"/>
              <a:ext cx="502660" cy="503706"/>
            </a:xfrm>
            <a:prstGeom prst="ellipse">
              <a:avLst/>
            </a:prstGeom>
            <a:solidFill>
              <a:srgbClr val="FFFFFF"/>
            </a:solidFill>
            <a:ln w="34925" cap="flat" cmpd="sng" algn="ctr">
              <a:solidFill>
                <a:srgbClr val="0070C0"/>
              </a:solidFill>
              <a:prstDash val="solid"/>
            </a:ln>
            <a:effectLst>
              <a:outerShdw blurRad="101600" sx="102000" sy="102000" algn="ctr" rotWithShape="0">
                <a:srgbClr val="0070C0">
                  <a:alpha val="25000"/>
                </a:srgbClr>
              </a:outerShdw>
            </a:effectLst>
          </p:spPr>
          <p:txBody>
            <a:bodyPr lIns="0" tIns="0" rIns="0" b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grpSp>
        <p:nvGrpSpPr>
          <p:cNvPr id="10" name="组合 9"/>
          <p:cNvGrpSpPr/>
          <p:nvPr/>
        </p:nvGrpSpPr>
        <p:grpSpPr>
          <a:xfrm>
            <a:off x="7444301" y="3228320"/>
            <a:ext cx="5076062" cy="503706"/>
            <a:chOff x="7444301" y="3228320"/>
            <a:chExt cx="5076062" cy="503706"/>
          </a:xfrm>
        </p:grpSpPr>
        <p:sp>
          <p:nvSpPr>
            <p:cNvPr id="34" name="MH_Text_3">
              <a:extLst>
                <a:ext uri="{FF2B5EF4-FFF2-40B4-BE49-F238E27FC236}">
                  <a16:creationId xmlns:a16="http://schemas.microsoft.com/office/drawing/2014/main" id="{76DC198F-B44D-4958-A403-19CC98C06774}"/>
                </a:ext>
              </a:extLst>
            </p:cNvPr>
            <p:cNvSpPr/>
            <p:nvPr>
              <p:custDataLst>
                <p:tags r:id="rId5"/>
              </p:custDataLst>
            </p:nvPr>
          </p:nvSpPr>
          <p:spPr>
            <a:xfrm>
              <a:off x="8548948" y="3236768"/>
              <a:ext cx="3971415" cy="492443"/>
            </a:xfrm>
            <a:prstGeom prst="rect">
              <a:avLst/>
            </a:prstGeom>
          </p:spPr>
          <p:txBody>
            <a:bodyPr wrap="square" lIns="0" tIns="0" rIns="0" bIns="0" anchor="ctr">
              <a:spAutoFit/>
            </a:bodyPr>
            <a:lstStyle/>
            <a:p>
              <a:pPr fontAlgn="base">
                <a:spcBef>
                  <a:spcPct val="0"/>
                </a:spcBef>
                <a:spcAft>
                  <a:spcPct val="0"/>
                </a:spcAft>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招生就业</a:t>
              </a:r>
            </a:p>
          </p:txBody>
        </p:sp>
        <p:sp>
          <p:nvSpPr>
            <p:cNvPr id="52" name="MH_Other_1">
              <a:extLst>
                <a:ext uri="{FF2B5EF4-FFF2-40B4-BE49-F238E27FC236}">
                  <a16:creationId xmlns:a16="http://schemas.microsoft.com/office/drawing/2014/main" id="{2DFFAEB4-BAF8-45AA-90FF-1AB2E6E8E5B5}"/>
                </a:ext>
              </a:extLst>
            </p:cNvPr>
            <p:cNvSpPr/>
            <p:nvPr>
              <p:custDataLst>
                <p:tags r:id="rId6"/>
              </p:custDataLst>
            </p:nvPr>
          </p:nvSpPr>
          <p:spPr>
            <a:xfrm>
              <a:off x="7444301" y="3228320"/>
              <a:ext cx="502660" cy="503706"/>
            </a:xfrm>
            <a:prstGeom prst="ellipse">
              <a:avLst/>
            </a:prstGeom>
            <a:solidFill>
              <a:srgbClr val="FFFFFF"/>
            </a:solidFill>
            <a:ln w="34925" cap="flat" cmpd="sng" algn="ctr">
              <a:solidFill>
                <a:srgbClr val="0070C0"/>
              </a:solidFill>
              <a:prstDash val="solid"/>
            </a:ln>
            <a:effectLst>
              <a:outerShdw blurRad="101600" sx="102000" sy="102000" algn="ctr" rotWithShape="0">
                <a:srgbClr val="0070C0">
                  <a:alpha val="25000"/>
                </a:srgbClr>
              </a:outerShdw>
            </a:effectLst>
          </p:spPr>
          <p:txBody>
            <a:bodyPr lIns="0" tIns="0" rIns="0" b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rPr>
                <a:t>3</a:t>
              </a:r>
            </a:p>
          </p:txBody>
        </p:sp>
      </p:grpSp>
      <p:grpSp>
        <p:nvGrpSpPr>
          <p:cNvPr id="11" name="组合 10"/>
          <p:cNvGrpSpPr/>
          <p:nvPr/>
        </p:nvGrpSpPr>
        <p:grpSpPr>
          <a:xfrm>
            <a:off x="7444301" y="4118041"/>
            <a:ext cx="5076062" cy="503706"/>
            <a:chOff x="7444301" y="4118041"/>
            <a:chExt cx="5076062" cy="503706"/>
          </a:xfrm>
        </p:grpSpPr>
        <p:sp>
          <p:nvSpPr>
            <p:cNvPr id="36" name="MH_Text_4">
              <a:extLst>
                <a:ext uri="{FF2B5EF4-FFF2-40B4-BE49-F238E27FC236}">
                  <a16:creationId xmlns:a16="http://schemas.microsoft.com/office/drawing/2014/main" id="{90B28040-F876-4DCB-BFA2-21F1441656C1}"/>
                </a:ext>
              </a:extLst>
            </p:cNvPr>
            <p:cNvSpPr/>
            <p:nvPr>
              <p:custDataLst>
                <p:tags r:id="rId3"/>
              </p:custDataLst>
            </p:nvPr>
          </p:nvSpPr>
          <p:spPr>
            <a:xfrm>
              <a:off x="8548948" y="4127897"/>
              <a:ext cx="3971415" cy="492443"/>
            </a:xfrm>
            <a:prstGeom prst="rect">
              <a:avLst/>
            </a:prstGeom>
          </p:spPr>
          <p:txBody>
            <a:bodyPr wrap="square" lIns="0" tIns="0" rIns="0" bIns="0" anchor="ctr">
              <a:spAutoFit/>
            </a:bodyPr>
            <a:lstStyle/>
            <a:p>
              <a:pPr fontAlgn="base">
                <a:spcBef>
                  <a:spcPct val="0"/>
                </a:spcBef>
                <a:spcAft>
                  <a:spcPct val="0"/>
                </a:spcAft>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学生管理</a:t>
              </a:r>
            </a:p>
          </p:txBody>
        </p:sp>
        <p:sp>
          <p:nvSpPr>
            <p:cNvPr id="53" name="MH_Other_1">
              <a:extLst>
                <a:ext uri="{FF2B5EF4-FFF2-40B4-BE49-F238E27FC236}">
                  <a16:creationId xmlns:a16="http://schemas.microsoft.com/office/drawing/2014/main" id="{88983D9F-3938-4000-AE43-2A656212B90E}"/>
                </a:ext>
              </a:extLst>
            </p:cNvPr>
            <p:cNvSpPr/>
            <p:nvPr>
              <p:custDataLst>
                <p:tags r:id="rId4"/>
              </p:custDataLst>
            </p:nvPr>
          </p:nvSpPr>
          <p:spPr>
            <a:xfrm>
              <a:off x="7444301" y="4118041"/>
              <a:ext cx="502660" cy="503706"/>
            </a:xfrm>
            <a:prstGeom prst="ellipse">
              <a:avLst/>
            </a:prstGeom>
            <a:solidFill>
              <a:srgbClr val="FFFFFF"/>
            </a:solidFill>
            <a:ln w="34925" cap="flat" cmpd="sng" algn="ctr">
              <a:solidFill>
                <a:srgbClr val="0070C0"/>
              </a:solidFill>
              <a:prstDash val="solid"/>
            </a:ln>
            <a:effectLst>
              <a:outerShdw blurRad="101600" sx="102000" sy="102000" algn="ctr" rotWithShape="0">
                <a:srgbClr val="0070C0">
                  <a:alpha val="25000"/>
                </a:srgbClr>
              </a:outerShdw>
            </a:effectLst>
          </p:spPr>
          <p:txBody>
            <a:bodyPr lIns="0" tIns="0" rIns="0" b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rPr>
                <a:t>4</a:t>
              </a:r>
            </a:p>
          </p:txBody>
        </p:sp>
      </p:grpSp>
      <p:grpSp>
        <p:nvGrpSpPr>
          <p:cNvPr id="12" name="组合 11"/>
          <p:cNvGrpSpPr/>
          <p:nvPr/>
        </p:nvGrpSpPr>
        <p:grpSpPr>
          <a:xfrm>
            <a:off x="7444301" y="5007763"/>
            <a:ext cx="5076062" cy="503706"/>
            <a:chOff x="7444301" y="5007763"/>
            <a:chExt cx="5076062" cy="503706"/>
          </a:xfrm>
        </p:grpSpPr>
        <p:sp>
          <p:nvSpPr>
            <p:cNvPr id="37" name="MH_Text_4">
              <a:extLst>
                <a:ext uri="{FF2B5EF4-FFF2-40B4-BE49-F238E27FC236}">
                  <a16:creationId xmlns:a16="http://schemas.microsoft.com/office/drawing/2014/main" id="{1D6862C8-1F48-4305-8103-37F51740E5EF}"/>
                </a:ext>
              </a:extLst>
            </p:cNvPr>
            <p:cNvSpPr/>
            <p:nvPr>
              <p:custDataLst>
                <p:tags r:id="rId1"/>
              </p:custDataLst>
            </p:nvPr>
          </p:nvSpPr>
          <p:spPr>
            <a:xfrm>
              <a:off x="8548948" y="5019026"/>
              <a:ext cx="3971415" cy="492443"/>
            </a:xfrm>
            <a:prstGeom prst="rect">
              <a:avLst/>
            </a:prstGeom>
          </p:spPr>
          <p:txBody>
            <a:bodyPr wrap="square" lIns="0" tIns="0" rIns="0" bIns="0" anchor="ctr">
              <a:spAutoFit/>
            </a:bodyPr>
            <a:lstStyle/>
            <a:p>
              <a:pPr fontAlgn="base">
                <a:spcBef>
                  <a:spcPct val="0"/>
                </a:spcBef>
                <a:spcAft>
                  <a:spcPct val="0"/>
                </a:spcAft>
              </a:pPr>
              <a:r>
                <a:rPr lang="zh-CN" altLang="en-US" sz="3200" b="1" dirty="0">
                  <a:solidFill>
                    <a:srgbClr val="0070C0"/>
                  </a:solidFill>
                  <a:latin typeface="Arial" panose="020B0604020202020204" pitchFamily="34" charset="0"/>
                  <a:ea typeface="微软雅黑" panose="020B0503020204020204" pitchFamily="34" charset="-122"/>
                  <a:sym typeface="Arial" panose="020B0604020202020204" pitchFamily="34" charset="0"/>
                </a:rPr>
                <a:t>党团建设</a:t>
              </a:r>
            </a:p>
          </p:txBody>
        </p:sp>
        <p:sp>
          <p:nvSpPr>
            <p:cNvPr id="54" name="MH_Other_1">
              <a:extLst>
                <a:ext uri="{FF2B5EF4-FFF2-40B4-BE49-F238E27FC236}">
                  <a16:creationId xmlns:a16="http://schemas.microsoft.com/office/drawing/2014/main" id="{182A9A35-8E9E-4644-90AB-9C044A37D139}"/>
                </a:ext>
              </a:extLst>
            </p:cNvPr>
            <p:cNvSpPr/>
            <p:nvPr>
              <p:custDataLst>
                <p:tags r:id="rId2"/>
              </p:custDataLst>
            </p:nvPr>
          </p:nvSpPr>
          <p:spPr>
            <a:xfrm>
              <a:off x="7444301" y="5007763"/>
              <a:ext cx="502660" cy="503706"/>
            </a:xfrm>
            <a:prstGeom prst="ellipse">
              <a:avLst/>
            </a:prstGeom>
            <a:solidFill>
              <a:srgbClr val="FFFFFF"/>
            </a:solidFill>
            <a:ln w="34925" cap="flat" cmpd="sng" algn="ctr">
              <a:solidFill>
                <a:srgbClr val="0070C0"/>
              </a:solidFill>
              <a:prstDash val="solid"/>
            </a:ln>
            <a:effectLst>
              <a:outerShdw blurRad="101600" sx="102000" sy="102000" algn="ctr" rotWithShape="0">
                <a:srgbClr val="0070C0">
                  <a:alpha val="25000"/>
                </a:srgbClr>
              </a:outerShdw>
            </a:effectLst>
          </p:spPr>
          <p:txBody>
            <a:bodyPr lIns="0" tIns="0" rIns="0" b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Arial" panose="020B0604020202020204" pitchFamily="34" charset="0"/>
                  <a:ea typeface="微软雅黑" panose="020B0503020204020204" pitchFamily="34" charset="-122"/>
                  <a:sym typeface="Arial" panose="020B0604020202020204" pitchFamily="34" charset="0"/>
                </a:rPr>
                <a:t>5</a:t>
              </a:r>
            </a:p>
          </p:txBody>
        </p:sp>
      </p:grpSp>
      <p:cxnSp>
        <p:nvCxnSpPr>
          <p:cNvPr id="56" name="直接连接符 55">
            <a:extLst>
              <a:ext uri="{FF2B5EF4-FFF2-40B4-BE49-F238E27FC236}">
                <a16:creationId xmlns:a16="http://schemas.microsoft.com/office/drawing/2014/main" id="{F3888CF6-BFF5-488C-A4CC-E74C17A7C32E}"/>
              </a:ext>
            </a:extLst>
          </p:cNvPr>
          <p:cNvCxnSpPr/>
          <p:nvPr/>
        </p:nvCxnSpPr>
        <p:spPr>
          <a:xfrm>
            <a:off x="8602980" y="2125980"/>
            <a:ext cx="154686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76EA4FF-1548-4C0C-B27D-1DD01F13E6BD}"/>
              </a:ext>
            </a:extLst>
          </p:cNvPr>
          <p:cNvCxnSpPr>
            <a:cxnSpLocks/>
          </p:cNvCxnSpPr>
          <p:nvPr/>
        </p:nvCxnSpPr>
        <p:spPr>
          <a:xfrm>
            <a:off x="8602980" y="3931920"/>
            <a:ext cx="154686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098627EB-60AF-41A9-970F-18B23572C458}"/>
              </a:ext>
            </a:extLst>
          </p:cNvPr>
          <p:cNvCxnSpPr>
            <a:cxnSpLocks/>
          </p:cNvCxnSpPr>
          <p:nvPr/>
        </p:nvCxnSpPr>
        <p:spPr>
          <a:xfrm>
            <a:off x="8602980" y="3025140"/>
            <a:ext cx="154686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FC9A4C7-E078-4DF1-A0C1-A6E7592B004D}"/>
              </a:ext>
            </a:extLst>
          </p:cNvPr>
          <p:cNvCxnSpPr>
            <a:cxnSpLocks/>
          </p:cNvCxnSpPr>
          <p:nvPr/>
        </p:nvCxnSpPr>
        <p:spPr>
          <a:xfrm>
            <a:off x="8602980" y="4828945"/>
            <a:ext cx="154686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4368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par>
                                <p:cTn id="13" presetID="42" presetClass="entr" presetSubtype="0" fill="hold"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anim calcmode="lin" valueType="num">
                                      <p:cBhvr>
                                        <p:cTn id="16" dur="750" fill="hold"/>
                                        <p:tgtEl>
                                          <p:spTgt spid="9"/>
                                        </p:tgtEl>
                                        <p:attrNameLst>
                                          <p:attrName>ppt_x</p:attrName>
                                        </p:attrNameLst>
                                      </p:cBhvr>
                                      <p:tavLst>
                                        <p:tav tm="0">
                                          <p:val>
                                            <p:strVal val="#ppt_x"/>
                                          </p:val>
                                        </p:tav>
                                        <p:tav tm="100000">
                                          <p:val>
                                            <p:strVal val="#ppt_x"/>
                                          </p:val>
                                        </p:tav>
                                      </p:tavLst>
                                    </p:anim>
                                    <p:anim calcmode="lin" valueType="num">
                                      <p:cBhvr>
                                        <p:cTn id="17" dur="750" fill="hold"/>
                                        <p:tgtEl>
                                          <p:spTgt spid="9"/>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75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42" presetClass="entr" presetSubtype="0" fill="hold"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anim calcmode="lin" valueType="num">
                                      <p:cBhvr>
                                        <p:cTn id="24" dur="750" fill="hold"/>
                                        <p:tgtEl>
                                          <p:spTgt spid="10"/>
                                        </p:tgtEl>
                                        <p:attrNameLst>
                                          <p:attrName>ppt_x</p:attrName>
                                        </p:attrNameLst>
                                      </p:cBhvr>
                                      <p:tavLst>
                                        <p:tav tm="0">
                                          <p:val>
                                            <p:strVal val="#ppt_x"/>
                                          </p:val>
                                        </p:tav>
                                        <p:tav tm="100000">
                                          <p:val>
                                            <p:strVal val="#ppt_x"/>
                                          </p:val>
                                        </p:tav>
                                      </p:tavLst>
                                    </p:anim>
                                    <p:anim calcmode="lin" valueType="num">
                                      <p:cBhvr>
                                        <p:cTn id="25" dur="750" fill="hold"/>
                                        <p:tgtEl>
                                          <p:spTgt spid="10"/>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15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42" presetClass="entr" presetSubtype="0" fill="hold" nodeType="withEffect">
                                  <p:stCondLst>
                                    <p:cond delay="22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750"/>
                                        <p:tgtEl>
                                          <p:spTgt spid="11"/>
                                        </p:tgtEl>
                                      </p:cBhvr>
                                    </p:animEffect>
                                    <p:anim calcmode="lin" valueType="num">
                                      <p:cBhvr>
                                        <p:cTn id="32" dur="750" fill="hold"/>
                                        <p:tgtEl>
                                          <p:spTgt spid="11"/>
                                        </p:tgtEl>
                                        <p:attrNameLst>
                                          <p:attrName>ppt_x</p:attrName>
                                        </p:attrNameLst>
                                      </p:cBhvr>
                                      <p:tavLst>
                                        <p:tav tm="0">
                                          <p:val>
                                            <p:strVal val="#ppt_x"/>
                                          </p:val>
                                        </p:tav>
                                        <p:tav tm="100000">
                                          <p:val>
                                            <p:strVal val="#ppt_x"/>
                                          </p:val>
                                        </p:tav>
                                      </p:tavLst>
                                    </p:anim>
                                    <p:anim calcmode="lin" valueType="num">
                                      <p:cBhvr>
                                        <p:cTn id="33" dur="750" fill="hold"/>
                                        <p:tgtEl>
                                          <p:spTgt spid="11"/>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225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par>
                                <p:cTn id="37" presetID="42" presetClass="entr" presetSubtype="0" fill="hold" nodeType="withEffect">
                                  <p:stCondLst>
                                    <p:cond delay="30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750"/>
                                        <p:tgtEl>
                                          <p:spTgt spid="12"/>
                                        </p:tgtEl>
                                      </p:cBhvr>
                                    </p:animEffect>
                                    <p:anim calcmode="lin" valueType="num">
                                      <p:cBhvr>
                                        <p:cTn id="40" dur="750" fill="hold"/>
                                        <p:tgtEl>
                                          <p:spTgt spid="12"/>
                                        </p:tgtEl>
                                        <p:attrNameLst>
                                          <p:attrName>ppt_x</p:attrName>
                                        </p:attrNameLst>
                                      </p:cBhvr>
                                      <p:tavLst>
                                        <p:tav tm="0">
                                          <p:val>
                                            <p:strVal val="#ppt_x"/>
                                          </p:val>
                                        </p:tav>
                                        <p:tav tm="100000">
                                          <p:val>
                                            <p:strVal val="#ppt_x"/>
                                          </p:val>
                                        </p:tav>
                                      </p:tavLst>
                                    </p:anim>
                                    <p:anim calcmode="lin" valueType="num">
                                      <p:cBhvr>
                                        <p:cTn id="41"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文本框 528">
            <a:extLst>
              <a:ext uri="{FF2B5EF4-FFF2-40B4-BE49-F238E27FC236}">
                <a16:creationId xmlns:a16="http://schemas.microsoft.com/office/drawing/2014/main" id="{11EA3D4C-2591-4AC2-86D2-50D5EAE6EC7C}"/>
              </a:ext>
            </a:extLst>
          </p:cNvPr>
          <p:cNvSpPr txBox="1"/>
          <p:nvPr/>
        </p:nvSpPr>
        <p:spPr>
          <a:xfrm>
            <a:off x="4135582" y="2390824"/>
            <a:ext cx="3941618" cy="923330"/>
          </a:xfrm>
          <a:prstGeom prst="rect">
            <a:avLst/>
          </a:prstGeom>
          <a:noFill/>
        </p:spPr>
        <p:txBody>
          <a:bodyPr wrap="square" rtlCol="0">
            <a:spAutoFit/>
          </a:bodyPr>
          <a:lstStyle/>
          <a:p>
            <a:pPr algn="dist"/>
            <a:r>
              <a:rPr lang="zh-CN" altLang="en-US" sz="5400" spc="6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谢谢观看</a:t>
            </a:r>
          </a:p>
        </p:txBody>
      </p:sp>
      <p:grpSp>
        <p:nvGrpSpPr>
          <p:cNvPr id="537" name="组合 536">
            <a:extLst>
              <a:ext uri="{FF2B5EF4-FFF2-40B4-BE49-F238E27FC236}">
                <a16:creationId xmlns:a16="http://schemas.microsoft.com/office/drawing/2014/main" id="{3C30EAA5-1BDC-40DA-9FAD-40C340B04263}"/>
              </a:ext>
            </a:extLst>
          </p:cNvPr>
          <p:cNvGrpSpPr/>
          <p:nvPr/>
        </p:nvGrpSpPr>
        <p:grpSpPr>
          <a:xfrm>
            <a:off x="2857500" y="3869343"/>
            <a:ext cx="6484619" cy="200749"/>
            <a:chOff x="3188748" y="2841682"/>
            <a:chExt cx="5819997" cy="180174"/>
          </a:xfrm>
        </p:grpSpPr>
        <p:sp>
          <p:nvSpPr>
            <p:cNvPr id="538" name="矩形 537">
              <a:extLst>
                <a:ext uri="{FF2B5EF4-FFF2-40B4-BE49-F238E27FC236}">
                  <a16:creationId xmlns:a16="http://schemas.microsoft.com/office/drawing/2014/main" id="{78027015-490E-4801-AFBB-060FE7F5FFBF}"/>
                </a:ext>
              </a:extLst>
            </p:cNvPr>
            <p:cNvSpPr/>
            <p:nvPr userDrawn="1"/>
          </p:nvSpPr>
          <p:spPr>
            <a:xfrm rot="2694232">
              <a:off x="6005240" y="2841682"/>
              <a:ext cx="180174" cy="180174"/>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矩形 538">
              <a:extLst>
                <a:ext uri="{FF2B5EF4-FFF2-40B4-BE49-F238E27FC236}">
                  <a16:creationId xmlns:a16="http://schemas.microsoft.com/office/drawing/2014/main" id="{DE211FB0-88D3-4357-8B7D-C82F2B6C9E46}"/>
                </a:ext>
              </a:extLst>
            </p:cNvPr>
            <p:cNvSpPr/>
            <p:nvPr userDrawn="1"/>
          </p:nvSpPr>
          <p:spPr>
            <a:xfrm rot="2694232">
              <a:off x="6179897" y="2876238"/>
              <a:ext cx="111062" cy="111062"/>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矩形 539">
              <a:extLst>
                <a:ext uri="{FF2B5EF4-FFF2-40B4-BE49-F238E27FC236}">
                  <a16:creationId xmlns:a16="http://schemas.microsoft.com/office/drawing/2014/main" id="{3D8F298C-FB83-4595-B30A-34BD64EB9F4D}"/>
                </a:ext>
              </a:extLst>
            </p:cNvPr>
            <p:cNvSpPr/>
            <p:nvPr userDrawn="1"/>
          </p:nvSpPr>
          <p:spPr>
            <a:xfrm rot="2694232">
              <a:off x="5899695" y="2876238"/>
              <a:ext cx="111062" cy="111062"/>
            </a:xfrm>
            <a:prstGeom prst="rect">
              <a:avLst/>
            </a:prstGeom>
            <a:noFill/>
            <a:ln w="6350">
              <a:gradFill>
                <a:gsLst>
                  <a:gs pos="0">
                    <a:srgbClr val="006AB7"/>
                  </a:gs>
                  <a:gs pos="100000">
                    <a:srgbClr val="3084C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1" name="直接连接符 540">
              <a:extLst>
                <a:ext uri="{FF2B5EF4-FFF2-40B4-BE49-F238E27FC236}">
                  <a16:creationId xmlns:a16="http://schemas.microsoft.com/office/drawing/2014/main" id="{AC2ECE32-818E-4EE7-9383-53306B5A1EF6}"/>
                </a:ext>
              </a:extLst>
            </p:cNvPr>
            <p:cNvCxnSpPr>
              <a:cxnSpLocks/>
            </p:cNvCxnSpPr>
            <p:nvPr userDrawn="1"/>
          </p:nvCxnSpPr>
          <p:spPr>
            <a:xfrm>
              <a:off x="6313961" y="2931769"/>
              <a:ext cx="2694784" cy="0"/>
            </a:xfrm>
            <a:prstGeom prst="line">
              <a:avLst/>
            </a:prstGeom>
            <a:ln>
              <a:gradFill flip="none" rotWithShape="1">
                <a:gsLst>
                  <a:gs pos="0">
                    <a:srgbClr val="006AB7">
                      <a:alpha val="0"/>
                    </a:srgbClr>
                  </a:gs>
                  <a:gs pos="100000">
                    <a:srgbClr val="006AB7"/>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F9CA4013-F62B-4C0E-B7DE-0D2B3C0AFE54}"/>
                </a:ext>
              </a:extLst>
            </p:cNvPr>
            <p:cNvCxnSpPr>
              <a:cxnSpLocks/>
            </p:cNvCxnSpPr>
            <p:nvPr userDrawn="1"/>
          </p:nvCxnSpPr>
          <p:spPr>
            <a:xfrm flipH="1">
              <a:off x="3188748" y="2931769"/>
              <a:ext cx="2687945" cy="0"/>
            </a:xfrm>
            <a:prstGeom prst="line">
              <a:avLst/>
            </a:prstGeom>
            <a:ln>
              <a:gradFill flip="none" rotWithShape="1">
                <a:gsLst>
                  <a:gs pos="0">
                    <a:srgbClr val="006AB7">
                      <a:alpha val="0"/>
                    </a:srgbClr>
                  </a:gs>
                  <a:gs pos="100000">
                    <a:srgbClr val="006AB7"/>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552" name="文本框 551">
            <a:extLst>
              <a:ext uri="{FF2B5EF4-FFF2-40B4-BE49-F238E27FC236}">
                <a16:creationId xmlns:a16="http://schemas.microsoft.com/office/drawing/2014/main" id="{BD67F4F5-DDCF-4030-9BCB-8C6248DE4565}"/>
              </a:ext>
            </a:extLst>
          </p:cNvPr>
          <p:cNvSpPr txBox="1"/>
          <p:nvPr/>
        </p:nvSpPr>
        <p:spPr>
          <a:xfrm>
            <a:off x="5209206" y="4210322"/>
            <a:ext cx="931582" cy="400110"/>
          </a:xfrm>
          <a:prstGeom prst="rect">
            <a:avLst/>
          </a:prstGeom>
          <a:noFill/>
        </p:spPr>
        <p:txBody>
          <a:bodyPr wrap="square" rtlCol="0">
            <a:spAutoFit/>
          </a:bodyPr>
          <a:lstStyle/>
          <a:p>
            <a:pPr algn="ctr"/>
            <a:r>
              <a:rPr lang="zh-CN" altLang="en-US" sz="2000" spc="3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河南</a:t>
            </a:r>
          </a:p>
        </p:txBody>
      </p:sp>
      <p:sp>
        <p:nvSpPr>
          <p:cNvPr id="553" name="椭圆 552">
            <a:extLst>
              <a:ext uri="{FF2B5EF4-FFF2-40B4-BE49-F238E27FC236}">
                <a16:creationId xmlns:a16="http://schemas.microsoft.com/office/drawing/2014/main" id="{7B9F7089-E758-4941-9243-0B00572890E0}"/>
              </a:ext>
            </a:extLst>
          </p:cNvPr>
          <p:cNvSpPr/>
          <p:nvPr/>
        </p:nvSpPr>
        <p:spPr>
          <a:xfrm>
            <a:off x="6058269" y="4391512"/>
            <a:ext cx="75832" cy="75830"/>
          </a:xfrm>
          <a:prstGeom prst="ellipse">
            <a:avLst/>
          </a:prstGeom>
          <a:gradFill>
            <a:gsLst>
              <a:gs pos="0">
                <a:srgbClr val="0070C0"/>
              </a:gs>
              <a:gs pos="100000">
                <a:srgbClr val="005A9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文本框 553">
            <a:extLst>
              <a:ext uri="{FF2B5EF4-FFF2-40B4-BE49-F238E27FC236}">
                <a16:creationId xmlns:a16="http://schemas.microsoft.com/office/drawing/2014/main" id="{F3AB3F2B-D099-42C4-95BD-68DB8EFF2B5B}"/>
              </a:ext>
            </a:extLst>
          </p:cNvPr>
          <p:cNvSpPr txBox="1"/>
          <p:nvPr/>
        </p:nvSpPr>
        <p:spPr>
          <a:xfrm>
            <a:off x="6054550" y="4210322"/>
            <a:ext cx="931582" cy="400110"/>
          </a:xfrm>
          <a:prstGeom prst="rect">
            <a:avLst/>
          </a:prstGeom>
          <a:noFill/>
        </p:spPr>
        <p:txBody>
          <a:bodyPr wrap="square" rtlCol="0">
            <a:spAutoFit/>
          </a:bodyPr>
          <a:lstStyle/>
          <a:p>
            <a:pPr algn="ctr"/>
            <a:r>
              <a:rPr lang="zh-CN" altLang="en-US" sz="2000" spc="300" dirty="0">
                <a:gradFill>
                  <a:gsLst>
                    <a:gs pos="0">
                      <a:srgbClr val="0070C0"/>
                    </a:gs>
                    <a:gs pos="100000">
                      <a:srgbClr val="005A9E"/>
                    </a:gs>
                  </a:gsLst>
                  <a:lin ang="5400000" scaled="0"/>
                </a:gradFill>
                <a:effectLst/>
                <a:latin typeface="汉仪粗宋简" panose="02010609000101010101" pitchFamily="49" charset="-122"/>
                <a:ea typeface="汉仪粗宋简" panose="02010609000101010101" pitchFamily="49" charset="-122"/>
              </a:rPr>
              <a:t>郑州</a:t>
            </a:r>
          </a:p>
        </p:txBody>
      </p:sp>
      <p:sp>
        <p:nvSpPr>
          <p:cNvPr id="556" name="文本框 555">
            <a:extLst>
              <a:ext uri="{FF2B5EF4-FFF2-40B4-BE49-F238E27FC236}">
                <a16:creationId xmlns:a16="http://schemas.microsoft.com/office/drawing/2014/main" id="{3101F6F1-A966-4052-9DA3-F3FAF739DCA3}"/>
              </a:ext>
            </a:extLst>
          </p:cNvPr>
          <p:cNvSpPr txBox="1"/>
          <p:nvPr/>
        </p:nvSpPr>
        <p:spPr>
          <a:xfrm>
            <a:off x="3530236" y="213293"/>
            <a:ext cx="5133703"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公办全日制高等艺术院校</a:t>
            </a:r>
            <a:r>
              <a:rPr lang="en-US" altLang="zh-CN" dirty="0">
                <a:solidFill>
                  <a:schemeClr val="tx1">
                    <a:lumMod val="75000"/>
                    <a:lumOff val="25000"/>
                  </a:schemeClr>
                </a:solidFill>
                <a:latin typeface="+mj-ea"/>
              </a:rPr>
              <a:t>-</a:t>
            </a:r>
            <a:endParaRPr lang="zh-CN" altLang="en-US" dirty="0">
              <a:solidFill>
                <a:schemeClr val="tx1">
                  <a:lumMod val="75000"/>
                  <a:lumOff val="25000"/>
                </a:schemeClr>
              </a:solidFill>
              <a:latin typeface="+mj-ea"/>
              <a:ea typeface="+mj-ea"/>
            </a:endParaRPr>
          </a:p>
        </p:txBody>
      </p:sp>
      <p:sp>
        <p:nvSpPr>
          <p:cNvPr id="558" name="矩形 557">
            <a:extLst>
              <a:ext uri="{FF2B5EF4-FFF2-40B4-BE49-F238E27FC236}">
                <a16:creationId xmlns:a16="http://schemas.microsoft.com/office/drawing/2014/main" id="{784AA514-CB30-47F5-9B10-0313999CD3DD}"/>
              </a:ext>
            </a:extLst>
          </p:cNvPr>
          <p:cNvSpPr/>
          <p:nvPr/>
        </p:nvSpPr>
        <p:spPr>
          <a:xfrm>
            <a:off x="4249882" y="3274273"/>
            <a:ext cx="3713018" cy="369332"/>
          </a:xfrm>
          <a:prstGeom prst="rect">
            <a:avLst/>
          </a:prstGeom>
        </p:spPr>
        <p:txBody>
          <a:bodyPr wrap="square">
            <a:spAutoFit/>
          </a:bodyPr>
          <a:lstStyle/>
          <a:p>
            <a:pPr algn="dist"/>
            <a:r>
              <a:rPr lang="en-US" altLang="zh-CN" b="1" spc="300" dirty="0">
                <a:solidFill>
                  <a:srgbClr val="0070C0"/>
                </a:solidFill>
                <a:latin typeface="汉仪粗宋简" panose="02010609000101010101" pitchFamily="49" charset="-122"/>
                <a:ea typeface="汉仪粗宋简" panose="02010609000101010101" pitchFamily="49" charset="-122"/>
              </a:rPr>
              <a:t>Thanks for watching</a:t>
            </a:r>
            <a:endParaRPr lang="zh-CN" altLang="en-US" b="1" spc="300" dirty="0">
              <a:solidFill>
                <a:srgbClr val="0070C0"/>
              </a:solidFill>
              <a:latin typeface="汉仪粗宋简" panose="02010609000101010101" pitchFamily="49" charset="-122"/>
              <a:ea typeface="汉仪粗宋简" panose="02010609000101010101" pitchFamily="49" charset="-122"/>
            </a:endParaRPr>
          </a:p>
        </p:txBody>
      </p:sp>
    </p:spTree>
    <p:extLst>
      <p:ext uri="{BB962C8B-B14F-4D97-AF65-F5344CB8AC3E}">
        <p14:creationId xmlns:p14="http://schemas.microsoft.com/office/powerpoint/2010/main" val="27982248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汉仪粗宋简" panose="02010609000101010101" pitchFamily="49" charset="-122"/>
                <a:ea typeface="汉仪粗宋简" panose="02010609000101010101" pitchFamily="49" charset="-122"/>
                <a:cs typeface="+mn-cs"/>
              </a:rPr>
              <a:t>唐啊啊</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汉仪粗宋简" panose="02010609000101010101" pitchFamily="49" charset="-122"/>
                <a:ea typeface="汉仪粗宋简" panose="02010609000101010101" pitchFamily="49" charset="-122"/>
                <a:cs typeface="+mn-cs"/>
              </a:rPr>
              <a:t>河南艺术职业学院</a:t>
            </a:r>
          </a:p>
        </p:txBody>
      </p:sp>
      <p:pic>
        <p:nvPicPr>
          <p:cNvPr id="6" name="图片 5" descr="图片包含 黑色, 文字&#10;&#10;描述已自动生成">
            <a:extLst>
              <a:ext uri="{FF2B5EF4-FFF2-40B4-BE49-F238E27FC236}">
                <a16:creationId xmlns:a16="http://schemas.microsoft.com/office/drawing/2014/main" id="{92AC5F0B-6CE2-4EE1-983D-C67BC611BA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2929644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5D81099-D9B2-420E-AC2A-DED704E50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8826" y="3632737"/>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B1BEBA20-B593-4980-BE14-E0A19D8A0F83}"/>
              </a:ext>
            </a:extLst>
          </p:cNvPr>
          <p:cNvGrpSpPr/>
          <p:nvPr/>
        </p:nvGrpSpPr>
        <p:grpSpPr>
          <a:xfrm>
            <a:off x="0" y="758642"/>
            <a:ext cx="12199504" cy="6099358"/>
            <a:chOff x="0" y="758642"/>
            <a:chExt cx="9149628" cy="6099358"/>
          </a:xfrm>
        </p:grpSpPr>
        <p:pic>
          <p:nvPicPr>
            <p:cNvPr id="14" name="图片 13">
              <a:extLst>
                <a:ext uri="{FF2B5EF4-FFF2-40B4-BE49-F238E27FC236}">
                  <a16:creationId xmlns:a16="http://schemas.microsoft.com/office/drawing/2014/main" id="{DC9F4A3B-C189-4AA7-8928-52390F9BA8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15" name="矩形 14">
              <a:extLst>
                <a:ext uri="{FF2B5EF4-FFF2-40B4-BE49-F238E27FC236}">
                  <a16:creationId xmlns:a16="http://schemas.microsoft.com/office/drawing/2014/main" id="{6983DBA4-9B92-45BA-826C-FC5C406E1DA7}"/>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5DF5D086-E0CA-45A6-AEAF-1AEC16B3B4AF}"/>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2FF9CAA5-29CA-49C4-8626-B3CB8C01E39E}"/>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26059" b="152"/>
          <a:stretch/>
        </p:blipFill>
        <p:spPr>
          <a:xfrm>
            <a:off x="0" y="0"/>
            <a:ext cx="12199504" cy="5060373"/>
          </a:xfrm>
          <a:prstGeom prst="rect">
            <a:avLst/>
          </a:prstGeom>
        </p:spPr>
      </p:pic>
      <p:grpSp>
        <p:nvGrpSpPr>
          <p:cNvPr id="8" name="组合 7">
            <a:extLst>
              <a:ext uri="{FF2B5EF4-FFF2-40B4-BE49-F238E27FC236}">
                <a16:creationId xmlns:a16="http://schemas.microsoft.com/office/drawing/2014/main" id="{13F16792-5BA9-4259-8909-8525EDE8E78A}"/>
              </a:ext>
            </a:extLst>
          </p:cNvPr>
          <p:cNvGrpSpPr/>
          <p:nvPr/>
        </p:nvGrpSpPr>
        <p:grpSpPr>
          <a:xfrm>
            <a:off x="3566160" y="1537584"/>
            <a:ext cx="5059680" cy="1536614"/>
            <a:chOff x="1840499" y="-2626080"/>
            <a:chExt cx="8162658" cy="2478981"/>
          </a:xfrm>
        </p:grpSpPr>
        <p:sp>
          <p:nvSpPr>
            <p:cNvPr id="9" name="矩形: 圆角 8">
              <a:extLst>
                <a:ext uri="{FF2B5EF4-FFF2-40B4-BE49-F238E27FC236}">
                  <a16:creationId xmlns:a16="http://schemas.microsoft.com/office/drawing/2014/main" id="{2D2DB157-61CD-4546-AE54-64D33B654459}"/>
                </a:ext>
              </a:extLst>
            </p:cNvPr>
            <p:cNvSpPr/>
            <p:nvPr/>
          </p:nvSpPr>
          <p:spPr>
            <a:xfrm>
              <a:off x="1840499" y="-2214959"/>
              <a:ext cx="8162658" cy="1646767"/>
            </a:xfrm>
            <a:prstGeom prst="roundRect">
              <a:avLst>
                <a:gd name="adj" fmla="val 50000"/>
              </a:avLst>
            </a:prstGeom>
            <a:solidFill>
              <a:srgbClr val="0070C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1F90C01F-A479-49C6-8F1D-1BF187C6746F}"/>
                </a:ext>
              </a:extLst>
            </p:cNvPr>
            <p:cNvSpPr/>
            <p:nvPr/>
          </p:nvSpPr>
          <p:spPr>
            <a:xfrm rot="10800000">
              <a:off x="5652960" y="-415095"/>
              <a:ext cx="555622" cy="267996"/>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C81D2C7F-0390-44F7-8081-49983C0C0161}"/>
                </a:ext>
              </a:extLst>
            </p:cNvPr>
            <p:cNvSpPr/>
            <p:nvPr/>
          </p:nvSpPr>
          <p:spPr>
            <a:xfrm>
              <a:off x="5652960" y="-2626080"/>
              <a:ext cx="555622" cy="267994"/>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6172D71D-0797-40B4-84A6-80360B815D5F}"/>
              </a:ext>
            </a:extLst>
          </p:cNvPr>
          <p:cNvSpPr/>
          <p:nvPr/>
        </p:nvSpPr>
        <p:spPr>
          <a:xfrm>
            <a:off x="4137660" y="1921171"/>
            <a:ext cx="3916680" cy="769441"/>
          </a:xfrm>
          <a:prstGeom prst="rect">
            <a:avLst/>
          </a:prstGeom>
        </p:spPr>
        <p:txBody>
          <a:bodyPr wrap="square">
            <a:spAutoFit/>
          </a:bodyPr>
          <a:lstStyle/>
          <a:p>
            <a:pPr algn="dist">
              <a:spcAft>
                <a:spcPts val="0"/>
              </a:spcAft>
            </a:pPr>
            <a:r>
              <a:rPr lang="zh-CN" altLang="en-US" sz="4400" b="1" kern="100" spc="6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学校概况</a:t>
            </a:r>
          </a:p>
        </p:txBody>
      </p:sp>
      <p:cxnSp>
        <p:nvCxnSpPr>
          <p:cNvPr id="17" name="直接连接符 16">
            <a:extLst>
              <a:ext uri="{FF2B5EF4-FFF2-40B4-BE49-F238E27FC236}">
                <a16:creationId xmlns:a16="http://schemas.microsoft.com/office/drawing/2014/main" id="{145B2F3E-20A1-48D8-9A53-93329B0E25F6}"/>
              </a:ext>
            </a:extLst>
          </p:cNvPr>
          <p:cNvCxnSpPr>
            <a:cxnSpLocks/>
          </p:cNvCxnSpPr>
          <p:nvPr/>
        </p:nvCxnSpPr>
        <p:spPr>
          <a:xfrm>
            <a:off x="0" y="5947884"/>
            <a:ext cx="55549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DD1108AE-5AC2-466E-85A3-DDD420DDCEDD}"/>
              </a:ext>
            </a:extLst>
          </p:cNvPr>
          <p:cNvGrpSpPr/>
          <p:nvPr/>
        </p:nvGrpSpPr>
        <p:grpSpPr>
          <a:xfrm>
            <a:off x="5396782" y="5374644"/>
            <a:ext cx="1386844" cy="1092018"/>
            <a:chOff x="11101724" y="-6666"/>
            <a:chExt cx="916164" cy="721400"/>
          </a:xfrm>
        </p:grpSpPr>
        <p:grpSp>
          <p:nvGrpSpPr>
            <p:cNvPr id="22" name="组合 21">
              <a:extLst>
                <a:ext uri="{FF2B5EF4-FFF2-40B4-BE49-F238E27FC236}">
                  <a16:creationId xmlns:a16="http://schemas.microsoft.com/office/drawing/2014/main" id="{A6BF0CC1-3CF4-442E-A69E-F67B2913BBF8}"/>
                </a:ext>
              </a:extLst>
            </p:cNvPr>
            <p:cNvGrpSpPr/>
            <p:nvPr userDrawn="1"/>
          </p:nvGrpSpPr>
          <p:grpSpPr>
            <a:xfrm>
              <a:off x="11266575" y="104775"/>
              <a:ext cx="561129" cy="561127"/>
              <a:chOff x="8975104" y="123891"/>
              <a:chExt cx="814140" cy="814138"/>
            </a:xfrm>
          </p:grpSpPr>
          <p:sp>
            <p:nvSpPr>
              <p:cNvPr id="24" name="椭圆 23">
                <a:extLst>
                  <a:ext uri="{FF2B5EF4-FFF2-40B4-BE49-F238E27FC236}">
                    <a16:creationId xmlns:a16="http://schemas.microsoft.com/office/drawing/2014/main" id="{2FBE761B-5136-4C41-8C80-893BC52F9E78}"/>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2451A7E-4557-4761-9475-BDFD39DDC77A}"/>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a:extLst>
                <a:ext uri="{FF2B5EF4-FFF2-40B4-BE49-F238E27FC236}">
                  <a16:creationId xmlns:a16="http://schemas.microsoft.com/office/drawing/2014/main" id="{255DC4F0-FC18-4628-B90C-9FF28B7D4B4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cxnSp>
        <p:nvCxnSpPr>
          <p:cNvPr id="29" name="直接连接符 28">
            <a:extLst>
              <a:ext uri="{FF2B5EF4-FFF2-40B4-BE49-F238E27FC236}">
                <a16:creationId xmlns:a16="http://schemas.microsoft.com/office/drawing/2014/main" id="{9F1B8DAA-7DD0-4030-839E-129AC7C7295E}"/>
              </a:ext>
            </a:extLst>
          </p:cNvPr>
          <p:cNvCxnSpPr>
            <a:cxnSpLocks/>
          </p:cNvCxnSpPr>
          <p:nvPr/>
        </p:nvCxnSpPr>
        <p:spPr>
          <a:xfrm>
            <a:off x="6612731" y="5947884"/>
            <a:ext cx="5586773"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弧形 29">
            <a:extLst>
              <a:ext uri="{FF2B5EF4-FFF2-40B4-BE49-F238E27FC236}">
                <a16:creationId xmlns:a16="http://schemas.microsoft.com/office/drawing/2014/main" id="{F8E0C800-FD09-4C53-A390-F17F9869B6A0}"/>
              </a:ext>
            </a:extLst>
          </p:cNvPr>
          <p:cNvSpPr/>
          <p:nvPr/>
        </p:nvSpPr>
        <p:spPr>
          <a:xfrm>
            <a:off x="5554980" y="5470799"/>
            <a:ext cx="954170" cy="954170"/>
          </a:xfrm>
          <a:prstGeom prst="arc">
            <a:avLst>
              <a:gd name="adj1" fmla="val 10811972"/>
              <a:gd name="adj2" fmla="val 1418139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3054798C-A244-47A6-8D64-A70CE7525952}"/>
              </a:ext>
            </a:extLst>
          </p:cNvPr>
          <p:cNvSpPr/>
          <p:nvPr/>
        </p:nvSpPr>
        <p:spPr>
          <a:xfrm flipH="1" flipV="1">
            <a:off x="5554979" y="5429106"/>
            <a:ext cx="1057751" cy="1037556"/>
          </a:xfrm>
          <a:prstGeom prst="arc">
            <a:avLst>
              <a:gd name="adj1" fmla="val 10811972"/>
              <a:gd name="adj2" fmla="val 1380467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8070676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a:t>  </a:t>
            </a:r>
            <a:endParaRPr lang="zh-CN" altLang="en-US" dirty="0"/>
          </a:p>
        </p:txBody>
      </p:sp>
      <p:pic>
        <p:nvPicPr>
          <p:cNvPr id="41" name="图片 40">
            <a:extLst>
              <a:ext uri="{FF2B5EF4-FFF2-40B4-BE49-F238E27FC236}">
                <a16:creationId xmlns:a16="http://schemas.microsoft.com/office/drawing/2014/main" id="{E3093F52-BBFD-4FE5-A7A7-1A01081F33B4}"/>
              </a:ext>
            </a:extLst>
          </p:cNvPr>
          <p:cNvPicPr>
            <a:picLocks noChangeAspect="1"/>
          </p:cNvPicPr>
          <p:nvPr/>
        </p:nvPicPr>
        <p:blipFill rotWithShape="1">
          <a:blip r:embed="rId2">
            <a:extLst>
              <a:ext uri="{28A0092B-C50C-407E-A947-70E740481C1C}">
                <a14:useLocalDpi xmlns:a14="http://schemas.microsoft.com/office/drawing/2010/main" val="0"/>
              </a:ext>
            </a:extLst>
          </a:blip>
          <a:srcRect t="29398"/>
          <a:stretch/>
        </p:blipFill>
        <p:spPr>
          <a:xfrm>
            <a:off x="0" y="14514"/>
            <a:ext cx="12192000" cy="6843486"/>
          </a:xfrm>
          <a:prstGeom prst="rect">
            <a:avLst/>
          </a:prstGeom>
          <a:noFill/>
          <a:ln>
            <a:noFill/>
          </a:ln>
        </p:spPr>
      </p:pic>
      <p:grpSp>
        <p:nvGrpSpPr>
          <p:cNvPr id="53" name="组合 52"/>
          <p:cNvGrpSpPr/>
          <p:nvPr/>
        </p:nvGrpSpPr>
        <p:grpSpPr>
          <a:xfrm>
            <a:off x="735392" y="982209"/>
            <a:ext cx="5476724" cy="4501696"/>
            <a:chOff x="2616232" y="1990829"/>
            <a:chExt cx="5029262" cy="4134065"/>
          </a:xfrm>
          <a:solidFill>
            <a:schemeClr val="bg1">
              <a:lumMod val="75000"/>
            </a:schemeClr>
          </a:solidFill>
        </p:grpSpPr>
        <p:sp>
          <p:nvSpPr>
            <p:cNvPr id="55" name="江西"/>
            <p:cNvSpPr>
              <a:spLocks/>
            </p:cNvSpPr>
            <p:nvPr/>
          </p:nvSpPr>
          <p:spPr bwMode="auto">
            <a:xfrm>
              <a:off x="6102425" y="4734731"/>
              <a:ext cx="485781" cy="64773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57" name="Freeform 75"/>
            <p:cNvSpPr>
              <a:spLocks noEditPoints="1"/>
            </p:cNvSpPr>
            <p:nvPr/>
          </p:nvSpPr>
          <p:spPr bwMode="auto">
            <a:xfrm>
              <a:off x="6159576" y="5620043"/>
              <a:ext cx="57151" cy="47628"/>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6350">
              <a:solidFill>
                <a:schemeClr val="bg1"/>
              </a:solidFill>
              <a:round/>
              <a:headEnd/>
              <a:tailEnd/>
            </a:ln>
          </p:spPr>
          <p:txBody>
            <a:bodyPr/>
            <a:lstStyle/>
            <a:p>
              <a:endParaRPr lang="zh-CN" altLang="en-US" sz="1400"/>
            </a:p>
          </p:txBody>
        </p:sp>
        <p:sp>
          <p:nvSpPr>
            <p:cNvPr id="58" name="上海"/>
            <p:cNvSpPr>
              <a:spLocks noEditPoints="1"/>
            </p:cNvSpPr>
            <p:nvPr/>
          </p:nvSpPr>
          <p:spPr bwMode="auto">
            <a:xfrm>
              <a:off x="6797759" y="4496035"/>
              <a:ext cx="95251" cy="133357"/>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59" name="黑龙江"/>
            <p:cNvSpPr>
              <a:spLocks/>
            </p:cNvSpPr>
            <p:nvPr/>
          </p:nvSpPr>
          <p:spPr bwMode="auto">
            <a:xfrm>
              <a:off x="6550105" y="1990829"/>
              <a:ext cx="1095389" cy="105733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76" name="湖北"/>
            <p:cNvSpPr>
              <a:spLocks/>
            </p:cNvSpPr>
            <p:nvPr/>
          </p:nvSpPr>
          <p:spPr bwMode="auto">
            <a:xfrm>
              <a:off x="5583025" y="4391813"/>
              <a:ext cx="762009" cy="476275"/>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noFill/>
            <a:ln w="6350">
              <a:solidFill>
                <a:schemeClr val="bg1"/>
              </a:solidFill>
              <a:round/>
              <a:headEnd/>
              <a:tailEnd/>
            </a:ln>
          </p:spPr>
          <p:txBody>
            <a:bodyPr/>
            <a:lstStyle/>
            <a:p>
              <a:endParaRPr lang="zh-CN" altLang="en-US" sz="1400"/>
            </a:p>
          </p:txBody>
        </p:sp>
        <p:sp>
          <p:nvSpPr>
            <p:cNvPr id="78" name="山东"/>
            <p:cNvSpPr>
              <a:spLocks/>
            </p:cNvSpPr>
            <p:nvPr/>
          </p:nvSpPr>
          <p:spPr bwMode="auto">
            <a:xfrm>
              <a:off x="6181427" y="3786665"/>
              <a:ext cx="685808" cy="43817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noFill/>
            <a:ln w="6350">
              <a:solidFill>
                <a:schemeClr val="bg1"/>
              </a:solidFill>
              <a:round/>
              <a:headEnd/>
              <a:tailEnd/>
            </a:ln>
          </p:spPr>
          <p:txBody>
            <a:bodyPr/>
            <a:lstStyle/>
            <a:p>
              <a:endParaRPr lang="zh-CN" altLang="en-US" sz="1400"/>
            </a:p>
          </p:txBody>
        </p:sp>
        <p:sp>
          <p:nvSpPr>
            <p:cNvPr id="80" name="安徽"/>
            <p:cNvSpPr>
              <a:spLocks/>
            </p:cNvSpPr>
            <p:nvPr/>
          </p:nvSpPr>
          <p:spPr bwMode="auto">
            <a:xfrm>
              <a:off x="6200478" y="4210270"/>
              <a:ext cx="466731" cy="600106"/>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noFill/>
            <a:ln w="6350">
              <a:solidFill>
                <a:schemeClr val="bg1"/>
              </a:solidFill>
              <a:round/>
              <a:headEnd/>
              <a:tailEnd/>
            </a:ln>
          </p:spPr>
          <p:txBody>
            <a:bodyPr/>
            <a:lstStyle/>
            <a:p>
              <a:endParaRPr lang="zh-CN" altLang="en-US" sz="1400"/>
            </a:p>
          </p:txBody>
        </p:sp>
        <p:sp>
          <p:nvSpPr>
            <p:cNvPr id="82" name="山西"/>
            <p:cNvSpPr>
              <a:spLocks/>
            </p:cNvSpPr>
            <p:nvPr/>
          </p:nvSpPr>
          <p:spPr bwMode="auto">
            <a:xfrm>
              <a:off x="5769046" y="3514908"/>
              <a:ext cx="371479" cy="72393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noFill/>
            <a:ln w="6350">
              <a:solidFill>
                <a:schemeClr val="bg1"/>
              </a:solidFill>
              <a:round/>
              <a:headEnd/>
              <a:tailEnd/>
            </a:ln>
          </p:spPr>
          <p:txBody>
            <a:bodyPr/>
            <a:lstStyle/>
            <a:p>
              <a:endParaRPr lang="zh-CN" altLang="en-US" sz="1400"/>
            </a:p>
          </p:txBody>
        </p:sp>
        <p:sp>
          <p:nvSpPr>
            <p:cNvPr id="84" name="吉林"/>
            <p:cNvSpPr>
              <a:spLocks/>
            </p:cNvSpPr>
            <p:nvPr/>
          </p:nvSpPr>
          <p:spPr bwMode="auto">
            <a:xfrm>
              <a:off x="6673932" y="2800496"/>
              <a:ext cx="809635" cy="600106"/>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85" name="湖南"/>
            <p:cNvSpPr>
              <a:spLocks/>
            </p:cNvSpPr>
            <p:nvPr/>
          </p:nvSpPr>
          <p:spPr bwMode="auto">
            <a:xfrm>
              <a:off x="5626168" y="4753784"/>
              <a:ext cx="552457" cy="62868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86" name="江苏"/>
            <p:cNvSpPr>
              <a:spLocks/>
            </p:cNvSpPr>
            <p:nvPr/>
          </p:nvSpPr>
          <p:spPr bwMode="auto">
            <a:xfrm>
              <a:off x="6324304" y="4136867"/>
              <a:ext cx="552457" cy="485801"/>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87" name="福建"/>
            <p:cNvSpPr>
              <a:spLocks/>
            </p:cNvSpPr>
            <p:nvPr/>
          </p:nvSpPr>
          <p:spPr bwMode="auto">
            <a:xfrm>
              <a:off x="6345595" y="4927483"/>
              <a:ext cx="447680" cy="542954"/>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88" name="河南"/>
            <p:cNvSpPr>
              <a:spLocks/>
            </p:cNvSpPr>
            <p:nvPr/>
          </p:nvSpPr>
          <p:spPr bwMode="auto">
            <a:xfrm>
              <a:off x="5774088" y="4022563"/>
              <a:ext cx="581032" cy="57153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207CD8"/>
            </a:solidFill>
            <a:ln w="6350">
              <a:solidFill>
                <a:schemeClr val="bg1"/>
              </a:solidFill>
              <a:round/>
              <a:headEnd/>
              <a:tailEnd/>
            </a:ln>
          </p:spPr>
          <p:txBody>
            <a:bodyPr/>
            <a:lstStyle/>
            <a:p>
              <a:endParaRPr lang="zh-CN" altLang="en-US" sz="1400"/>
            </a:p>
          </p:txBody>
        </p:sp>
        <p:sp>
          <p:nvSpPr>
            <p:cNvPr id="89" name="辽宁"/>
            <p:cNvSpPr>
              <a:spLocks noEditPoints="1"/>
            </p:cNvSpPr>
            <p:nvPr/>
          </p:nvSpPr>
          <p:spPr bwMode="auto">
            <a:xfrm>
              <a:off x="6492955" y="3124363"/>
              <a:ext cx="590558" cy="581055"/>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0" name="浙江"/>
            <p:cNvSpPr>
              <a:spLocks/>
            </p:cNvSpPr>
            <p:nvPr/>
          </p:nvSpPr>
          <p:spPr bwMode="auto">
            <a:xfrm>
              <a:off x="6533858" y="4586808"/>
              <a:ext cx="390530" cy="457224"/>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1" name="广东"/>
            <p:cNvSpPr>
              <a:spLocks noEditPoints="1"/>
            </p:cNvSpPr>
            <p:nvPr/>
          </p:nvSpPr>
          <p:spPr bwMode="auto">
            <a:xfrm>
              <a:off x="5709094" y="5275444"/>
              <a:ext cx="790585" cy="609632"/>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2" name="天津"/>
            <p:cNvSpPr>
              <a:spLocks/>
            </p:cNvSpPr>
            <p:nvPr/>
          </p:nvSpPr>
          <p:spPr bwMode="auto">
            <a:xfrm>
              <a:off x="6331028" y="3562536"/>
              <a:ext cx="114301" cy="19051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noFill/>
            <a:ln w="6350">
              <a:solidFill>
                <a:schemeClr val="bg1"/>
              </a:solidFill>
              <a:round/>
              <a:headEnd/>
              <a:tailEnd/>
            </a:ln>
          </p:spPr>
          <p:txBody>
            <a:bodyPr/>
            <a:lstStyle/>
            <a:p>
              <a:endParaRPr lang="zh-CN" altLang="en-US" sz="1400"/>
            </a:p>
          </p:txBody>
        </p:sp>
        <p:sp>
          <p:nvSpPr>
            <p:cNvPr id="93" name="北京"/>
            <p:cNvSpPr>
              <a:spLocks/>
            </p:cNvSpPr>
            <p:nvPr/>
          </p:nvSpPr>
          <p:spPr bwMode="auto">
            <a:xfrm>
              <a:off x="6207201" y="3467281"/>
              <a:ext cx="171452" cy="19051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noFill/>
            <a:ln w="6350">
              <a:solidFill>
                <a:schemeClr val="bg1"/>
              </a:solidFill>
              <a:round/>
              <a:headEnd/>
              <a:tailEnd/>
            </a:ln>
          </p:spPr>
          <p:txBody>
            <a:bodyPr/>
            <a:lstStyle/>
            <a:p>
              <a:endParaRPr lang="zh-CN" altLang="en-US" sz="1400"/>
            </a:p>
          </p:txBody>
        </p:sp>
        <p:sp>
          <p:nvSpPr>
            <p:cNvPr id="94" name="河北"/>
            <p:cNvSpPr>
              <a:spLocks noEditPoints="1"/>
            </p:cNvSpPr>
            <p:nvPr/>
          </p:nvSpPr>
          <p:spPr bwMode="auto">
            <a:xfrm>
              <a:off x="6054799" y="3286297"/>
              <a:ext cx="542932" cy="76204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noFill/>
            <a:ln w="6350">
              <a:solidFill>
                <a:schemeClr val="bg1"/>
              </a:solidFill>
              <a:round/>
              <a:headEnd/>
              <a:tailEnd/>
            </a:ln>
          </p:spPr>
          <p:txBody>
            <a:bodyPr/>
            <a:lstStyle/>
            <a:p>
              <a:endParaRPr lang="zh-CN" altLang="en-US" sz="1400"/>
            </a:p>
          </p:txBody>
        </p:sp>
        <p:sp>
          <p:nvSpPr>
            <p:cNvPr id="95" name="内蒙古"/>
            <p:cNvSpPr>
              <a:spLocks/>
            </p:cNvSpPr>
            <p:nvPr/>
          </p:nvSpPr>
          <p:spPr bwMode="auto">
            <a:xfrm>
              <a:off x="4673658" y="2038457"/>
              <a:ext cx="2247928" cy="1857472"/>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6" name="陕西"/>
            <p:cNvSpPr>
              <a:spLocks/>
            </p:cNvSpPr>
            <p:nvPr/>
          </p:nvSpPr>
          <p:spPr bwMode="auto">
            <a:xfrm>
              <a:off x="5312400" y="3655549"/>
              <a:ext cx="545172" cy="923973"/>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noFill/>
            <a:ln w="6350">
              <a:solidFill>
                <a:schemeClr val="bg1"/>
              </a:solidFill>
              <a:round/>
              <a:headEnd/>
              <a:tailEnd/>
            </a:ln>
          </p:spPr>
          <p:txBody>
            <a:bodyPr/>
            <a:lstStyle/>
            <a:p>
              <a:endParaRPr lang="zh-CN" altLang="en-US" sz="1400"/>
            </a:p>
          </p:txBody>
        </p:sp>
        <p:sp>
          <p:nvSpPr>
            <p:cNvPr id="97" name="重庆"/>
            <p:cNvSpPr>
              <a:spLocks/>
            </p:cNvSpPr>
            <p:nvPr/>
          </p:nvSpPr>
          <p:spPr bwMode="auto">
            <a:xfrm>
              <a:off x="5292790" y="4515647"/>
              <a:ext cx="466731" cy="457224"/>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8" name="广西"/>
            <p:cNvSpPr>
              <a:spLocks/>
            </p:cNvSpPr>
            <p:nvPr/>
          </p:nvSpPr>
          <p:spPr bwMode="auto">
            <a:xfrm>
              <a:off x="5173445" y="5184671"/>
              <a:ext cx="790585" cy="57153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99" name="云南"/>
            <p:cNvSpPr>
              <a:spLocks/>
            </p:cNvSpPr>
            <p:nvPr/>
          </p:nvSpPr>
          <p:spPr bwMode="auto">
            <a:xfrm>
              <a:off x="4444494" y="4800851"/>
              <a:ext cx="904887" cy="95255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0" name="青海"/>
            <p:cNvSpPr>
              <a:spLocks/>
            </p:cNvSpPr>
            <p:nvPr/>
          </p:nvSpPr>
          <p:spPr bwMode="auto">
            <a:xfrm>
              <a:off x="3854497" y="3581587"/>
              <a:ext cx="1257316" cy="91444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1" name="西藏"/>
            <p:cNvSpPr>
              <a:spLocks/>
            </p:cNvSpPr>
            <p:nvPr/>
          </p:nvSpPr>
          <p:spPr bwMode="auto">
            <a:xfrm>
              <a:off x="2778159" y="3743521"/>
              <a:ext cx="1895498" cy="124784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2" name="新疆"/>
            <p:cNvSpPr>
              <a:spLocks/>
            </p:cNvSpPr>
            <p:nvPr/>
          </p:nvSpPr>
          <p:spPr bwMode="auto">
            <a:xfrm>
              <a:off x="2616232" y="2352798"/>
              <a:ext cx="2000274" cy="1552656"/>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3" name="宁夏"/>
            <p:cNvSpPr>
              <a:spLocks/>
            </p:cNvSpPr>
            <p:nvPr/>
          </p:nvSpPr>
          <p:spPr bwMode="auto">
            <a:xfrm>
              <a:off x="5226115" y="3676842"/>
              <a:ext cx="314329" cy="485801"/>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4" name="甘肃"/>
            <p:cNvSpPr>
              <a:spLocks/>
            </p:cNvSpPr>
            <p:nvPr/>
          </p:nvSpPr>
          <p:spPr bwMode="auto">
            <a:xfrm>
              <a:off x="4204686" y="3205611"/>
              <a:ext cx="1419243" cy="1257366"/>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5" name="四川"/>
            <p:cNvSpPr>
              <a:spLocks/>
            </p:cNvSpPr>
            <p:nvPr/>
          </p:nvSpPr>
          <p:spPr bwMode="auto">
            <a:xfrm>
              <a:off x="4549832" y="4210270"/>
              <a:ext cx="1057288" cy="981126"/>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6" name="贵州"/>
            <p:cNvSpPr>
              <a:spLocks/>
            </p:cNvSpPr>
            <p:nvPr/>
          </p:nvSpPr>
          <p:spPr bwMode="auto">
            <a:xfrm>
              <a:off x="5097248" y="4858563"/>
              <a:ext cx="600083" cy="514377"/>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7" name="Freeform 105"/>
            <p:cNvSpPr>
              <a:spLocks/>
            </p:cNvSpPr>
            <p:nvPr/>
          </p:nvSpPr>
          <p:spPr bwMode="auto">
            <a:xfrm>
              <a:off x="6159577" y="5639095"/>
              <a:ext cx="19050" cy="1905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6350">
              <a:solidFill>
                <a:schemeClr val="bg1"/>
              </a:solidFill>
              <a:round/>
              <a:headEnd/>
              <a:tailEnd/>
            </a:ln>
          </p:spPr>
          <p:txBody>
            <a:bodyPr/>
            <a:lstStyle/>
            <a:p>
              <a:endParaRPr lang="zh-CN" altLang="en-US" sz="1400"/>
            </a:p>
          </p:txBody>
        </p:sp>
        <p:sp>
          <p:nvSpPr>
            <p:cNvPr id="108" name="台湾"/>
            <p:cNvSpPr>
              <a:spLocks/>
            </p:cNvSpPr>
            <p:nvPr/>
          </p:nvSpPr>
          <p:spPr bwMode="auto">
            <a:xfrm>
              <a:off x="6807285" y="5248550"/>
              <a:ext cx="171452" cy="390545"/>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09" name="海南"/>
            <p:cNvSpPr>
              <a:spLocks/>
            </p:cNvSpPr>
            <p:nvPr/>
          </p:nvSpPr>
          <p:spPr bwMode="auto">
            <a:xfrm>
              <a:off x="5588069" y="5905808"/>
              <a:ext cx="266703" cy="219086"/>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10" name="Freeform 108"/>
            <p:cNvSpPr>
              <a:spLocks/>
            </p:cNvSpPr>
            <p:nvPr/>
          </p:nvSpPr>
          <p:spPr bwMode="auto">
            <a:xfrm>
              <a:off x="6807304" y="4496041"/>
              <a:ext cx="76201" cy="38102"/>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tx1">
                <a:alpha val="7000"/>
              </a:schemeClr>
            </a:solidFill>
            <a:ln w="6350">
              <a:solidFill>
                <a:schemeClr val="bg1"/>
              </a:solidFill>
              <a:round/>
              <a:headEnd/>
              <a:tailEnd/>
            </a:ln>
          </p:spPr>
          <p:txBody>
            <a:bodyPr/>
            <a:lstStyle/>
            <a:p>
              <a:endParaRPr lang="zh-CN" altLang="en-US" sz="1400"/>
            </a:p>
          </p:txBody>
        </p:sp>
        <p:sp>
          <p:nvSpPr>
            <p:cNvPr id="111" name="Freeform 109"/>
            <p:cNvSpPr>
              <a:spLocks/>
            </p:cNvSpPr>
            <p:nvPr/>
          </p:nvSpPr>
          <p:spPr bwMode="auto">
            <a:xfrm>
              <a:off x="6854995" y="4543538"/>
              <a:ext cx="19051" cy="952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round/>
              <a:headEnd/>
              <a:tailEnd/>
            </a:ln>
          </p:spPr>
          <p:txBody>
            <a:bodyPr/>
            <a:lstStyle/>
            <a:p>
              <a:endParaRPr lang="zh-CN" altLang="en-US" sz="1400"/>
            </a:p>
          </p:txBody>
        </p:sp>
        <p:sp>
          <p:nvSpPr>
            <p:cNvPr id="112" name="Freeform 110"/>
            <p:cNvSpPr>
              <a:spLocks/>
            </p:cNvSpPr>
            <p:nvPr/>
          </p:nvSpPr>
          <p:spPr bwMode="auto">
            <a:xfrm>
              <a:off x="6873875" y="4543425"/>
              <a:ext cx="9525" cy="952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round/>
              <a:headEnd/>
              <a:tailEnd/>
            </a:ln>
          </p:spPr>
          <p:txBody>
            <a:bodyPr/>
            <a:lstStyle/>
            <a:p>
              <a:endParaRPr lang="zh-CN" altLang="en-US" sz="1400"/>
            </a:p>
          </p:txBody>
        </p:sp>
      </p:grpSp>
      <p:sp>
        <p:nvSpPr>
          <p:cNvPr id="114" name="椭圆 113">
            <a:extLst>
              <a:ext uri="{FF2B5EF4-FFF2-40B4-BE49-F238E27FC236}">
                <a16:creationId xmlns:a16="http://schemas.microsoft.com/office/drawing/2014/main" id="{914CC0A2-DC51-424E-969A-8EF61CC81697}"/>
              </a:ext>
            </a:extLst>
          </p:cNvPr>
          <p:cNvSpPr/>
          <p:nvPr/>
        </p:nvSpPr>
        <p:spPr>
          <a:xfrm>
            <a:off x="-463270" y="5445604"/>
            <a:ext cx="868466" cy="868464"/>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27347F89-6D3B-4F28-9269-BC0E221B62E0}"/>
              </a:ext>
            </a:extLst>
          </p:cNvPr>
          <p:cNvSpPr/>
          <p:nvPr/>
        </p:nvSpPr>
        <p:spPr>
          <a:xfrm rot="1696162">
            <a:off x="-579532" y="5839457"/>
            <a:ext cx="2244443" cy="2244438"/>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27347F89-6D3B-4F28-9269-BC0E221B62E0}"/>
              </a:ext>
            </a:extLst>
          </p:cNvPr>
          <p:cNvSpPr/>
          <p:nvPr/>
        </p:nvSpPr>
        <p:spPr>
          <a:xfrm rot="8105704">
            <a:off x="10405495" y="-1148005"/>
            <a:ext cx="2934373" cy="2934366"/>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628877" y="929476"/>
            <a:ext cx="4304105" cy="5637922"/>
            <a:chOff x="6628877" y="929476"/>
            <a:chExt cx="4304105" cy="5637922"/>
          </a:xfrm>
        </p:grpSpPr>
        <p:sp>
          <p:nvSpPr>
            <p:cNvPr id="113" name="圆角矩形 112"/>
            <p:cNvSpPr/>
            <p:nvPr/>
          </p:nvSpPr>
          <p:spPr>
            <a:xfrm>
              <a:off x="7231839" y="929476"/>
              <a:ext cx="3701143" cy="5050972"/>
            </a:xfrm>
            <a:prstGeom prst="roundRect">
              <a:avLst>
                <a:gd name="adj" fmla="val 4902"/>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17" name="椭圆 116">
              <a:extLst>
                <a:ext uri="{FF2B5EF4-FFF2-40B4-BE49-F238E27FC236}">
                  <a16:creationId xmlns:a16="http://schemas.microsoft.com/office/drawing/2014/main" id="{27347F89-6D3B-4F28-9269-BC0E221B62E0}"/>
                </a:ext>
              </a:extLst>
            </p:cNvPr>
            <p:cNvSpPr/>
            <p:nvPr/>
          </p:nvSpPr>
          <p:spPr>
            <a:xfrm rot="8136089">
              <a:off x="6628877" y="5361476"/>
              <a:ext cx="1205925" cy="1205922"/>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a:off x="6975773" y="3326684"/>
              <a:ext cx="297606" cy="256556"/>
            </a:xfrm>
            <a:prstGeom prst="triangl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249075" y="3237768"/>
            <a:ext cx="492443" cy="426550"/>
            <a:chOff x="4249075" y="3237768"/>
            <a:chExt cx="492443" cy="426550"/>
          </a:xfrm>
        </p:grpSpPr>
        <p:sp>
          <p:nvSpPr>
            <p:cNvPr id="118" name="泪滴形 117">
              <a:extLst>
                <a:ext uri="{FF2B5EF4-FFF2-40B4-BE49-F238E27FC236}">
                  <a16:creationId xmlns:a16="http://schemas.microsoft.com/office/drawing/2014/main" id="{1DD6674E-69B4-444B-A1C1-C4812D02DB65}"/>
                </a:ext>
              </a:extLst>
            </p:cNvPr>
            <p:cNvSpPr/>
            <p:nvPr/>
          </p:nvSpPr>
          <p:spPr>
            <a:xfrm rot="8179278">
              <a:off x="4432626" y="3237768"/>
              <a:ext cx="139492" cy="139492"/>
            </a:xfrm>
            <a:prstGeom prst="teardrop">
              <a:avLst/>
            </a:prstGeom>
            <a:gradFill flip="none" rotWithShape="1">
              <a:gsLst>
                <a:gs pos="41500">
                  <a:srgbClr val="B6FCFF"/>
                </a:gs>
                <a:gs pos="0">
                  <a:srgbClr val="B9FDFF"/>
                </a:gs>
                <a:gs pos="100000">
                  <a:srgbClr val="2CC3F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9075" y="3387319"/>
              <a:ext cx="492443" cy="276999"/>
            </a:xfrm>
            <a:prstGeom prst="rect">
              <a:avLst/>
            </a:prstGeom>
          </p:spPr>
          <p:txBody>
            <a:bodyPr wrap="none">
              <a:spAutoFit/>
            </a:bodyPr>
            <a:lstStyle/>
            <a:p>
              <a:pPr algn="ctr"/>
              <a:r>
                <a:rPr lang="zh-CN" altLang="en-US" sz="600" dirty="0">
                  <a:solidFill>
                    <a:schemeClr val="bg1"/>
                  </a:solidFill>
                  <a:latin typeface="汉仪粗宋简" panose="02010609000101010101" pitchFamily="49" charset="-122"/>
                  <a:ea typeface="汉仪粗宋简" panose="02010609000101010101" pitchFamily="49" charset="-122"/>
                </a:rPr>
                <a:t>河南艺术</a:t>
              </a:r>
              <a:br>
                <a:rPr lang="en-US" altLang="zh-CN" sz="600" dirty="0">
                  <a:solidFill>
                    <a:schemeClr val="bg1"/>
                  </a:solidFill>
                  <a:latin typeface="汉仪粗宋简" panose="02010609000101010101" pitchFamily="49" charset="-122"/>
                  <a:ea typeface="汉仪粗宋简" panose="02010609000101010101" pitchFamily="49" charset="-122"/>
                </a:rPr>
              </a:br>
              <a:r>
                <a:rPr lang="zh-CN" altLang="en-US" sz="600" dirty="0">
                  <a:solidFill>
                    <a:schemeClr val="bg1"/>
                  </a:solidFill>
                  <a:latin typeface="汉仪粗宋简" panose="02010609000101010101" pitchFamily="49" charset="-122"/>
                  <a:ea typeface="汉仪粗宋简" panose="02010609000101010101" pitchFamily="49" charset="-122"/>
                </a:rPr>
                <a:t>职业学院</a:t>
              </a:r>
            </a:p>
          </p:txBody>
        </p:sp>
      </p:grpSp>
      <p:sp>
        <p:nvSpPr>
          <p:cNvPr id="5" name="矩形 4"/>
          <p:cNvSpPr/>
          <p:nvPr/>
        </p:nvSpPr>
        <p:spPr>
          <a:xfrm>
            <a:off x="7417783" y="1371605"/>
            <a:ext cx="1178528" cy="276999"/>
          </a:xfrm>
          <a:prstGeom prst="rect">
            <a:avLst/>
          </a:prstGeom>
        </p:spPr>
        <p:txBody>
          <a:bodyPr wrap="none">
            <a:spAutoFit/>
          </a:bodyPr>
          <a:lstStyle/>
          <a:p>
            <a:r>
              <a:rPr lang="zh-CN" altLang="en-US" sz="1200" dirty="0">
                <a:solidFill>
                  <a:schemeClr val="bg1"/>
                </a:solidFill>
                <a:latin typeface="汉仪粗宋简" panose="02010609000101010101" pitchFamily="49" charset="-122"/>
                <a:ea typeface="汉仪粗宋简" panose="02010609000101010101" pitchFamily="49" charset="-122"/>
              </a:rPr>
              <a:t>中国 河南 郑州</a:t>
            </a:r>
          </a:p>
        </p:txBody>
      </p:sp>
      <p:sp>
        <p:nvSpPr>
          <p:cNvPr id="7" name="矩形 6"/>
          <p:cNvSpPr/>
          <p:nvPr/>
        </p:nvSpPr>
        <p:spPr>
          <a:xfrm>
            <a:off x="7417783" y="2491521"/>
            <a:ext cx="1858201"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创办时间</a:t>
            </a:r>
            <a:r>
              <a:rPr lang="en-US" altLang="zh-CN" sz="1200" dirty="0">
                <a:solidFill>
                  <a:schemeClr val="bg1"/>
                </a:solidFill>
                <a:latin typeface="汉仪粗宋简" panose="02010609000101010101" pitchFamily="49" charset="-122"/>
                <a:ea typeface="汉仪粗宋简" panose="02010609000101010101" pitchFamily="49" charset="-122"/>
              </a:rPr>
              <a:t>: </a:t>
            </a:r>
            <a:r>
              <a:rPr lang="en-US" altLang="zh-CN" sz="1600" dirty="0">
                <a:solidFill>
                  <a:srgbClr val="FFC000"/>
                </a:solidFill>
                <a:latin typeface="汉仪粗宋简" panose="02010609000101010101" pitchFamily="49" charset="-122"/>
                <a:ea typeface="汉仪粗宋简" panose="02010609000101010101" pitchFamily="49" charset="-122"/>
              </a:rPr>
              <a:t>1956</a:t>
            </a:r>
            <a:r>
              <a:rPr lang="zh-CN" altLang="en-US" sz="1600" dirty="0">
                <a:solidFill>
                  <a:srgbClr val="FFC000"/>
                </a:solidFill>
                <a:latin typeface="汉仪粗宋简" panose="02010609000101010101" pitchFamily="49" charset="-122"/>
                <a:ea typeface="汉仪粗宋简" panose="02010609000101010101" pitchFamily="49" charset="-122"/>
              </a:rPr>
              <a:t>年</a:t>
            </a:r>
          </a:p>
        </p:txBody>
      </p:sp>
      <p:sp>
        <p:nvSpPr>
          <p:cNvPr id="51" name="矩形 50"/>
          <p:cNvSpPr/>
          <p:nvPr/>
        </p:nvSpPr>
        <p:spPr>
          <a:xfrm>
            <a:off x="7417783" y="4325049"/>
            <a:ext cx="2063385"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类    别</a:t>
            </a:r>
            <a:r>
              <a:rPr lang="en-US" altLang="zh-CN" sz="1200" dirty="0">
                <a:solidFill>
                  <a:schemeClr val="bg1"/>
                </a:solidFill>
                <a:latin typeface="汉仪粗宋简" panose="02010609000101010101" pitchFamily="49" charset="-122"/>
                <a:ea typeface="汉仪粗宋简" panose="02010609000101010101" pitchFamily="49" charset="-122"/>
              </a:rPr>
              <a:t>: </a:t>
            </a:r>
            <a:r>
              <a:rPr lang="zh-CN" altLang="en-US" sz="1600" dirty="0">
                <a:solidFill>
                  <a:srgbClr val="FFC000"/>
                </a:solidFill>
                <a:latin typeface="汉仪粗宋简" panose="02010609000101010101" pitchFamily="49" charset="-122"/>
                <a:ea typeface="汉仪粗宋简" panose="02010609000101010101" pitchFamily="49" charset="-122"/>
              </a:rPr>
              <a:t>公立大学</a:t>
            </a:r>
          </a:p>
        </p:txBody>
      </p:sp>
      <p:sp>
        <p:nvSpPr>
          <p:cNvPr id="52" name="矩形 51"/>
          <p:cNvSpPr/>
          <p:nvPr/>
        </p:nvSpPr>
        <p:spPr>
          <a:xfrm>
            <a:off x="7417783" y="3408285"/>
            <a:ext cx="1858201"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学校类型</a:t>
            </a:r>
            <a:r>
              <a:rPr lang="en-US" altLang="zh-CN" sz="1200" dirty="0">
                <a:solidFill>
                  <a:schemeClr val="bg1"/>
                </a:solidFill>
                <a:latin typeface="汉仪粗宋简" panose="02010609000101010101" pitchFamily="49" charset="-122"/>
                <a:ea typeface="汉仪粗宋简" panose="02010609000101010101" pitchFamily="49" charset="-122"/>
              </a:rPr>
              <a:t>: </a:t>
            </a:r>
            <a:r>
              <a:rPr lang="zh-CN" altLang="en-US" sz="1600" dirty="0">
                <a:solidFill>
                  <a:srgbClr val="FFC000"/>
                </a:solidFill>
                <a:latin typeface="汉仪粗宋简" panose="02010609000101010101" pitchFamily="49" charset="-122"/>
                <a:ea typeface="汉仪粗宋简" panose="02010609000101010101" pitchFamily="49" charset="-122"/>
              </a:rPr>
              <a:t>艺术类</a:t>
            </a:r>
          </a:p>
        </p:txBody>
      </p:sp>
      <p:grpSp>
        <p:nvGrpSpPr>
          <p:cNvPr id="13" name="组合 12"/>
          <p:cNvGrpSpPr/>
          <p:nvPr/>
        </p:nvGrpSpPr>
        <p:grpSpPr>
          <a:xfrm>
            <a:off x="7403268" y="1788415"/>
            <a:ext cx="2727691" cy="556546"/>
            <a:chOff x="7403268" y="1788415"/>
            <a:chExt cx="2727691" cy="556546"/>
          </a:xfrm>
        </p:grpSpPr>
        <p:sp>
          <p:nvSpPr>
            <p:cNvPr id="50" name="矩形 49"/>
            <p:cNvSpPr/>
            <p:nvPr/>
          </p:nvSpPr>
          <p:spPr>
            <a:xfrm>
              <a:off x="7403268" y="1837522"/>
              <a:ext cx="2727691" cy="461665"/>
            </a:xfrm>
            <a:prstGeom prst="rect">
              <a:avLst/>
            </a:prstGeom>
          </p:spPr>
          <p:txBody>
            <a:bodyPr wrap="square">
              <a:spAutoFit/>
            </a:bodyPr>
            <a:lstStyle/>
            <a:p>
              <a:pPr algn="ctr"/>
              <a:r>
                <a:rPr lang="zh-CN" altLang="en-US" sz="2400" dirty="0">
                  <a:solidFill>
                    <a:schemeClr val="bg1"/>
                  </a:solidFill>
                  <a:latin typeface="汉仪粗宋简" panose="02010609000101010101" pitchFamily="49" charset="-122"/>
                  <a:ea typeface="汉仪粗宋简" panose="02010609000101010101" pitchFamily="49" charset="-122"/>
                </a:rPr>
                <a:t>河南艺术职业学院</a:t>
              </a:r>
            </a:p>
          </p:txBody>
        </p:sp>
        <p:grpSp>
          <p:nvGrpSpPr>
            <p:cNvPr id="6" name="组合 5"/>
            <p:cNvGrpSpPr/>
            <p:nvPr/>
          </p:nvGrpSpPr>
          <p:grpSpPr>
            <a:xfrm>
              <a:off x="7526865" y="1788415"/>
              <a:ext cx="2480735" cy="556546"/>
              <a:chOff x="7526865" y="1566909"/>
              <a:chExt cx="3022600" cy="556546"/>
            </a:xfrm>
          </p:grpSpPr>
          <p:cxnSp>
            <p:nvCxnSpPr>
              <p:cNvPr id="4" name="直接连接符 3"/>
              <p:cNvCxnSpPr/>
              <p:nvPr/>
            </p:nvCxnSpPr>
            <p:spPr>
              <a:xfrm>
                <a:off x="7526865" y="1566909"/>
                <a:ext cx="3022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7526865" y="2123455"/>
                <a:ext cx="3022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1" name="矩形 60"/>
          <p:cNvSpPr/>
          <p:nvPr/>
        </p:nvSpPr>
        <p:spPr>
          <a:xfrm>
            <a:off x="7417783" y="2949903"/>
            <a:ext cx="1755609"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院校代码</a:t>
            </a:r>
            <a:r>
              <a:rPr lang="en-US" altLang="zh-CN" sz="1200" dirty="0">
                <a:solidFill>
                  <a:schemeClr val="bg1"/>
                </a:solidFill>
                <a:latin typeface="汉仪粗宋简" panose="02010609000101010101" pitchFamily="49" charset="-122"/>
                <a:ea typeface="汉仪粗宋简" panose="02010609000101010101" pitchFamily="49" charset="-122"/>
              </a:rPr>
              <a:t>: </a:t>
            </a:r>
            <a:r>
              <a:rPr lang="en-US" altLang="zh-CN" sz="1600" dirty="0">
                <a:solidFill>
                  <a:srgbClr val="FFC000"/>
                </a:solidFill>
                <a:latin typeface="汉仪粗宋简" panose="02010609000101010101" pitchFamily="49" charset="-122"/>
                <a:ea typeface="汉仪粗宋简" panose="02010609000101010101" pitchFamily="49" charset="-122"/>
              </a:rPr>
              <a:t>14308</a:t>
            </a:r>
            <a:endParaRPr lang="zh-CN" altLang="en-US" sz="1600" dirty="0">
              <a:solidFill>
                <a:srgbClr val="FFC000"/>
              </a:solidFill>
              <a:latin typeface="汉仪粗宋简" panose="02010609000101010101" pitchFamily="49" charset="-122"/>
              <a:ea typeface="汉仪粗宋简" panose="02010609000101010101" pitchFamily="49" charset="-122"/>
            </a:endParaRPr>
          </a:p>
        </p:txBody>
      </p:sp>
      <p:sp>
        <p:nvSpPr>
          <p:cNvPr id="62" name="矩形 61"/>
          <p:cNvSpPr/>
          <p:nvPr/>
        </p:nvSpPr>
        <p:spPr>
          <a:xfrm>
            <a:off x="7417783" y="4783431"/>
            <a:ext cx="3191899"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校    训</a:t>
            </a:r>
            <a:r>
              <a:rPr lang="en-US" altLang="zh-CN" sz="1200" dirty="0">
                <a:solidFill>
                  <a:schemeClr val="bg1"/>
                </a:solidFill>
                <a:latin typeface="汉仪粗宋简" panose="02010609000101010101" pitchFamily="49" charset="-122"/>
                <a:ea typeface="汉仪粗宋简" panose="02010609000101010101" pitchFamily="49" charset="-122"/>
              </a:rPr>
              <a:t>: </a:t>
            </a:r>
            <a:r>
              <a:rPr lang="zh-CN" altLang="en-US" sz="1600" dirty="0">
                <a:solidFill>
                  <a:srgbClr val="FFC000"/>
                </a:solidFill>
                <a:latin typeface="汉仪粗宋简" panose="02010609000101010101" pitchFamily="49" charset="-122"/>
                <a:ea typeface="汉仪粗宋简" panose="02010609000101010101" pitchFamily="49" charset="-122"/>
              </a:rPr>
              <a:t>尚德 慧艺 敦行 致远</a:t>
            </a:r>
          </a:p>
        </p:txBody>
      </p:sp>
      <p:sp>
        <p:nvSpPr>
          <p:cNvPr id="63" name="矩形 62"/>
          <p:cNvSpPr/>
          <p:nvPr/>
        </p:nvSpPr>
        <p:spPr>
          <a:xfrm>
            <a:off x="7417782" y="3866667"/>
            <a:ext cx="3334037" cy="338554"/>
          </a:xfrm>
          <a:prstGeom prst="rect">
            <a:avLst/>
          </a:prstGeom>
        </p:spPr>
        <p:txBody>
          <a:bodyPr wrap="squar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属    性</a:t>
            </a:r>
            <a:r>
              <a:rPr lang="en-US" altLang="zh-CN" sz="1200" dirty="0">
                <a:solidFill>
                  <a:schemeClr val="bg1"/>
                </a:solidFill>
                <a:latin typeface="汉仪粗宋简" panose="02010609000101010101" pitchFamily="49" charset="-122"/>
                <a:ea typeface="汉仪粗宋简" panose="02010609000101010101" pitchFamily="49" charset="-122"/>
              </a:rPr>
              <a:t>: </a:t>
            </a:r>
            <a:r>
              <a:rPr lang="zh-CN" altLang="en-US" sz="1600" dirty="0">
                <a:solidFill>
                  <a:srgbClr val="FFC000"/>
                </a:solidFill>
                <a:latin typeface="汉仪粗宋简" panose="02010609000101010101" pitchFamily="49" charset="-122"/>
                <a:ea typeface="汉仪粗宋简" panose="02010609000101010101" pitchFamily="49" charset="-122"/>
              </a:rPr>
              <a:t>全日制高等艺术院校</a:t>
            </a:r>
          </a:p>
        </p:txBody>
      </p:sp>
      <p:sp>
        <p:nvSpPr>
          <p:cNvPr id="64" name="矩形 63"/>
          <p:cNvSpPr/>
          <p:nvPr/>
        </p:nvSpPr>
        <p:spPr>
          <a:xfrm>
            <a:off x="7417783" y="5241812"/>
            <a:ext cx="3499676" cy="338554"/>
          </a:xfrm>
          <a:prstGeom prst="rect">
            <a:avLst/>
          </a:prstGeom>
        </p:spPr>
        <p:txBody>
          <a:bodyPr wrap="none">
            <a:spAutoFit/>
          </a:bodyPr>
          <a:lstStyle/>
          <a:p>
            <a:pPr marL="285750" indent="-285750">
              <a:buFont typeface="Arial" panose="020B0604020202020204" pitchFamily="34" charset="0"/>
              <a:buChar char="•"/>
            </a:pPr>
            <a:r>
              <a:rPr lang="zh-CN" altLang="en-US" sz="1200" dirty="0">
                <a:solidFill>
                  <a:schemeClr val="bg1"/>
                </a:solidFill>
                <a:latin typeface="汉仪粗宋简" panose="02010609000101010101" pitchFamily="49" charset="-122"/>
                <a:ea typeface="汉仪粗宋简" panose="02010609000101010101" pitchFamily="49" charset="-122"/>
              </a:rPr>
              <a:t>地    址</a:t>
            </a:r>
            <a:r>
              <a:rPr lang="en-US" altLang="zh-CN" sz="1200" dirty="0">
                <a:solidFill>
                  <a:schemeClr val="bg1"/>
                </a:solidFill>
                <a:latin typeface="汉仪粗宋简" panose="02010609000101010101" pitchFamily="49" charset="-122"/>
                <a:ea typeface="汉仪粗宋简" panose="02010609000101010101" pitchFamily="49" charset="-122"/>
              </a:rPr>
              <a:t>: </a:t>
            </a:r>
            <a:r>
              <a:rPr lang="zh-CN" altLang="en-US" sz="1600" dirty="0">
                <a:solidFill>
                  <a:srgbClr val="FFC000"/>
                </a:solidFill>
                <a:latin typeface="汉仪粗宋简" panose="02010609000101010101" pitchFamily="49" charset="-122"/>
                <a:ea typeface="汉仪粗宋简" panose="02010609000101010101" pitchFamily="49" charset="-122"/>
              </a:rPr>
              <a:t>郑州市金水区文化路</a:t>
            </a:r>
            <a:r>
              <a:rPr lang="en-US" altLang="zh-CN" sz="1600" dirty="0">
                <a:solidFill>
                  <a:srgbClr val="FFC000"/>
                </a:solidFill>
                <a:latin typeface="汉仪粗宋简" panose="02010609000101010101" pitchFamily="49" charset="-122"/>
                <a:ea typeface="汉仪粗宋简" panose="02010609000101010101" pitchFamily="49" charset="-122"/>
              </a:rPr>
              <a:t>79</a:t>
            </a:r>
            <a:r>
              <a:rPr lang="zh-CN" altLang="en-US" sz="1600" dirty="0">
                <a:solidFill>
                  <a:srgbClr val="FFC000"/>
                </a:solidFill>
                <a:latin typeface="汉仪粗宋简" panose="02010609000101010101" pitchFamily="49" charset="-122"/>
                <a:ea typeface="汉仪粗宋简" panose="02010609000101010101" pitchFamily="49" charset="-122"/>
              </a:rPr>
              <a:t>号</a:t>
            </a:r>
          </a:p>
        </p:txBody>
      </p:sp>
    </p:spTree>
    <p:extLst>
      <p:ext uri="{BB962C8B-B14F-4D97-AF65-F5344CB8AC3E}">
        <p14:creationId xmlns:p14="http://schemas.microsoft.com/office/powerpoint/2010/main" val="547325955"/>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750"/>
                                        <p:tgtEl>
                                          <p:spTgt spid="53"/>
                                        </p:tgtEl>
                                      </p:cBhvr>
                                    </p:animEffect>
                                  </p:childTnLst>
                                </p:cTn>
                              </p:par>
                              <p:par>
                                <p:cTn id="8" presetID="53" presetClass="entr" presetSubtype="16"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 calcmode="lin" valueType="num">
                                      <p:cBhvr>
                                        <p:cTn id="10" dur="750" fill="hold"/>
                                        <p:tgtEl>
                                          <p:spTgt spid="11"/>
                                        </p:tgtEl>
                                        <p:attrNameLst>
                                          <p:attrName>ppt_w</p:attrName>
                                        </p:attrNameLst>
                                      </p:cBhvr>
                                      <p:tavLst>
                                        <p:tav tm="0">
                                          <p:val>
                                            <p:fltVal val="0"/>
                                          </p:val>
                                        </p:tav>
                                        <p:tav tm="100000">
                                          <p:val>
                                            <p:strVal val="#ppt_w"/>
                                          </p:val>
                                        </p:tav>
                                      </p:tavLst>
                                    </p:anim>
                                    <p:anim calcmode="lin" valueType="num">
                                      <p:cBhvr>
                                        <p:cTn id="11" dur="750" fill="hold"/>
                                        <p:tgtEl>
                                          <p:spTgt spid="11"/>
                                        </p:tgtEl>
                                        <p:attrNameLst>
                                          <p:attrName>ppt_h</p:attrName>
                                        </p:attrNameLst>
                                      </p:cBhvr>
                                      <p:tavLst>
                                        <p:tav tm="0">
                                          <p:val>
                                            <p:fltVal val="0"/>
                                          </p:val>
                                        </p:tav>
                                        <p:tav tm="100000">
                                          <p:val>
                                            <p:strVal val="#ppt_h"/>
                                          </p:val>
                                        </p:tav>
                                      </p:tavLst>
                                    </p:anim>
                                    <p:animEffect transition="in" filter="fade">
                                      <p:cBhvr>
                                        <p:cTn id="12" dur="750"/>
                                        <p:tgtEl>
                                          <p:spTgt spid="11"/>
                                        </p:tgtEl>
                                      </p:cBhvr>
                                    </p:animEffect>
                                  </p:childTnLst>
                                </p:cTn>
                              </p:par>
                              <p:par>
                                <p:cTn id="13" presetID="22" presetClass="entr" presetSubtype="2" fill="hold" nodeType="withEffect">
                                  <p:stCondLst>
                                    <p:cond delay="1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750"/>
                                        <p:tgtEl>
                                          <p:spTgt spid="12"/>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16" presetClass="entr" presetSubtype="21" fill="hold" nodeType="withEffect">
                                  <p:stCondLst>
                                    <p:cond delay="275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750"/>
                                        <p:tgtEl>
                                          <p:spTgt spid="13"/>
                                        </p:tgtEl>
                                      </p:cBhvr>
                                    </p:animEffect>
                                  </p:childTnLst>
                                </p:cTn>
                              </p:par>
                            </p:childTnLst>
                          </p:cTn>
                        </p:par>
                        <p:par>
                          <p:cTn id="22" fill="hold">
                            <p:stCondLst>
                              <p:cond delay="3500"/>
                            </p:stCondLst>
                            <p:childTnLst>
                              <p:par>
                                <p:cTn id="23" presetID="22" presetClass="entr" presetSubtype="8" fill="hold" grpId="0" nodeType="afterEffect">
                                  <p:stCondLst>
                                    <p:cond delay="0"/>
                                  </p:stCondLst>
                                  <p:iterate type="lt">
                                    <p:tmPct val="8000"/>
                                  </p:iterate>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4360"/>
                            </p:stCondLst>
                            <p:childTnLst>
                              <p:par>
                                <p:cTn id="27" presetID="22" presetClass="entr" presetSubtype="8" fill="hold" grpId="0" nodeType="afterEffect">
                                  <p:stCondLst>
                                    <p:cond delay="0"/>
                                  </p:stCondLst>
                                  <p:iterate type="lt">
                                    <p:tmPct val="8000"/>
                                  </p:iterate>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5220"/>
                            </p:stCondLst>
                            <p:childTnLst>
                              <p:par>
                                <p:cTn id="31" presetID="22" presetClass="entr" presetSubtype="8" fill="hold" grpId="0" nodeType="afterEffect">
                                  <p:stCondLst>
                                    <p:cond delay="0"/>
                                  </p:stCondLst>
                                  <p:iterate type="lt">
                                    <p:tmPct val="8000"/>
                                  </p:iterate>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par>
                          <p:cTn id="34" fill="hold">
                            <p:stCondLst>
                              <p:cond delay="6000"/>
                            </p:stCondLst>
                            <p:childTnLst>
                              <p:par>
                                <p:cTn id="35" presetID="22" presetClass="entr" presetSubtype="8" fill="hold" grpId="0" nodeType="afterEffect">
                                  <p:stCondLst>
                                    <p:cond delay="0"/>
                                  </p:stCondLst>
                                  <p:iterate type="lt">
                                    <p:tmPct val="8000"/>
                                  </p:iterate>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6940"/>
                            </p:stCondLst>
                            <p:childTnLst>
                              <p:par>
                                <p:cTn id="39" presetID="22" presetClass="entr" presetSubtype="8" fill="hold" grpId="0" nodeType="afterEffect">
                                  <p:stCondLst>
                                    <p:cond delay="0"/>
                                  </p:stCondLst>
                                  <p:iterate type="lt">
                                    <p:tmPct val="8000"/>
                                  </p:iterate>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7680"/>
                            </p:stCondLst>
                            <p:childTnLst>
                              <p:par>
                                <p:cTn id="43" presetID="22" presetClass="entr" presetSubtype="8" fill="hold" grpId="0" nodeType="afterEffect">
                                  <p:stCondLst>
                                    <p:cond delay="0"/>
                                  </p:stCondLst>
                                  <p:iterate type="lt">
                                    <p:tmPct val="8000"/>
                                  </p:iterate>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par>
                          <p:cTn id="46" fill="hold">
                            <p:stCondLst>
                              <p:cond delay="8580"/>
                            </p:stCondLst>
                            <p:childTnLst>
                              <p:par>
                                <p:cTn id="47" presetID="22" presetClass="entr" presetSubtype="8" fill="hold" grpId="0" nodeType="afterEffect">
                                  <p:stCondLst>
                                    <p:cond delay="0"/>
                                  </p:stCondLst>
                                  <p:iterate type="lt">
                                    <p:tmPct val="8000"/>
                                  </p:iterate>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51" grpId="0"/>
      <p:bldP spid="52" grpId="0"/>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B0537D-83D2-46C3-B877-79B87B95CD18}"/>
              </a:ext>
            </a:extLst>
          </p:cNvPr>
          <p:cNvSpPr>
            <a:spLocks noGrp="1"/>
          </p:cNvSpPr>
          <p:nvPr>
            <p:ph type="title"/>
          </p:nvPr>
        </p:nvSpPr>
        <p:spPr/>
        <p:txBody>
          <a:bodyPr>
            <a:normAutofit/>
          </a:bodyPr>
          <a:lstStyle/>
          <a:p>
            <a:r>
              <a:rPr lang="zh-CN" altLang="en-US" dirty="0"/>
              <a:t>学校概况</a:t>
            </a:r>
          </a:p>
        </p:txBody>
      </p:sp>
      <p:pic>
        <p:nvPicPr>
          <p:cNvPr id="21" name="图片 20">
            <a:extLst>
              <a:ext uri="{FF2B5EF4-FFF2-40B4-BE49-F238E27FC236}">
                <a16:creationId xmlns:a16="http://schemas.microsoft.com/office/drawing/2014/main" id="{DF4DE511-450C-4ACB-8715-B7E3A70B79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5371"/>
          </a:xfrm>
          <a:prstGeom prst="rect">
            <a:avLst/>
          </a:prstGeom>
        </p:spPr>
      </p:pic>
      <p:sp>
        <p:nvSpPr>
          <p:cNvPr id="22" name="矩形 21">
            <a:extLst>
              <a:ext uri="{FF2B5EF4-FFF2-40B4-BE49-F238E27FC236}">
                <a16:creationId xmlns:a16="http://schemas.microsoft.com/office/drawing/2014/main" id="{7C0FCCB1-A669-4EF8-A93E-316ED166ECA1}"/>
              </a:ext>
            </a:extLst>
          </p:cNvPr>
          <p:cNvSpPr/>
          <p:nvPr/>
        </p:nvSpPr>
        <p:spPr>
          <a:xfrm>
            <a:off x="0" y="4559296"/>
            <a:ext cx="12192000" cy="1797700"/>
          </a:xfrm>
          <a:prstGeom prst="rect">
            <a:avLst/>
          </a:prstGeom>
          <a:solidFill>
            <a:srgbClr val="0A1C2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006599" y="5422885"/>
            <a:ext cx="8255000" cy="631857"/>
            <a:chOff x="2006599" y="5422885"/>
            <a:chExt cx="8255000" cy="631857"/>
          </a:xfrm>
        </p:grpSpPr>
        <p:sp>
          <p:nvSpPr>
            <p:cNvPr id="23" name="圆角矩形 21">
              <a:extLst>
                <a:ext uri="{FF2B5EF4-FFF2-40B4-BE49-F238E27FC236}">
                  <a16:creationId xmlns:a16="http://schemas.microsoft.com/office/drawing/2014/main" id="{244D1049-2A0D-448E-99F1-A65B4CB9539F}"/>
                </a:ext>
              </a:extLst>
            </p:cNvPr>
            <p:cNvSpPr/>
            <p:nvPr/>
          </p:nvSpPr>
          <p:spPr>
            <a:xfrm>
              <a:off x="2057400" y="5473685"/>
              <a:ext cx="8077199" cy="581057"/>
            </a:xfrm>
            <a:prstGeom prst="roundRect">
              <a:avLst/>
            </a:prstGeom>
            <a:solidFill>
              <a:schemeClr val="accent1">
                <a:alpha val="0"/>
              </a:schemeClr>
            </a:solidFill>
            <a:ln w="31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1">
              <a:extLst>
                <a:ext uri="{FF2B5EF4-FFF2-40B4-BE49-F238E27FC236}">
                  <a16:creationId xmlns:a16="http://schemas.microsoft.com/office/drawing/2014/main" id="{2C8DC6F1-F29A-4EA7-AAFE-BCD8707178F5}"/>
                </a:ext>
              </a:extLst>
            </p:cNvPr>
            <p:cNvSpPr>
              <a:spLocks noChangeArrowheads="1"/>
            </p:cNvSpPr>
            <p:nvPr/>
          </p:nvSpPr>
          <p:spPr bwMode="auto">
            <a:xfrm>
              <a:off x="2006599" y="5422885"/>
              <a:ext cx="8255000" cy="581057"/>
            </a:xfrm>
            <a:prstGeom prst="rect">
              <a:avLst/>
            </a:prstGeom>
            <a:noFill/>
            <a:ln w="9525">
              <a:noFill/>
              <a:miter lim="800000"/>
            </a:ln>
          </p:spPr>
          <p:txBody>
            <a:bodyPr wrap="square" anchor="ctr">
              <a:spAutoFit/>
            </a:bodyPr>
            <a:lstStyle/>
            <a:p>
              <a:pPr algn="ctr" eaLnBrk="0" hangingPunct="0">
                <a:lnSpc>
                  <a:spcPct val="150000"/>
                </a:lnSpc>
              </a:pPr>
              <a:r>
                <a:rPr lang="zh-CN" altLang="en-US" sz="2400" spc="300" dirty="0">
                  <a:solidFill>
                    <a:schemeClr val="bg1"/>
                  </a:solidFill>
                  <a:latin typeface="微软雅黑" panose="020B0503020204020204" charset="-122"/>
                  <a:ea typeface="微软雅黑" panose="020B0503020204020204" charset="-122"/>
                </a:rPr>
                <a:t>较高的艺术理论修养、丰富的艺术实践和教学经验</a:t>
              </a:r>
            </a:p>
          </p:txBody>
        </p:sp>
      </p:grpSp>
      <p:sp>
        <p:nvSpPr>
          <p:cNvPr id="28" name="矩形 27">
            <a:extLst>
              <a:ext uri="{FF2B5EF4-FFF2-40B4-BE49-F238E27FC236}">
                <a16:creationId xmlns:a16="http://schemas.microsoft.com/office/drawing/2014/main" id="{59EE9231-E847-45E0-BC66-DCAED3E1B316}"/>
              </a:ext>
            </a:extLst>
          </p:cNvPr>
          <p:cNvSpPr/>
          <p:nvPr/>
        </p:nvSpPr>
        <p:spPr>
          <a:xfrm>
            <a:off x="241301" y="4670953"/>
            <a:ext cx="11709400" cy="743986"/>
          </a:xfrm>
          <a:prstGeom prst="rect">
            <a:avLst/>
          </a:prstGeom>
        </p:spPr>
        <p:txBody>
          <a:bodyPr wrap="square">
            <a:spAutoFit/>
          </a:bodyPr>
          <a:lstStyle/>
          <a:p>
            <a:pPr algn="ctr" eaLnBrk="0" hangingPunct="0">
              <a:lnSpc>
                <a:spcPct val="150000"/>
              </a:lnSpc>
            </a:pPr>
            <a:r>
              <a:rPr lang="zh-CN" altLang="en-US" sz="3200" b="1" dirty="0">
                <a:gradFill flip="none" rotWithShape="1">
                  <a:gsLst>
                    <a:gs pos="0">
                      <a:srgbClr val="FFC000"/>
                    </a:gs>
                    <a:gs pos="100000">
                      <a:srgbClr val="FFE080"/>
                    </a:gs>
                  </a:gsLst>
                  <a:lin ang="16200000" scaled="1"/>
                  <a:tileRect/>
                </a:gradFill>
                <a:latin typeface="微软雅黑" panose="020B0503020204020204" charset="-122"/>
                <a:ea typeface="微软雅黑" panose="020B0503020204020204" charset="-122"/>
              </a:rPr>
              <a:t>河南省乃至全国艺术界和艺术教育界的知名人士和骨干力量</a:t>
            </a:r>
            <a:endParaRPr lang="en-US" altLang="zh-CN" sz="3200" b="1" dirty="0">
              <a:gradFill flip="none" rotWithShape="1">
                <a:gsLst>
                  <a:gs pos="0">
                    <a:srgbClr val="FFC000"/>
                  </a:gs>
                  <a:gs pos="100000">
                    <a:srgbClr val="FFE080"/>
                  </a:gs>
                </a:gsLst>
                <a:lin ang="16200000" scaled="1"/>
                <a:tileRect/>
              </a:gra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9058525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28"/>
                                        </p:tgtEl>
                                        <p:attrNameLst>
                                          <p:attrName>style.visibility</p:attrName>
                                        </p:attrNameLst>
                                      </p:cBhvr>
                                      <p:to>
                                        <p:strVal val="visible"/>
                                      </p:to>
                                    </p:set>
                                    <p:anim calcmode="lin" valueType="num">
                                      <p:cBhvr>
                                        <p:cTn id="10" dur="750" fill="hold"/>
                                        <p:tgtEl>
                                          <p:spTgt spid="28"/>
                                        </p:tgtEl>
                                        <p:attrNameLst>
                                          <p:attrName>ppt_w</p:attrName>
                                        </p:attrNameLst>
                                      </p:cBhvr>
                                      <p:tavLst>
                                        <p:tav tm="0">
                                          <p:val>
                                            <p:fltVal val="0"/>
                                          </p:val>
                                        </p:tav>
                                        <p:tav tm="100000">
                                          <p:val>
                                            <p:strVal val="#ppt_w"/>
                                          </p:val>
                                        </p:tav>
                                      </p:tavLst>
                                    </p:anim>
                                    <p:anim calcmode="lin" valueType="num">
                                      <p:cBhvr>
                                        <p:cTn id="11" dur="750" fill="hold"/>
                                        <p:tgtEl>
                                          <p:spTgt spid="28"/>
                                        </p:tgtEl>
                                        <p:attrNameLst>
                                          <p:attrName>ppt_h</p:attrName>
                                        </p:attrNameLst>
                                      </p:cBhvr>
                                      <p:tavLst>
                                        <p:tav tm="0">
                                          <p:val>
                                            <p:fltVal val="0"/>
                                          </p:val>
                                        </p:tav>
                                        <p:tav tm="100000">
                                          <p:val>
                                            <p:strVal val="#ppt_h"/>
                                          </p:val>
                                        </p:tav>
                                      </p:tavLst>
                                    </p:anim>
                                    <p:animEffect transition="in" filter="fade">
                                      <p:cBhvr>
                                        <p:cTn id="12" dur="750"/>
                                        <p:tgtEl>
                                          <p:spTgt spid="28"/>
                                        </p:tgtEl>
                                      </p:cBhvr>
                                    </p:animEffect>
                                  </p:childTnLst>
                                </p:cTn>
                              </p:par>
                              <p:par>
                                <p:cTn id="13" presetID="47" presetClass="entr" presetSubtype="0" fill="hold" nodeType="withEffect">
                                  <p:stCondLst>
                                    <p:cond delay="1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B0537D-83D2-46C3-B877-79B87B95CD18}"/>
              </a:ext>
            </a:extLst>
          </p:cNvPr>
          <p:cNvSpPr>
            <a:spLocks noGrp="1"/>
          </p:cNvSpPr>
          <p:nvPr>
            <p:ph type="title"/>
          </p:nvPr>
        </p:nvSpPr>
        <p:spPr/>
        <p:txBody>
          <a:bodyPr>
            <a:normAutofit/>
          </a:bodyPr>
          <a:lstStyle/>
          <a:p>
            <a:r>
              <a:rPr lang="zh-CN" altLang="en-US" dirty="0"/>
              <a:t>学校概况</a:t>
            </a:r>
          </a:p>
        </p:txBody>
      </p:sp>
      <p:sp>
        <p:nvSpPr>
          <p:cNvPr id="24" name="TextBox 5">
            <a:extLst>
              <a:ext uri="{FF2B5EF4-FFF2-40B4-BE49-F238E27FC236}">
                <a16:creationId xmlns:a16="http://schemas.microsoft.com/office/drawing/2014/main" id="{52F313D4-AB4D-47BD-97FB-6212164881B4}"/>
              </a:ext>
            </a:extLst>
          </p:cNvPr>
          <p:cNvSpPr txBox="1"/>
          <p:nvPr/>
        </p:nvSpPr>
        <p:spPr>
          <a:xfrm>
            <a:off x="8037461" y="1606825"/>
            <a:ext cx="3922116" cy="523220"/>
          </a:xfrm>
          <a:prstGeom prst="rect">
            <a:avLst/>
          </a:prstGeom>
          <a:noFill/>
        </p:spPr>
        <p:txBody>
          <a:bodyPr wrap="square" rtlCol="0">
            <a:spAutoFit/>
          </a:bodyPr>
          <a:lstStyle/>
          <a:p>
            <a:pPr algn="ctr"/>
            <a:r>
              <a:rPr lang="zh-CN" altLang="en-US" sz="2800" spc="600" dirty="0">
                <a:gradFill>
                  <a:gsLst>
                    <a:gs pos="0">
                      <a:srgbClr val="0070C0"/>
                    </a:gs>
                    <a:gs pos="100000">
                      <a:srgbClr val="005A9E"/>
                    </a:gs>
                  </a:gsLst>
                  <a:lin ang="5400000" scaled="0"/>
                </a:gradFill>
                <a:latin typeface="汉仪粗宋简" panose="02010609000101010101" pitchFamily="49" charset="-122"/>
                <a:ea typeface="汉仪粗宋简" panose="02010609000101010101" pitchFamily="49" charset="-122"/>
              </a:rPr>
              <a:t>河南艺术职业学院</a:t>
            </a:r>
          </a:p>
        </p:txBody>
      </p:sp>
      <p:sp>
        <p:nvSpPr>
          <p:cNvPr id="27" name="矩形 26">
            <a:extLst>
              <a:ext uri="{FF2B5EF4-FFF2-40B4-BE49-F238E27FC236}">
                <a16:creationId xmlns:a16="http://schemas.microsoft.com/office/drawing/2014/main" id="{CB6C2D59-5B61-48F0-8FA6-C2C427DB22E6}"/>
              </a:ext>
            </a:extLst>
          </p:cNvPr>
          <p:cNvSpPr/>
          <p:nvPr/>
        </p:nvSpPr>
        <p:spPr>
          <a:xfrm>
            <a:off x="326190" y="4332849"/>
            <a:ext cx="7668540" cy="743986"/>
          </a:xfrm>
          <a:prstGeom prst="rect">
            <a:avLst/>
          </a:prstGeom>
        </p:spPr>
        <p:txBody>
          <a:bodyPr wrap="square">
            <a:spAutoFit/>
          </a:bodyPr>
          <a:lstStyle/>
          <a:p>
            <a:pPr indent="-342900">
              <a:lnSpc>
                <a:spcPct val="150000"/>
              </a:lnSpc>
              <a:spcBef>
                <a:spcPct val="20000"/>
              </a:spcBef>
            </a:pPr>
            <a:r>
              <a:rPr lang="zh-CN" altLang="en-US" sz="3200" b="1" dirty="0">
                <a:solidFill>
                  <a:srgbClr val="006EBD"/>
                </a:solidFill>
                <a:latin typeface="微软雅黑" panose="020B0503020204020204" charset="-122"/>
                <a:ea typeface="微软雅黑" panose="020B0503020204020204" charset="-122"/>
                <a:cs typeface="华文仿宋" pitchFamily="2" charset="-122"/>
              </a:rPr>
              <a:t>以培养从事文化事业管理</a:t>
            </a:r>
          </a:p>
        </p:txBody>
      </p:sp>
      <p:sp>
        <p:nvSpPr>
          <p:cNvPr id="30" name="矩形 29">
            <a:extLst>
              <a:ext uri="{FF2B5EF4-FFF2-40B4-BE49-F238E27FC236}">
                <a16:creationId xmlns:a16="http://schemas.microsoft.com/office/drawing/2014/main" id="{1DC2FAA6-E587-4393-9CF2-B4BFC6AA74A6}"/>
              </a:ext>
            </a:extLst>
          </p:cNvPr>
          <p:cNvSpPr/>
          <p:nvPr/>
        </p:nvSpPr>
        <p:spPr>
          <a:xfrm>
            <a:off x="368921" y="5063698"/>
            <a:ext cx="7668540" cy="743986"/>
          </a:xfrm>
          <a:prstGeom prst="rect">
            <a:avLst/>
          </a:prstGeom>
        </p:spPr>
        <p:txBody>
          <a:bodyPr wrap="square">
            <a:spAutoFit/>
          </a:bodyPr>
          <a:lstStyle/>
          <a:p>
            <a:pPr indent="-342900" algn="ctr">
              <a:lnSpc>
                <a:spcPct val="150000"/>
              </a:lnSpc>
              <a:spcBef>
                <a:spcPct val="20000"/>
              </a:spcBef>
            </a:pPr>
            <a:r>
              <a:rPr lang="zh-CN" altLang="en-US" sz="3200" b="1" dirty="0">
                <a:solidFill>
                  <a:srgbClr val="006EBD"/>
                </a:solidFill>
                <a:latin typeface="微软雅黑" panose="020B0503020204020204" charset="-122"/>
                <a:ea typeface="微软雅黑" panose="020B0503020204020204" charset="-122"/>
                <a:cs typeface="华文仿宋" pitchFamily="2" charset="-122"/>
              </a:rPr>
              <a:t>艺术创作与表演、影视传媒工作艺术</a:t>
            </a:r>
          </a:p>
        </p:txBody>
      </p:sp>
      <p:grpSp>
        <p:nvGrpSpPr>
          <p:cNvPr id="6" name="组合 5"/>
          <p:cNvGrpSpPr/>
          <p:nvPr/>
        </p:nvGrpSpPr>
        <p:grpSpPr>
          <a:xfrm>
            <a:off x="326190" y="5974150"/>
            <a:ext cx="12968896" cy="516223"/>
            <a:chOff x="326190" y="5974150"/>
            <a:chExt cx="12968896" cy="516223"/>
          </a:xfrm>
        </p:grpSpPr>
        <p:sp>
          <p:nvSpPr>
            <p:cNvPr id="26" name="矩形 25">
              <a:extLst>
                <a:ext uri="{FF2B5EF4-FFF2-40B4-BE49-F238E27FC236}">
                  <a16:creationId xmlns:a16="http://schemas.microsoft.com/office/drawing/2014/main" id="{91C56F39-E84E-4686-9B22-D91B05BD3342}"/>
                </a:ext>
              </a:extLst>
            </p:cNvPr>
            <p:cNvSpPr/>
            <p:nvPr/>
          </p:nvSpPr>
          <p:spPr>
            <a:xfrm>
              <a:off x="326190" y="6046720"/>
              <a:ext cx="12968896" cy="400110"/>
            </a:xfrm>
            <a:prstGeom prst="rect">
              <a:avLst/>
            </a:prstGeom>
          </p:spPr>
          <p:txBody>
            <a:bodyPr wrap="square">
              <a:spAutoFit/>
            </a:bodyPr>
            <a:lstStyle/>
            <a:p>
              <a:r>
                <a:rPr lang="zh-CN" altLang="en-US" sz="2000" dirty="0">
                  <a:solidFill>
                    <a:srgbClr val="006EBD"/>
                  </a:solidFill>
                  <a:latin typeface="微软雅黑" panose="020B0503020204020204" charset="-122"/>
                  <a:ea typeface="微软雅黑" panose="020B0503020204020204" charset="-122"/>
                </a:rPr>
                <a:t>是以招收普通高中、中等艺术学校、职业高中毕业生为对象，著名豫剧大师常香玉曾任学校校长</a:t>
              </a:r>
            </a:p>
          </p:txBody>
        </p:sp>
        <p:cxnSp>
          <p:nvCxnSpPr>
            <p:cNvPr id="32" name="直接连接符 31">
              <a:extLst>
                <a:ext uri="{FF2B5EF4-FFF2-40B4-BE49-F238E27FC236}">
                  <a16:creationId xmlns:a16="http://schemas.microsoft.com/office/drawing/2014/main" id="{D9C2BE3F-E9C4-4342-9522-A05EAACFA668}"/>
                </a:ext>
              </a:extLst>
            </p:cNvPr>
            <p:cNvCxnSpPr>
              <a:cxnSpLocks/>
            </p:cNvCxnSpPr>
            <p:nvPr/>
          </p:nvCxnSpPr>
          <p:spPr>
            <a:xfrm>
              <a:off x="326190" y="5974150"/>
              <a:ext cx="107336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0B2202D6-E330-49D5-8E70-E9AEB080A2E0}"/>
                </a:ext>
              </a:extLst>
            </p:cNvPr>
            <p:cNvCxnSpPr>
              <a:cxnSpLocks/>
            </p:cNvCxnSpPr>
            <p:nvPr/>
          </p:nvCxnSpPr>
          <p:spPr>
            <a:xfrm>
              <a:off x="326190" y="6490373"/>
              <a:ext cx="1073369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68921" y="1128358"/>
            <a:ext cx="3900458" cy="2509660"/>
            <a:chOff x="368921" y="1128358"/>
            <a:chExt cx="3900458" cy="2509660"/>
          </a:xfrm>
        </p:grpSpPr>
        <p:sp>
          <p:nvSpPr>
            <p:cNvPr id="35" name="矩形 34">
              <a:extLst>
                <a:ext uri="{FF2B5EF4-FFF2-40B4-BE49-F238E27FC236}">
                  <a16:creationId xmlns:a16="http://schemas.microsoft.com/office/drawing/2014/main" id="{B8984E15-4325-4538-97D3-D5678E29A5C7}"/>
                </a:ext>
              </a:extLst>
            </p:cNvPr>
            <p:cNvSpPr/>
            <p:nvPr/>
          </p:nvSpPr>
          <p:spPr>
            <a:xfrm>
              <a:off x="368921" y="1128358"/>
              <a:ext cx="3685710" cy="2174203"/>
            </a:xfrm>
            <a:prstGeom prst="rect">
              <a:avLst/>
            </a:prstGeom>
            <a:blipFill dpi="0" rotWithShape="1">
              <a:blip r:embed="rId2">
                <a:alphaModFix amt="3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a16="http://schemas.microsoft.com/office/drawing/2014/main" id="{3C800101-57F5-44A5-91FE-6A7D3B44C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217" y="1382715"/>
              <a:ext cx="3608162" cy="2255303"/>
            </a:xfrm>
            <a:prstGeom prst="rect">
              <a:avLst/>
            </a:prstGeom>
          </p:spPr>
        </p:pic>
      </p:grpSp>
      <p:grpSp>
        <p:nvGrpSpPr>
          <p:cNvPr id="4" name="组合 3"/>
          <p:cNvGrpSpPr/>
          <p:nvPr/>
        </p:nvGrpSpPr>
        <p:grpSpPr>
          <a:xfrm>
            <a:off x="4053028" y="1933575"/>
            <a:ext cx="3866516" cy="2367369"/>
            <a:chOff x="4053028" y="1933575"/>
            <a:chExt cx="3866516" cy="2367369"/>
          </a:xfrm>
        </p:grpSpPr>
        <p:sp>
          <p:nvSpPr>
            <p:cNvPr id="36" name="矩形 35">
              <a:extLst>
                <a:ext uri="{FF2B5EF4-FFF2-40B4-BE49-F238E27FC236}">
                  <a16:creationId xmlns:a16="http://schemas.microsoft.com/office/drawing/2014/main" id="{12CE484D-8B1E-49B8-829F-F2DD4255F39C}"/>
                </a:ext>
              </a:extLst>
            </p:cNvPr>
            <p:cNvSpPr/>
            <p:nvPr/>
          </p:nvSpPr>
          <p:spPr>
            <a:xfrm>
              <a:off x="4053028" y="1933575"/>
              <a:ext cx="3685710" cy="2174203"/>
            </a:xfrm>
            <a:prstGeom prst="rect">
              <a:avLst/>
            </a:prstGeom>
            <a:blipFill>
              <a:blip r:embed="rId4">
                <a:alphaModFix amt="3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id="{AF4F300E-C47E-42DD-B23C-77D77CF27E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9379" y="2202086"/>
              <a:ext cx="3650165" cy="2098858"/>
            </a:xfrm>
            <a:prstGeom prst="rect">
              <a:avLst/>
            </a:prstGeom>
          </p:spPr>
        </p:pic>
      </p:grpSp>
      <p:grpSp>
        <p:nvGrpSpPr>
          <p:cNvPr id="5" name="组合 4"/>
          <p:cNvGrpSpPr/>
          <p:nvPr/>
        </p:nvGrpSpPr>
        <p:grpSpPr>
          <a:xfrm>
            <a:off x="7737134" y="2738792"/>
            <a:ext cx="3886492" cy="2507326"/>
            <a:chOff x="7737134" y="2738792"/>
            <a:chExt cx="3886492" cy="2507326"/>
          </a:xfrm>
        </p:grpSpPr>
        <p:sp>
          <p:nvSpPr>
            <p:cNvPr id="37" name="矩形 36">
              <a:extLst>
                <a:ext uri="{FF2B5EF4-FFF2-40B4-BE49-F238E27FC236}">
                  <a16:creationId xmlns:a16="http://schemas.microsoft.com/office/drawing/2014/main" id="{7A9DA253-29CF-467E-8F82-AFAC3A0ED437}"/>
                </a:ext>
              </a:extLst>
            </p:cNvPr>
            <p:cNvSpPr/>
            <p:nvPr/>
          </p:nvSpPr>
          <p:spPr>
            <a:xfrm>
              <a:off x="7737134" y="2738792"/>
              <a:ext cx="3685710" cy="2174203"/>
            </a:xfrm>
            <a:prstGeom prst="rect">
              <a:avLst/>
            </a:prstGeom>
            <a:blipFill>
              <a:blip r:embed="rId6">
                <a:alphaModFix amt="3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a:extLst>
                <a:ext uri="{FF2B5EF4-FFF2-40B4-BE49-F238E27FC236}">
                  <a16:creationId xmlns:a16="http://schemas.microsoft.com/office/drawing/2014/main" id="{C1502DD0-3CDA-4375-87DB-431DBD0FF7D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919051" y="3003219"/>
              <a:ext cx="3704575" cy="2242899"/>
            </a:xfrm>
            <a:prstGeom prst="rect">
              <a:avLst/>
            </a:prstGeom>
            <a:noFill/>
            <a:ln w="9525">
              <a:noFill/>
              <a:miter lim="800000"/>
              <a:headEnd/>
              <a:tailEnd/>
            </a:ln>
            <a:effectLst/>
          </p:spPr>
        </p:pic>
      </p:grpSp>
    </p:spTree>
    <p:extLst>
      <p:ext uri="{BB962C8B-B14F-4D97-AF65-F5344CB8AC3E}">
        <p14:creationId xmlns:p14="http://schemas.microsoft.com/office/powerpoint/2010/main" val="37424937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10" presetClass="entr" presetSubtype="0" fill="hold" nodeType="withEffect">
                                  <p:stCondLst>
                                    <p:cond delay="7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50"/>
                                        <p:tgtEl>
                                          <p:spTgt spid="4"/>
                                        </p:tgtEl>
                                      </p:cBhvr>
                                    </p:animEffect>
                                  </p:childTnLst>
                                </p:cTn>
                              </p:par>
                              <p:par>
                                <p:cTn id="11" presetID="10" presetClass="entr" presetSubtype="0" fill="hold"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22" presetClass="entr" presetSubtype="8" fill="hold" grpId="0" nodeType="withEffect">
                                  <p:stCondLst>
                                    <p:cond delay="225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750"/>
                                        <p:tgtEl>
                                          <p:spTgt spid="27"/>
                                        </p:tgtEl>
                                      </p:cBhvr>
                                    </p:animEffect>
                                  </p:childTnLst>
                                </p:cTn>
                              </p:par>
                              <p:par>
                                <p:cTn id="20" presetID="22" presetClass="entr" presetSubtype="8" fill="hold" grpId="0" nodeType="withEffect">
                                  <p:stCondLst>
                                    <p:cond delay="300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750"/>
                                        <p:tgtEl>
                                          <p:spTgt spid="30"/>
                                        </p:tgtEl>
                                      </p:cBhvr>
                                    </p:animEffect>
                                  </p:childTnLst>
                                </p:cTn>
                              </p:par>
                              <p:par>
                                <p:cTn id="23" presetID="47" presetClass="entr" presetSubtype="0" fill="hold" nodeType="withEffect">
                                  <p:stCondLst>
                                    <p:cond delay="37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anim calcmode="lin" valueType="num">
                                      <p:cBhvr>
                                        <p:cTn id="26" dur="750" fill="hold"/>
                                        <p:tgtEl>
                                          <p:spTgt spid="6"/>
                                        </p:tgtEl>
                                        <p:attrNameLst>
                                          <p:attrName>ppt_x</p:attrName>
                                        </p:attrNameLst>
                                      </p:cBhvr>
                                      <p:tavLst>
                                        <p:tav tm="0">
                                          <p:val>
                                            <p:strVal val="#ppt_x"/>
                                          </p:val>
                                        </p:tav>
                                        <p:tav tm="100000">
                                          <p:val>
                                            <p:strVal val="#ppt_x"/>
                                          </p:val>
                                        </p:tav>
                                      </p:tavLst>
                                    </p:anim>
                                    <p:anim calcmode="lin" valueType="num">
                                      <p:cBhvr>
                                        <p:cTn id="27"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81BAA9-ADC2-4A2A-85F8-5A4E6CC7C481}"/>
              </a:ext>
            </a:extLst>
          </p:cNvPr>
          <p:cNvSpPr>
            <a:spLocks noGrp="1"/>
          </p:cNvSpPr>
          <p:nvPr>
            <p:ph type="title"/>
          </p:nvPr>
        </p:nvSpPr>
        <p:spPr/>
        <p:txBody>
          <a:bodyPr/>
          <a:lstStyle/>
          <a:p>
            <a:endParaRPr lang="zh-CN" altLang="en-US"/>
          </a:p>
        </p:txBody>
      </p:sp>
      <p:pic>
        <p:nvPicPr>
          <p:cNvPr id="8" name="图片 7">
            <a:extLst>
              <a:ext uri="{FF2B5EF4-FFF2-40B4-BE49-F238E27FC236}">
                <a16:creationId xmlns:a16="http://schemas.microsoft.com/office/drawing/2014/main" id="{28EEB3C4-F296-4E30-A617-CD4ACCDF55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349"/>
            <a:ext cx="12192000" cy="4162250"/>
          </a:xfrm>
          <a:prstGeom prst="rect">
            <a:avLst/>
          </a:prstGeom>
        </p:spPr>
      </p:pic>
      <p:sp>
        <p:nvSpPr>
          <p:cNvPr id="9" name="işľïḑè">
            <a:extLst>
              <a:ext uri="{FF2B5EF4-FFF2-40B4-BE49-F238E27FC236}">
                <a16:creationId xmlns:a16="http://schemas.microsoft.com/office/drawing/2014/main" id="{89480ACD-0BF8-40D9-8268-EEE94339AE60}"/>
              </a:ext>
            </a:extLst>
          </p:cNvPr>
          <p:cNvSpPr/>
          <p:nvPr/>
        </p:nvSpPr>
        <p:spPr>
          <a:xfrm flipH="1">
            <a:off x="0" y="-3524"/>
            <a:ext cx="12192000" cy="4162425"/>
          </a:xfrm>
          <a:custGeom>
            <a:avLst/>
            <a:gdLst>
              <a:gd name="connsiteX0" fmla="*/ 0 w 12192000"/>
              <a:gd name="connsiteY0" fmla="*/ 0 h 3920052"/>
              <a:gd name="connsiteX1" fmla="*/ 12192000 w 12192000"/>
              <a:gd name="connsiteY1" fmla="*/ 0 h 3920052"/>
              <a:gd name="connsiteX2" fmla="*/ 12192000 w 12192000"/>
              <a:gd name="connsiteY2" fmla="*/ 3920052 h 3920052"/>
              <a:gd name="connsiteX3" fmla="*/ 12073399 w 12192000"/>
              <a:gd name="connsiteY3" fmla="*/ 3854859 h 3920052"/>
              <a:gd name="connsiteX4" fmla="*/ 11149781 w 12192000"/>
              <a:gd name="connsiteY4" fmla="*/ 3480619 h 3920052"/>
              <a:gd name="connsiteX5" fmla="*/ 8023123 w 12192000"/>
              <a:gd name="connsiteY5" fmla="*/ 3156155 h 3920052"/>
              <a:gd name="connsiteX6" fmla="*/ 6253316 w 12192000"/>
              <a:gd name="connsiteY6" fmla="*/ 2241755 h 3920052"/>
              <a:gd name="connsiteX7" fmla="*/ 3510116 w 12192000"/>
              <a:gd name="connsiteY7" fmla="*/ 2123768 h 3920052"/>
              <a:gd name="connsiteX8" fmla="*/ 1297858 w 12192000"/>
              <a:gd name="connsiteY8" fmla="*/ 973394 h 3920052"/>
              <a:gd name="connsiteX9" fmla="*/ 49776 w 12192000"/>
              <a:gd name="connsiteY9" fmla="*/ 883059 h 3920052"/>
              <a:gd name="connsiteX10" fmla="*/ 0 w 12192000"/>
              <a:gd name="connsiteY10" fmla="*/ 883718 h 39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920052">
                <a:moveTo>
                  <a:pt x="0" y="0"/>
                </a:moveTo>
                <a:lnTo>
                  <a:pt x="12192000" y="0"/>
                </a:lnTo>
                <a:lnTo>
                  <a:pt x="12192000" y="3920052"/>
                </a:lnTo>
                <a:lnTo>
                  <a:pt x="12073399" y="3854859"/>
                </a:lnTo>
                <a:cubicBezTo>
                  <a:pt x="11824520" y="3715364"/>
                  <a:pt x="11552904" y="3564193"/>
                  <a:pt x="11149781" y="3480619"/>
                </a:cubicBezTo>
                <a:cubicBezTo>
                  <a:pt x="10343536" y="3313471"/>
                  <a:pt x="8839201" y="3362632"/>
                  <a:pt x="8023123" y="3156155"/>
                </a:cubicBezTo>
                <a:cubicBezTo>
                  <a:pt x="7207046" y="2949678"/>
                  <a:pt x="7005484" y="2413819"/>
                  <a:pt x="6253316" y="2241755"/>
                </a:cubicBezTo>
                <a:cubicBezTo>
                  <a:pt x="5501148" y="2069691"/>
                  <a:pt x="4336027" y="2335161"/>
                  <a:pt x="3510116" y="2123768"/>
                </a:cubicBezTo>
                <a:cubicBezTo>
                  <a:pt x="2684206" y="1912375"/>
                  <a:pt x="2050026" y="1199536"/>
                  <a:pt x="1297858" y="973394"/>
                </a:cubicBezTo>
                <a:cubicBezTo>
                  <a:pt x="921774" y="860323"/>
                  <a:pt x="469491" y="873842"/>
                  <a:pt x="49776" y="883059"/>
                </a:cubicBezTo>
                <a:lnTo>
                  <a:pt x="0" y="883718"/>
                </a:lnTo>
                <a:close/>
              </a:path>
            </a:pathLst>
          </a:custGeom>
          <a:solidFill>
            <a:schemeClr val="tx1">
              <a:alpha val="2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en-US"/>
          </a:p>
        </p:txBody>
      </p:sp>
      <p:sp>
        <p:nvSpPr>
          <p:cNvPr id="10" name="TextBox 10">
            <a:extLst>
              <a:ext uri="{FF2B5EF4-FFF2-40B4-BE49-F238E27FC236}">
                <a16:creationId xmlns:a16="http://schemas.microsoft.com/office/drawing/2014/main" id="{FB10246D-2E39-464D-BAE0-9C3AE31BB58C}"/>
              </a:ext>
            </a:extLst>
          </p:cNvPr>
          <p:cNvSpPr txBox="1">
            <a:spLocks noChangeArrowheads="1"/>
          </p:cNvSpPr>
          <p:nvPr/>
        </p:nvSpPr>
        <p:spPr bwMode="auto">
          <a:xfrm>
            <a:off x="498877" y="5864273"/>
            <a:ext cx="95059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latin typeface="微软雅黑" panose="020B0503020204020204" pitchFamily="34" charset="-122"/>
                <a:ea typeface="微软雅黑" panose="020B0503020204020204" pitchFamily="34" charset="-122"/>
              </a:rPr>
              <a:t>河南艺术职业学院是经省政府批准，国家教育部备案的一所公办全日制高等艺术院校。</a:t>
            </a:r>
          </a:p>
        </p:txBody>
      </p:sp>
      <p:grpSp>
        <p:nvGrpSpPr>
          <p:cNvPr id="4" name="组合 3"/>
          <p:cNvGrpSpPr/>
          <p:nvPr/>
        </p:nvGrpSpPr>
        <p:grpSpPr>
          <a:xfrm>
            <a:off x="4119773" y="1894738"/>
            <a:ext cx="3197184" cy="3810737"/>
            <a:chOff x="4119773" y="1894738"/>
            <a:chExt cx="3197184" cy="3810737"/>
          </a:xfrm>
        </p:grpSpPr>
        <p:sp>
          <p:nvSpPr>
            <p:cNvPr id="23" name="íṧļïdé">
              <a:extLst>
                <a:ext uri="{FF2B5EF4-FFF2-40B4-BE49-F238E27FC236}">
                  <a16:creationId xmlns:a16="http://schemas.microsoft.com/office/drawing/2014/main" id="{2292B573-10E2-4DDA-B1A0-09741592C09A}"/>
                </a:ext>
              </a:extLst>
            </p:cNvPr>
            <p:cNvSpPr/>
            <p:nvPr/>
          </p:nvSpPr>
          <p:spPr>
            <a:xfrm flipH="1">
              <a:off x="4119773" y="2186648"/>
              <a:ext cx="3128752" cy="3518827"/>
            </a:xfrm>
            <a:prstGeom prst="roundRect">
              <a:avLst>
                <a:gd name="adj" fmla="val 4401"/>
              </a:avLst>
            </a:prstGeom>
            <a:solidFill>
              <a:schemeClr val="bg1"/>
            </a:solidFill>
            <a:ln>
              <a:noFill/>
            </a:ln>
            <a:effectLst>
              <a:outerShdw blurRad="1270000" dist="4445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latin typeface="+mn-ea"/>
              </a:endParaRPr>
            </a:p>
          </p:txBody>
        </p:sp>
        <p:sp>
          <p:nvSpPr>
            <p:cNvPr id="24" name="îşlíḑe">
              <a:extLst>
                <a:ext uri="{FF2B5EF4-FFF2-40B4-BE49-F238E27FC236}">
                  <a16:creationId xmlns:a16="http://schemas.microsoft.com/office/drawing/2014/main" id="{83A5A8BB-93A6-4C68-9251-1FFC627AA3B8}"/>
                </a:ext>
              </a:extLst>
            </p:cNvPr>
            <p:cNvSpPr/>
            <p:nvPr/>
          </p:nvSpPr>
          <p:spPr bwMode="auto">
            <a:xfrm flipH="1">
              <a:off x="5306721" y="1894738"/>
              <a:ext cx="754854" cy="75485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0070C0"/>
            </a:solidFill>
            <a:ln w="57150">
              <a:solidFill>
                <a:schemeClr val="bg1"/>
              </a:solidFill>
            </a:ln>
            <a:effectLst/>
            <a:extLst/>
          </p:spPr>
          <p:txBody>
            <a:bodyPr wrap="square" lIns="91440" tIns="45720" rIns="91440" bIns="45720" anchor="ctr">
              <a:normAutofit/>
            </a:bodyPr>
            <a:lstStyle/>
            <a:p>
              <a:pPr algn="ctr"/>
              <a:endParaRPr dirty="0">
                <a:latin typeface="+mn-ea"/>
              </a:endParaRPr>
            </a:p>
          </p:txBody>
        </p:sp>
        <p:sp>
          <p:nvSpPr>
            <p:cNvPr id="25" name="Freeform 5">
              <a:extLst>
                <a:ext uri="{FF2B5EF4-FFF2-40B4-BE49-F238E27FC236}">
                  <a16:creationId xmlns:a16="http://schemas.microsoft.com/office/drawing/2014/main" id="{5912F91A-895E-4D0E-9AA5-1818EB16D97A}"/>
                </a:ext>
              </a:extLst>
            </p:cNvPr>
            <p:cNvSpPr>
              <a:spLocks noEditPoints="1"/>
            </p:cNvSpPr>
            <p:nvPr/>
          </p:nvSpPr>
          <p:spPr bwMode="auto">
            <a:xfrm>
              <a:off x="5514104" y="2085625"/>
              <a:ext cx="336895" cy="351841"/>
            </a:xfrm>
            <a:custGeom>
              <a:avLst/>
              <a:gdLst>
                <a:gd name="T0" fmla="*/ 2395 w 2716"/>
                <a:gd name="T1" fmla="*/ 2363 h 2671"/>
                <a:gd name="T2" fmla="*/ 320 w 2716"/>
                <a:gd name="T3" fmla="*/ 2205 h 2671"/>
                <a:gd name="T4" fmla="*/ 139 w 2716"/>
                <a:gd name="T5" fmla="*/ 2363 h 2671"/>
                <a:gd name="T6" fmla="*/ 0 w 2716"/>
                <a:gd name="T7" fmla="*/ 2514 h 2671"/>
                <a:gd name="T8" fmla="*/ 2716 w 2716"/>
                <a:gd name="T9" fmla="*/ 2671 h 2671"/>
                <a:gd name="T10" fmla="*/ 2582 w 2716"/>
                <a:gd name="T11" fmla="*/ 2514 h 2671"/>
                <a:gd name="T12" fmla="*/ 765 w 2716"/>
                <a:gd name="T13" fmla="*/ 2078 h 2671"/>
                <a:gd name="T14" fmla="*/ 856 w 2716"/>
                <a:gd name="T15" fmla="*/ 1292 h 2671"/>
                <a:gd name="T16" fmla="*/ 741 w 2716"/>
                <a:gd name="T17" fmla="*/ 1074 h 2671"/>
                <a:gd name="T18" fmla="*/ 226 w 2716"/>
                <a:gd name="T19" fmla="*/ 1188 h 2671"/>
                <a:gd name="T20" fmla="*/ 323 w 2716"/>
                <a:gd name="T21" fmla="*/ 1292 h 2671"/>
                <a:gd name="T22" fmla="*/ 765 w 2716"/>
                <a:gd name="T23" fmla="*/ 2078 h 2671"/>
                <a:gd name="T24" fmla="*/ 2392 w 2716"/>
                <a:gd name="T25" fmla="*/ 1292 h 2671"/>
                <a:gd name="T26" fmla="*/ 2489 w 2716"/>
                <a:gd name="T27" fmla="*/ 1189 h 2671"/>
                <a:gd name="T28" fmla="*/ 1974 w 2716"/>
                <a:gd name="T29" fmla="*/ 1074 h 2671"/>
                <a:gd name="T30" fmla="*/ 1860 w 2716"/>
                <a:gd name="T31" fmla="*/ 1292 h 2671"/>
                <a:gd name="T32" fmla="*/ 1957 w 2716"/>
                <a:gd name="T33" fmla="*/ 2078 h 2671"/>
                <a:gd name="T34" fmla="*/ 1575 w 2716"/>
                <a:gd name="T35" fmla="*/ 2078 h 2671"/>
                <a:gd name="T36" fmla="*/ 1672 w 2716"/>
                <a:gd name="T37" fmla="*/ 1292 h 2671"/>
                <a:gd name="T38" fmla="*/ 1558 w 2716"/>
                <a:gd name="T39" fmla="*/ 1074 h 2671"/>
                <a:gd name="T40" fmla="*/ 1043 w 2716"/>
                <a:gd name="T41" fmla="*/ 1188 h 2671"/>
                <a:gd name="T42" fmla="*/ 1134 w 2716"/>
                <a:gd name="T43" fmla="*/ 1292 h 2671"/>
                <a:gd name="T44" fmla="*/ 1575 w 2716"/>
                <a:gd name="T45" fmla="*/ 2078 h 2671"/>
                <a:gd name="T46" fmla="*/ 1456 w 2716"/>
                <a:gd name="T47" fmla="*/ 34 h 2671"/>
                <a:gd name="T48" fmla="*/ 130 w 2716"/>
                <a:gd name="T49" fmla="*/ 659 h 2671"/>
                <a:gd name="T50" fmla="*/ 12 w 2716"/>
                <a:gd name="T51" fmla="*/ 929 h 2671"/>
                <a:gd name="T52" fmla="*/ 2704 w 2716"/>
                <a:gd name="T53" fmla="*/ 859 h 2671"/>
                <a:gd name="T54" fmla="*/ 1809 w 2716"/>
                <a:gd name="T55" fmla="*/ 604 h 2671"/>
                <a:gd name="T56" fmla="*/ 929 w 2716"/>
                <a:gd name="T57" fmla="*/ 623 h 2671"/>
                <a:gd name="T58" fmla="*/ 917 w 2716"/>
                <a:gd name="T59" fmla="*/ 577 h 2671"/>
                <a:gd name="T60" fmla="*/ 1456 w 2716"/>
                <a:gd name="T61" fmla="*/ 387 h 2671"/>
                <a:gd name="T62" fmla="*/ 1809 w 2716"/>
                <a:gd name="T63" fmla="*/ 604 h 2671"/>
                <a:gd name="T64" fmla="*/ 1809 w 2716"/>
                <a:gd name="T65" fmla="*/ 604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6" h="2671">
                  <a:moveTo>
                    <a:pt x="2582" y="2363"/>
                  </a:moveTo>
                  <a:cubicBezTo>
                    <a:pt x="2395" y="2363"/>
                    <a:pt x="2395" y="2363"/>
                    <a:pt x="2395" y="2363"/>
                  </a:cubicBezTo>
                  <a:cubicBezTo>
                    <a:pt x="2395" y="2205"/>
                    <a:pt x="2395" y="2205"/>
                    <a:pt x="2395" y="2205"/>
                  </a:cubicBezTo>
                  <a:cubicBezTo>
                    <a:pt x="320" y="2205"/>
                    <a:pt x="320" y="2205"/>
                    <a:pt x="320" y="2205"/>
                  </a:cubicBezTo>
                  <a:cubicBezTo>
                    <a:pt x="320" y="2363"/>
                    <a:pt x="320" y="2363"/>
                    <a:pt x="320" y="2363"/>
                  </a:cubicBezTo>
                  <a:cubicBezTo>
                    <a:pt x="139" y="2363"/>
                    <a:pt x="139" y="2363"/>
                    <a:pt x="139" y="2363"/>
                  </a:cubicBezTo>
                  <a:cubicBezTo>
                    <a:pt x="139" y="2514"/>
                    <a:pt x="139" y="2514"/>
                    <a:pt x="139" y="2514"/>
                  </a:cubicBezTo>
                  <a:cubicBezTo>
                    <a:pt x="0" y="2514"/>
                    <a:pt x="0" y="2514"/>
                    <a:pt x="0" y="2514"/>
                  </a:cubicBezTo>
                  <a:cubicBezTo>
                    <a:pt x="0" y="2671"/>
                    <a:pt x="0" y="2671"/>
                    <a:pt x="0" y="2671"/>
                  </a:cubicBezTo>
                  <a:cubicBezTo>
                    <a:pt x="2716" y="2671"/>
                    <a:pt x="2716" y="2671"/>
                    <a:pt x="2716" y="2671"/>
                  </a:cubicBezTo>
                  <a:cubicBezTo>
                    <a:pt x="2716" y="2514"/>
                    <a:pt x="2716" y="2514"/>
                    <a:pt x="2716" y="2514"/>
                  </a:cubicBezTo>
                  <a:cubicBezTo>
                    <a:pt x="2582" y="2514"/>
                    <a:pt x="2582" y="2514"/>
                    <a:pt x="2582" y="2514"/>
                  </a:cubicBezTo>
                  <a:lnTo>
                    <a:pt x="2582" y="2363"/>
                  </a:lnTo>
                  <a:close/>
                  <a:moveTo>
                    <a:pt x="765" y="2078"/>
                  </a:moveTo>
                  <a:cubicBezTo>
                    <a:pt x="765" y="1292"/>
                    <a:pt x="765" y="1292"/>
                    <a:pt x="765" y="1292"/>
                  </a:cubicBezTo>
                  <a:cubicBezTo>
                    <a:pt x="856" y="1292"/>
                    <a:pt x="856" y="1292"/>
                    <a:pt x="856" y="1292"/>
                  </a:cubicBezTo>
                  <a:cubicBezTo>
                    <a:pt x="856" y="1188"/>
                    <a:pt x="856" y="1188"/>
                    <a:pt x="856" y="1188"/>
                  </a:cubicBezTo>
                  <a:cubicBezTo>
                    <a:pt x="856" y="1125"/>
                    <a:pt x="804" y="1074"/>
                    <a:pt x="741" y="1074"/>
                  </a:cubicBezTo>
                  <a:cubicBezTo>
                    <a:pt x="341" y="1074"/>
                    <a:pt x="341" y="1074"/>
                    <a:pt x="341" y="1074"/>
                  </a:cubicBezTo>
                  <a:cubicBezTo>
                    <a:pt x="278" y="1074"/>
                    <a:pt x="226" y="1125"/>
                    <a:pt x="226" y="1188"/>
                  </a:cubicBezTo>
                  <a:cubicBezTo>
                    <a:pt x="226" y="1292"/>
                    <a:pt x="226" y="1292"/>
                    <a:pt x="226" y="1292"/>
                  </a:cubicBezTo>
                  <a:cubicBezTo>
                    <a:pt x="323" y="1292"/>
                    <a:pt x="323" y="1292"/>
                    <a:pt x="323" y="1292"/>
                  </a:cubicBezTo>
                  <a:cubicBezTo>
                    <a:pt x="323" y="2078"/>
                    <a:pt x="323" y="2078"/>
                    <a:pt x="323" y="2078"/>
                  </a:cubicBezTo>
                  <a:lnTo>
                    <a:pt x="765" y="2078"/>
                  </a:lnTo>
                  <a:close/>
                  <a:moveTo>
                    <a:pt x="2392" y="2078"/>
                  </a:moveTo>
                  <a:cubicBezTo>
                    <a:pt x="2392" y="1292"/>
                    <a:pt x="2392" y="1292"/>
                    <a:pt x="2392" y="1292"/>
                  </a:cubicBezTo>
                  <a:cubicBezTo>
                    <a:pt x="2489" y="1292"/>
                    <a:pt x="2489" y="1292"/>
                    <a:pt x="2489" y="1292"/>
                  </a:cubicBezTo>
                  <a:cubicBezTo>
                    <a:pt x="2489" y="1189"/>
                    <a:pt x="2489" y="1189"/>
                    <a:pt x="2489" y="1189"/>
                  </a:cubicBezTo>
                  <a:cubicBezTo>
                    <a:pt x="2489" y="1125"/>
                    <a:pt x="2438" y="1074"/>
                    <a:pt x="2374" y="1074"/>
                  </a:cubicBezTo>
                  <a:cubicBezTo>
                    <a:pt x="1974" y="1074"/>
                    <a:pt x="1974" y="1074"/>
                    <a:pt x="1974" y="1074"/>
                  </a:cubicBezTo>
                  <a:cubicBezTo>
                    <a:pt x="1911" y="1074"/>
                    <a:pt x="1860" y="1125"/>
                    <a:pt x="1860" y="1189"/>
                  </a:cubicBezTo>
                  <a:cubicBezTo>
                    <a:pt x="1860" y="1292"/>
                    <a:pt x="1860" y="1292"/>
                    <a:pt x="1860" y="1292"/>
                  </a:cubicBezTo>
                  <a:cubicBezTo>
                    <a:pt x="1957" y="1292"/>
                    <a:pt x="1957" y="1292"/>
                    <a:pt x="1957" y="1292"/>
                  </a:cubicBezTo>
                  <a:cubicBezTo>
                    <a:pt x="1957" y="2078"/>
                    <a:pt x="1957" y="2078"/>
                    <a:pt x="1957" y="2078"/>
                  </a:cubicBezTo>
                  <a:lnTo>
                    <a:pt x="2392" y="2078"/>
                  </a:lnTo>
                  <a:close/>
                  <a:moveTo>
                    <a:pt x="1575" y="2078"/>
                  </a:moveTo>
                  <a:cubicBezTo>
                    <a:pt x="1575" y="1292"/>
                    <a:pt x="1575" y="1292"/>
                    <a:pt x="1575" y="1292"/>
                  </a:cubicBezTo>
                  <a:cubicBezTo>
                    <a:pt x="1672" y="1292"/>
                    <a:pt x="1672" y="1292"/>
                    <a:pt x="1672" y="1292"/>
                  </a:cubicBezTo>
                  <a:cubicBezTo>
                    <a:pt x="1672" y="1188"/>
                    <a:pt x="1672" y="1188"/>
                    <a:pt x="1672" y="1188"/>
                  </a:cubicBezTo>
                  <a:cubicBezTo>
                    <a:pt x="1672" y="1125"/>
                    <a:pt x="1621" y="1074"/>
                    <a:pt x="1558" y="1074"/>
                  </a:cubicBezTo>
                  <a:cubicBezTo>
                    <a:pt x="1158" y="1074"/>
                    <a:pt x="1158" y="1074"/>
                    <a:pt x="1158" y="1074"/>
                  </a:cubicBezTo>
                  <a:cubicBezTo>
                    <a:pt x="1094" y="1074"/>
                    <a:pt x="1043" y="1125"/>
                    <a:pt x="1043" y="1188"/>
                  </a:cubicBezTo>
                  <a:cubicBezTo>
                    <a:pt x="1043" y="1292"/>
                    <a:pt x="1043" y="1292"/>
                    <a:pt x="1043" y="1292"/>
                  </a:cubicBezTo>
                  <a:cubicBezTo>
                    <a:pt x="1134" y="1292"/>
                    <a:pt x="1134" y="1292"/>
                    <a:pt x="1134" y="1292"/>
                  </a:cubicBezTo>
                  <a:cubicBezTo>
                    <a:pt x="1134" y="2078"/>
                    <a:pt x="1134" y="2078"/>
                    <a:pt x="1134" y="2078"/>
                  </a:cubicBezTo>
                  <a:lnTo>
                    <a:pt x="1575" y="2078"/>
                  </a:lnTo>
                  <a:close/>
                  <a:moveTo>
                    <a:pt x="2586" y="659"/>
                  </a:moveTo>
                  <a:cubicBezTo>
                    <a:pt x="1456" y="34"/>
                    <a:pt x="1456" y="34"/>
                    <a:pt x="1456" y="34"/>
                  </a:cubicBezTo>
                  <a:cubicBezTo>
                    <a:pt x="1394" y="0"/>
                    <a:pt x="1320" y="0"/>
                    <a:pt x="1259" y="34"/>
                  </a:cubicBezTo>
                  <a:cubicBezTo>
                    <a:pt x="130" y="659"/>
                    <a:pt x="130" y="659"/>
                    <a:pt x="130" y="659"/>
                  </a:cubicBezTo>
                  <a:cubicBezTo>
                    <a:pt x="57" y="699"/>
                    <a:pt x="12" y="776"/>
                    <a:pt x="12" y="859"/>
                  </a:cubicBezTo>
                  <a:cubicBezTo>
                    <a:pt x="12" y="929"/>
                    <a:pt x="12" y="929"/>
                    <a:pt x="12" y="929"/>
                  </a:cubicBezTo>
                  <a:cubicBezTo>
                    <a:pt x="2704" y="929"/>
                    <a:pt x="2704" y="929"/>
                    <a:pt x="2704" y="929"/>
                  </a:cubicBezTo>
                  <a:cubicBezTo>
                    <a:pt x="2704" y="859"/>
                    <a:pt x="2704" y="859"/>
                    <a:pt x="2704" y="859"/>
                  </a:cubicBezTo>
                  <a:cubicBezTo>
                    <a:pt x="2704" y="776"/>
                    <a:pt x="2658" y="699"/>
                    <a:pt x="2586" y="659"/>
                  </a:cubicBezTo>
                  <a:close/>
                  <a:moveTo>
                    <a:pt x="1809" y="604"/>
                  </a:moveTo>
                  <a:cubicBezTo>
                    <a:pt x="1806" y="615"/>
                    <a:pt x="1796" y="623"/>
                    <a:pt x="1785" y="623"/>
                  </a:cubicBezTo>
                  <a:cubicBezTo>
                    <a:pt x="929" y="623"/>
                    <a:pt x="929" y="623"/>
                    <a:pt x="929" y="623"/>
                  </a:cubicBezTo>
                  <a:cubicBezTo>
                    <a:pt x="918" y="623"/>
                    <a:pt x="908" y="615"/>
                    <a:pt x="905" y="604"/>
                  </a:cubicBezTo>
                  <a:cubicBezTo>
                    <a:pt x="903" y="593"/>
                    <a:pt x="907" y="582"/>
                    <a:pt x="917" y="577"/>
                  </a:cubicBezTo>
                  <a:cubicBezTo>
                    <a:pt x="1259" y="387"/>
                    <a:pt x="1259" y="387"/>
                    <a:pt x="1259" y="387"/>
                  </a:cubicBezTo>
                  <a:cubicBezTo>
                    <a:pt x="1320" y="354"/>
                    <a:pt x="1394" y="354"/>
                    <a:pt x="1456" y="387"/>
                  </a:cubicBezTo>
                  <a:cubicBezTo>
                    <a:pt x="1797" y="577"/>
                    <a:pt x="1797" y="577"/>
                    <a:pt x="1797" y="577"/>
                  </a:cubicBezTo>
                  <a:cubicBezTo>
                    <a:pt x="1807" y="582"/>
                    <a:pt x="1812" y="593"/>
                    <a:pt x="1809" y="604"/>
                  </a:cubicBezTo>
                  <a:close/>
                  <a:moveTo>
                    <a:pt x="1809" y="604"/>
                  </a:moveTo>
                  <a:cubicBezTo>
                    <a:pt x="1809" y="604"/>
                    <a:pt x="1809" y="604"/>
                    <a:pt x="1809" y="60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ïśḻîḋe">
              <a:extLst>
                <a:ext uri="{FF2B5EF4-FFF2-40B4-BE49-F238E27FC236}">
                  <a16:creationId xmlns:a16="http://schemas.microsoft.com/office/drawing/2014/main" id="{C3E2C7B7-259D-4757-B0C9-E1D3F8120DE6}"/>
                </a:ext>
              </a:extLst>
            </p:cNvPr>
            <p:cNvSpPr/>
            <p:nvPr/>
          </p:nvSpPr>
          <p:spPr>
            <a:xfrm flipH="1">
              <a:off x="4119773" y="2689546"/>
              <a:ext cx="3197184" cy="754851"/>
            </a:xfrm>
            <a:prstGeom prst="roundRect">
              <a:avLst>
                <a:gd name="adj" fmla="val 135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400" b="1" dirty="0">
                  <a:solidFill>
                    <a:schemeClr val="tx1"/>
                  </a:solidFill>
                  <a:latin typeface="汉仪粗宋简" panose="02010609000101010101" pitchFamily="49" charset="-122"/>
                  <a:ea typeface="汉仪粗宋简" panose="02010609000101010101" pitchFamily="49" charset="-122"/>
                </a:rPr>
                <a:t>老校区</a:t>
              </a:r>
            </a:p>
          </p:txBody>
        </p:sp>
        <p:sp>
          <p:nvSpPr>
            <p:cNvPr id="27" name="箭头: 虚尾 26">
              <a:extLst>
                <a:ext uri="{FF2B5EF4-FFF2-40B4-BE49-F238E27FC236}">
                  <a16:creationId xmlns:a16="http://schemas.microsoft.com/office/drawing/2014/main" id="{EC30BF46-5C99-42C0-B281-A14A11465E62}"/>
                </a:ext>
              </a:extLst>
            </p:cNvPr>
            <p:cNvSpPr/>
            <p:nvPr/>
          </p:nvSpPr>
          <p:spPr>
            <a:xfrm rot="5400000">
              <a:off x="5312382" y="3466522"/>
              <a:ext cx="773905" cy="698865"/>
            </a:xfrm>
            <a:prstGeom prst="stripedRightArrow">
              <a:avLst>
                <a:gd name="adj1" fmla="val 50000"/>
                <a:gd name="adj2" fmla="val 57520"/>
              </a:avLst>
            </a:prstGeom>
            <a:gradFill flip="none" rotWithShape="1">
              <a:gsLst>
                <a:gs pos="0">
                  <a:schemeClr val="accent1">
                    <a:lumMod val="5000"/>
                    <a:lumOff val="9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圆角 27">
              <a:extLst>
                <a:ext uri="{FF2B5EF4-FFF2-40B4-BE49-F238E27FC236}">
                  <a16:creationId xmlns:a16="http://schemas.microsoft.com/office/drawing/2014/main" id="{EBD80B34-C2AB-47A3-B283-920C5C2F27A4}"/>
                </a:ext>
              </a:extLst>
            </p:cNvPr>
            <p:cNvSpPr/>
            <p:nvPr/>
          </p:nvSpPr>
          <p:spPr>
            <a:xfrm>
              <a:off x="4605403" y="4464050"/>
              <a:ext cx="2138298" cy="927101"/>
            </a:xfrm>
            <a:prstGeom prst="roundRect">
              <a:avLst>
                <a:gd name="adj" fmla="val 50000"/>
              </a:avLst>
            </a:prstGeom>
            <a:noFill/>
            <a:ln w="95250" cmpd="thickThi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9" name="TextBox 9">
              <a:extLst>
                <a:ext uri="{FF2B5EF4-FFF2-40B4-BE49-F238E27FC236}">
                  <a16:creationId xmlns:a16="http://schemas.microsoft.com/office/drawing/2014/main" id="{8BF180B4-2893-477F-AAA6-4974ACABF42B}"/>
                </a:ext>
              </a:extLst>
            </p:cNvPr>
            <p:cNvSpPr txBox="1">
              <a:spLocks noChangeArrowheads="1"/>
            </p:cNvSpPr>
            <p:nvPr/>
          </p:nvSpPr>
          <p:spPr bwMode="auto">
            <a:xfrm>
              <a:off x="4538740" y="4745732"/>
              <a:ext cx="22076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0070C0"/>
                  </a:solidFill>
                  <a:latin typeface="汉仪粗宋简" panose="02010609000101010101" pitchFamily="49" charset="-122"/>
                  <a:ea typeface="汉仪粗宋简" panose="02010609000101010101" pitchFamily="49" charset="-122"/>
                </a:rPr>
                <a:t>文化路</a:t>
              </a:r>
              <a:r>
                <a:rPr lang="en-US" altLang="zh-CN" sz="2000" b="1" dirty="0">
                  <a:solidFill>
                    <a:srgbClr val="0070C0"/>
                  </a:solidFill>
                  <a:latin typeface="汉仪粗宋简" panose="02010609000101010101" pitchFamily="49" charset="-122"/>
                  <a:ea typeface="汉仪粗宋简" panose="02010609000101010101" pitchFamily="49" charset="-122"/>
                </a:rPr>
                <a:t>79</a:t>
              </a:r>
              <a:r>
                <a:rPr lang="zh-CN" altLang="en-US" sz="2000" b="1" dirty="0">
                  <a:solidFill>
                    <a:srgbClr val="0070C0"/>
                  </a:solidFill>
                  <a:latin typeface="汉仪粗宋简" panose="02010609000101010101" pitchFamily="49" charset="-122"/>
                  <a:ea typeface="汉仪粗宋简" panose="02010609000101010101" pitchFamily="49" charset="-122"/>
                </a:rPr>
                <a:t>号</a:t>
              </a:r>
              <a:endParaRPr lang="en-US" altLang="zh-CN" sz="2000" b="1" dirty="0">
                <a:solidFill>
                  <a:srgbClr val="0070C0"/>
                </a:solidFill>
                <a:latin typeface="汉仪粗宋简" panose="02010609000101010101" pitchFamily="49" charset="-122"/>
                <a:ea typeface="汉仪粗宋简" panose="02010609000101010101" pitchFamily="49" charset="-122"/>
              </a:endParaRPr>
            </a:p>
          </p:txBody>
        </p:sp>
      </p:grpSp>
      <p:grpSp>
        <p:nvGrpSpPr>
          <p:cNvPr id="3" name="组合 2"/>
          <p:cNvGrpSpPr/>
          <p:nvPr/>
        </p:nvGrpSpPr>
        <p:grpSpPr>
          <a:xfrm>
            <a:off x="523133" y="1894738"/>
            <a:ext cx="3197184" cy="3810737"/>
            <a:chOff x="523133" y="1894738"/>
            <a:chExt cx="3197184" cy="3810737"/>
          </a:xfrm>
        </p:grpSpPr>
        <p:grpSp>
          <p:nvGrpSpPr>
            <p:cNvPr id="11" name="组合 10">
              <a:extLst>
                <a:ext uri="{FF2B5EF4-FFF2-40B4-BE49-F238E27FC236}">
                  <a16:creationId xmlns:a16="http://schemas.microsoft.com/office/drawing/2014/main" id="{A340B1B9-0CC2-45D1-88F9-58647C7C1814}"/>
                </a:ext>
              </a:extLst>
            </p:cNvPr>
            <p:cNvGrpSpPr/>
            <p:nvPr/>
          </p:nvGrpSpPr>
          <p:grpSpPr>
            <a:xfrm>
              <a:off x="523133" y="1894738"/>
              <a:ext cx="3197184" cy="3810737"/>
              <a:chOff x="523133" y="1894738"/>
              <a:chExt cx="3197184" cy="3810737"/>
            </a:xfrm>
          </p:grpSpPr>
          <p:sp>
            <p:nvSpPr>
              <p:cNvPr id="12" name="ïS1idé">
                <a:extLst>
                  <a:ext uri="{FF2B5EF4-FFF2-40B4-BE49-F238E27FC236}">
                    <a16:creationId xmlns:a16="http://schemas.microsoft.com/office/drawing/2014/main" id="{74A8C6AD-8CA6-41CB-84C1-D0F2148AFF50}"/>
                  </a:ext>
                </a:extLst>
              </p:cNvPr>
              <p:cNvSpPr/>
              <p:nvPr/>
            </p:nvSpPr>
            <p:spPr>
              <a:xfrm flipH="1">
                <a:off x="550308" y="2186648"/>
                <a:ext cx="3128752" cy="3518827"/>
              </a:xfrm>
              <a:prstGeom prst="roundRect">
                <a:avLst>
                  <a:gd name="adj" fmla="val 4401"/>
                </a:avLst>
              </a:prstGeom>
              <a:solidFill>
                <a:schemeClr val="bg1"/>
              </a:solidFill>
              <a:ln>
                <a:noFill/>
              </a:ln>
              <a:effectLst>
                <a:outerShdw blurRad="1270000" dist="4445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latin typeface="+mn-ea"/>
                </a:endParaRPr>
              </a:p>
            </p:txBody>
          </p:sp>
          <p:sp>
            <p:nvSpPr>
              <p:cNvPr id="13" name="islíḋé">
                <a:extLst>
                  <a:ext uri="{FF2B5EF4-FFF2-40B4-BE49-F238E27FC236}">
                    <a16:creationId xmlns:a16="http://schemas.microsoft.com/office/drawing/2014/main" id="{7F914339-16B0-426B-B5AC-ECF2D329D11A}"/>
                  </a:ext>
                </a:extLst>
              </p:cNvPr>
              <p:cNvSpPr/>
              <p:nvPr/>
            </p:nvSpPr>
            <p:spPr bwMode="auto">
              <a:xfrm flipH="1">
                <a:off x="1737257" y="1894738"/>
                <a:ext cx="754854" cy="75485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0070C0"/>
              </a:solidFill>
              <a:ln w="57150">
                <a:solidFill>
                  <a:schemeClr val="bg1"/>
                </a:solidFill>
              </a:ln>
              <a:effectLst/>
              <a:extLst/>
            </p:spPr>
            <p:txBody>
              <a:bodyPr wrap="square" lIns="91440" tIns="45720" rIns="91440" bIns="45720" anchor="ctr">
                <a:normAutofit/>
              </a:bodyPr>
              <a:lstStyle/>
              <a:p>
                <a:pPr algn="ctr"/>
                <a:endParaRPr dirty="0">
                  <a:latin typeface="+mn-ea"/>
                </a:endParaRPr>
              </a:p>
            </p:txBody>
          </p:sp>
          <p:sp>
            <p:nvSpPr>
              <p:cNvPr id="14" name="ïśḻîḋe">
                <a:extLst>
                  <a:ext uri="{FF2B5EF4-FFF2-40B4-BE49-F238E27FC236}">
                    <a16:creationId xmlns:a16="http://schemas.microsoft.com/office/drawing/2014/main" id="{5AAB1F81-C0D5-4E9C-B7D4-6DB4113F97DF}"/>
                  </a:ext>
                </a:extLst>
              </p:cNvPr>
              <p:cNvSpPr/>
              <p:nvPr/>
            </p:nvSpPr>
            <p:spPr>
              <a:xfrm flipH="1">
                <a:off x="523133" y="2689546"/>
                <a:ext cx="3197184" cy="754851"/>
              </a:xfrm>
              <a:prstGeom prst="roundRect">
                <a:avLst>
                  <a:gd name="adj" fmla="val 135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400" b="1" dirty="0">
                    <a:solidFill>
                      <a:schemeClr val="tx1"/>
                    </a:solidFill>
                    <a:latin typeface="汉仪粗宋简" panose="02010609000101010101" pitchFamily="49" charset="-122"/>
                    <a:ea typeface="汉仪粗宋简" panose="02010609000101010101" pitchFamily="49" charset="-122"/>
                  </a:rPr>
                  <a:t>新校区</a:t>
                </a:r>
              </a:p>
            </p:txBody>
          </p:sp>
          <p:sp>
            <p:nvSpPr>
              <p:cNvPr id="15" name="AutoShape 3">
                <a:extLst>
                  <a:ext uri="{FF2B5EF4-FFF2-40B4-BE49-F238E27FC236}">
                    <a16:creationId xmlns:a16="http://schemas.microsoft.com/office/drawing/2014/main" id="{C2B1A8E8-BCD5-4F3B-95E3-5F5BE658A138}"/>
                  </a:ext>
                </a:extLst>
              </p:cNvPr>
              <p:cNvSpPr>
                <a:spLocks noChangeAspect="1" noChangeArrowheads="1" noTextEdit="1"/>
              </p:cNvSpPr>
              <p:nvPr/>
            </p:nvSpPr>
            <p:spPr bwMode="auto">
              <a:xfrm>
                <a:off x="2250811" y="2445793"/>
                <a:ext cx="482600" cy="50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AutoShape 7">
                <a:extLst>
                  <a:ext uri="{FF2B5EF4-FFF2-40B4-BE49-F238E27FC236}">
                    <a16:creationId xmlns:a16="http://schemas.microsoft.com/office/drawing/2014/main" id="{A1B288DE-C1D9-49E1-9B49-5C9925517FEC}"/>
                  </a:ext>
                </a:extLst>
              </p:cNvPr>
              <p:cNvSpPr>
                <a:spLocks noChangeAspect="1" noChangeArrowheads="1" noTextEdit="1"/>
              </p:cNvSpPr>
              <p:nvPr/>
            </p:nvSpPr>
            <p:spPr bwMode="auto">
              <a:xfrm>
                <a:off x="1951164" y="2110686"/>
                <a:ext cx="327039" cy="34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箭头: 虚尾 16">
                <a:extLst>
                  <a:ext uri="{FF2B5EF4-FFF2-40B4-BE49-F238E27FC236}">
                    <a16:creationId xmlns:a16="http://schemas.microsoft.com/office/drawing/2014/main" id="{3DA29DC0-BD43-4A92-857C-12FF27B1878C}"/>
                  </a:ext>
                </a:extLst>
              </p:cNvPr>
              <p:cNvSpPr/>
              <p:nvPr/>
            </p:nvSpPr>
            <p:spPr>
              <a:xfrm rot="5400000">
                <a:off x="1723440" y="3474221"/>
                <a:ext cx="758509" cy="698865"/>
              </a:xfrm>
              <a:prstGeom prst="stripedRightArrow">
                <a:avLst>
                  <a:gd name="adj1" fmla="val 50000"/>
                  <a:gd name="adj2" fmla="val 57520"/>
                </a:avLst>
              </a:prstGeom>
              <a:gradFill flip="none" rotWithShape="1">
                <a:gsLst>
                  <a:gs pos="0">
                    <a:schemeClr val="accent1">
                      <a:lumMod val="5000"/>
                      <a:lumOff val="9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C3E65263-87C1-453A-A8F3-C67B7F6E8C94}"/>
                  </a:ext>
                </a:extLst>
              </p:cNvPr>
              <p:cNvSpPr/>
              <p:nvPr/>
            </p:nvSpPr>
            <p:spPr>
              <a:xfrm>
                <a:off x="1045536" y="4476355"/>
                <a:ext cx="2138298" cy="927101"/>
              </a:xfrm>
              <a:prstGeom prst="roundRect">
                <a:avLst>
                  <a:gd name="adj" fmla="val 50000"/>
                </a:avLst>
              </a:prstGeom>
              <a:noFill/>
              <a:ln w="95250" cmpd="thickThi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TextBox 8">
                <a:extLst>
                  <a:ext uri="{FF2B5EF4-FFF2-40B4-BE49-F238E27FC236}">
                    <a16:creationId xmlns:a16="http://schemas.microsoft.com/office/drawing/2014/main" id="{41C09874-5D16-496D-B9D6-BCBB5F01EE9B}"/>
                  </a:ext>
                </a:extLst>
              </p:cNvPr>
              <p:cNvSpPr txBox="1">
                <a:spLocks noChangeArrowheads="1"/>
              </p:cNvSpPr>
              <p:nvPr/>
            </p:nvSpPr>
            <p:spPr bwMode="auto">
              <a:xfrm>
                <a:off x="1010843" y="4749659"/>
                <a:ext cx="22076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0070C0"/>
                    </a:solidFill>
                    <a:latin typeface="汉仪粗宋简" panose="02010609000101010101" pitchFamily="49" charset="-122"/>
                    <a:ea typeface="汉仪粗宋简" panose="02010609000101010101" pitchFamily="49" charset="-122"/>
                  </a:rPr>
                  <a:t>郑东新区龙阳路</a:t>
                </a:r>
                <a:endParaRPr lang="en-US" altLang="zh-CN" sz="2000" b="1" dirty="0">
                  <a:solidFill>
                    <a:srgbClr val="0070C0"/>
                  </a:solidFill>
                  <a:latin typeface="汉仪粗宋简" panose="02010609000101010101" pitchFamily="49" charset="-122"/>
                  <a:ea typeface="汉仪粗宋简" panose="02010609000101010101" pitchFamily="49" charset="-122"/>
                </a:endParaRPr>
              </a:p>
            </p:txBody>
          </p:sp>
        </p:grpSp>
        <p:sp>
          <p:nvSpPr>
            <p:cNvPr id="35" name="Freeform 5">
              <a:extLst>
                <a:ext uri="{FF2B5EF4-FFF2-40B4-BE49-F238E27FC236}">
                  <a16:creationId xmlns:a16="http://schemas.microsoft.com/office/drawing/2014/main" id="{0F55B0F3-3304-4126-8EE3-609E84BF3DFC}"/>
                </a:ext>
              </a:extLst>
            </p:cNvPr>
            <p:cNvSpPr>
              <a:spLocks noEditPoints="1"/>
            </p:cNvSpPr>
            <p:nvPr/>
          </p:nvSpPr>
          <p:spPr bwMode="auto">
            <a:xfrm>
              <a:off x="1934246" y="2085625"/>
              <a:ext cx="336895" cy="351841"/>
            </a:xfrm>
            <a:custGeom>
              <a:avLst/>
              <a:gdLst>
                <a:gd name="T0" fmla="*/ 2395 w 2716"/>
                <a:gd name="T1" fmla="*/ 2363 h 2671"/>
                <a:gd name="T2" fmla="*/ 320 w 2716"/>
                <a:gd name="T3" fmla="*/ 2205 h 2671"/>
                <a:gd name="T4" fmla="*/ 139 w 2716"/>
                <a:gd name="T5" fmla="*/ 2363 h 2671"/>
                <a:gd name="T6" fmla="*/ 0 w 2716"/>
                <a:gd name="T7" fmla="*/ 2514 h 2671"/>
                <a:gd name="T8" fmla="*/ 2716 w 2716"/>
                <a:gd name="T9" fmla="*/ 2671 h 2671"/>
                <a:gd name="T10" fmla="*/ 2582 w 2716"/>
                <a:gd name="T11" fmla="*/ 2514 h 2671"/>
                <a:gd name="T12" fmla="*/ 765 w 2716"/>
                <a:gd name="T13" fmla="*/ 2078 h 2671"/>
                <a:gd name="T14" fmla="*/ 856 w 2716"/>
                <a:gd name="T15" fmla="*/ 1292 h 2671"/>
                <a:gd name="T16" fmla="*/ 741 w 2716"/>
                <a:gd name="T17" fmla="*/ 1074 h 2671"/>
                <a:gd name="T18" fmla="*/ 226 w 2716"/>
                <a:gd name="T19" fmla="*/ 1188 h 2671"/>
                <a:gd name="T20" fmla="*/ 323 w 2716"/>
                <a:gd name="T21" fmla="*/ 1292 h 2671"/>
                <a:gd name="T22" fmla="*/ 765 w 2716"/>
                <a:gd name="T23" fmla="*/ 2078 h 2671"/>
                <a:gd name="T24" fmla="*/ 2392 w 2716"/>
                <a:gd name="T25" fmla="*/ 1292 h 2671"/>
                <a:gd name="T26" fmla="*/ 2489 w 2716"/>
                <a:gd name="T27" fmla="*/ 1189 h 2671"/>
                <a:gd name="T28" fmla="*/ 1974 w 2716"/>
                <a:gd name="T29" fmla="*/ 1074 h 2671"/>
                <a:gd name="T30" fmla="*/ 1860 w 2716"/>
                <a:gd name="T31" fmla="*/ 1292 h 2671"/>
                <a:gd name="T32" fmla="*/ 1957 w 2716"/>
                <a:gd name="T33" fmla="*/ 2078 h 2671"/>
                <a:gd name="T34" fmla="*/ 1575 w 2716"/>
                <a:gd name="T35" fmla="*/ 2078 h 2671"/>
                <a:gd name="T36" fmla="*/ 1672 w 2716"/>
                <a:gd name="T37" fmla="*/ 1292 h 2671"/>
                <a:gd name="T38" fmla="*/ 1558 w 2716"/>
                <a:gd name="T39" fmla="*/ 1074 h 2671"/>
                <a:gd name="T40" fmla="*/ 1043 w 2716"/>
                <a:gd name="T41" fmla="*/ 1188 h 2671"/>
                <a:gd name="T42" fmla="*/ 1134 w 2716"/>
                <a:gd name="T43" fmla="*/ 1292 h 2671"/>
                <a:gd name="T44" fmla="*/ 1575 w 2716"/>
                <a:gd name="T45" fmla="*/ 2078 h 2671"/>
                <a:gd name="T46" fmla="*/ 1456 w 2716"/>
                <a:gd name="T47" fmla="*/ 34 h 2671"/>
                <a:gd name="T48" fmla="*/ 130 w 2716"/>
                <a:gd name="T49" fmla="*/ 659 h 2671"/>
                <a:gd name="T50" fmla="*/ 12 w 2716"/>
                <a:gd name="T51" fmla="*/ 929 h 2671"/>
                <a:gd name="T52" fmla="*/ 2704 w 2716"/>
                <a:gd name="T53" fmla="*/ 859 h 2671"/>
                <a:gd name="T54" fmla="*/ 1809 w 2716"/>
                <a:gd name="T55" fmla="*/ 604 h 2671"/>
                <a:gd name="T56" fmla="*/ 929 w 2716"/>
                <a:gd name="T57" fmla="*/ 623 h 2671"/>
                <a:gd name="T58" fmla="*/ 917 w 2716"/>
                <a:gd name="T59" fmla="*/ 577 h 2671"/>
                <a:gd name="T60" fmla="*/ 1456 w 2716"/>
                <a:gd name="T61" fmla="*/ 387 h 2671"/>
                <a:gd name="T62" fmla="*/ 1809 w 2716"/>
                <a:gd name="T63" fmla="*/ 604 h 2671"/>
                <a:gd name="T64" fmla="*/ 1809 w 2716"/>
                <a:gd name="T65" fmla="*/ 604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6" h="2671">
                  <a:moveTo>
                    <a:pt x="2582" y="2363"/>
                  </a:moveTo>
                  <a:cubicBezTo>
                    <a:pt x="2395" y="2363"/>
                    <a:pt x="2395" y="2363"/>
                    <a:pt x="2395" y="2363"/>
                  </a:cubicBezTo>
                  <a:cubicBezTo>
                    <a:pt x="2395" y="2205"/>
                    <a:pt x="2395" y="2205"/>
                    <a:pt x="2395" y="2205"/>
                  </a:cubicBezTo>
                  <a:cubicBezTo>
                    <a:pt x="320" y="2205"/>
                    <a:pt x="320" y="2205"/>
                    <a:pt x="320" y="2205"/>
                  </a:cubicBezTo>
                  <a:cubicBezTo>
                    <a:pt x="320" y="2363"/>
                    <a:pt x="320" y="2363"/>
                    <a:pt x="320" y="2363"/>
                  </a:cubicBezTo>
                  <a:cubicBezTo>
                    <a:pt x="139" y="2363"/>
                    <a:pt x="139" y="2363"/>
                    <a:pt x="139" y="2363"/>
                  </a:cubicBezTo>
                  <a:cubicBezTo>
                    <a:pt x="139" y="2514"/>
                    <a:pt x="139" y="2514"/>
                    <a:pt x="139" y="2514"/>
                  </a:cubicBezTo>
                  <a:cubicBezTo>
                    <a:pt x="0" y="2514"/>
                    <a:pt x="0" y="2514"/>
                    <a:pt x="0" y="2514"/>
                  </a:cubicBezTo>
                  <a:cubicBezTo>
                    <a:pt x="0" y="2671"/>
                    <a:pt x="0" y="2671"/>
                    <a:pt x="0" y="2671"/>
                  </a:cubicBezTo>
                  <a:cubicBezTo>
                    <a:pt x="2716" y="2671"/>
                    <a:pt x="2716" y="2671"/>
                    <a:pt x="2716" y="2671"/>
                  </a:cubicBezTo>
                  <a:cubicBezTo>
                    <a:pt x="2716" y="2514"/>
                    <a:pt x="2716" y="2514"/>
                    <a:pt x="2716" y="2514"/>
                  </a:cubicBezTo>
                  <a:cubicBezTo>
                    <a:pt x="2582" y="2514"/>
                    <a:pt x="2582" y="2514"/>
                    <a:pt x="2582" y="2514"/>
                  </a:cubicBezTo>
                  <a:lnTo>
                    <a:pt x="2582" y="2363"/>
                  </a:lnTo>
                  <a:close/>
                  <a:moveTo>
                    <a:pt x="765" y="2078"/>
                  </a:moveTo>
                  <a:cubicBezTo>
                    <a:pt x="765" y="1292"/>
                    <a:pt x="765" y="1292"/>
                    <a:pt x="765" y="1292"/>
                  </a:cubicBezTo>
                  <a:cubicBezTo>
                    <a:pt x="856" y="1292"/>
                    <a:pt x="856" y="1292"/>
                    <a:pt x="856" y="1292"/>
                  </a:cubicBezTo>
                  <a:cubicBezTo>
                    <a:pt x="856" y="1188"/>
                    <a:pt x="856" y="1188"/>
                    <a:pt x="856" y="1188"/>
                  </a:cubicBezTo>
                  <a:cubicBezTo>
                    <a:pt x="856" y="1125"/>
                    <a:pt x="804" y="1074"/>
                    <a:pt x="741" y="1074"/>
                  </a:cubicBezTo>
                  <a:cubicBezTo>
                    <a:pt x="341" y="1074"/>
                    <a:pt x="341" y="1074"/>
                    <a:pt x="341" y="1074"/>
                  </a:cubicBezTo>
                  <a:cubicBezTo>
                    <a:pt x="278" y="1074"/>
                    <a:pt x="226" y="1125"/>
                    <a:pt x="226" y="1188"/>
                  </a:cubicBezTo>
                  <a:cubicBezTo>
                    <a:pt x="226" y="1292"/>
                    <a:pt x="226" y="1292"/>
                    <a:pt x="226" y="1292"/>
                  </a:cubicBezTo>
                  <a:cubicBezTo>
                    <a:pt x="323" y="1292"/>
                    <a:pt x="323" y="1292"/>
                    <a:pt x="323" y="1292"/>
                  </a:cubicBezTo>
                  <a:cubicBezTo>
                    <a:pt x="323" y="2078"/>
                    <a:pt x="323" y="2078"/>
                    <a:pt x="323" y="2078"/>
                  </a:cubicBezTo>
                  <a:lnTo>
                    <a:pt x="765" y="2078"/>
                  </a:lnTo>
                  <a:close/>
                  <a:moveTo>
                    <a:pt x="2392" y="2078"/>
                  </a:moveTo>
                  <a:cubicBezTo>
                    <a:pt x="2392" y="1292"/>
                    <a:pt x="2392" y="1292"/>
                    <a:pt x="2392" y="1292"/>
                  </a:cubicBezTo>
                  <a:cubicBezTo>
                    <a:pt x="2489" y="1292"/>
                    <a:pt x="2489" y="1292"/>
                    <a:pt x="2489" y="1292"/>
                  </a:cubicBezTo>
                  <a:cubicBezTo>
                    <a:pt x="2489" y="1189"/>
                    <a:pt x="2489" y="1189"/>
                    <a:pt x="2489" y="1189"/>
                  </a:cubicBezTo>
                  <a:cubicBezTo>
                    <a:pt x="2489" y="1125"/>
                    <a:pt x="2438" y="1074"/>
                    <a:pt x="2374" y="1074"/>
                  </a:cubicBezTo>
                  <a:cubicBezTo>
                    <a:pt x="1974" y="1074"/>
                    <a:pt x="1974" y="1074"/>
                    <a:pt x="1974" y="1074"/>
                  </a:cubicBezTo>
                  <a:cubicBezTo>
                    <a:pt x="1911" y="1074"/>
                    <a:pt x="1860" y="1125"/>
                    <a:pt x="1860" y="1189"/>
                  </a:cubicBezTo>
                  <a:cubicBezTo>
                    <a:pt x="1860" y="1292"/>
                    <a:pt x="1860" y="1292"/>
                    <a:pt x="1860" y="1292"/>
                  </a:cubicBezTo>
                  <a:cubicBezTo>
                    <a:pt x="1957" y="1292"/>
                    <a:pt x="1957" y="1292"/>
                    <a:pt x="1957" y="1292"/>
                  </a:cubicBezTo>
                  <a:cubicBezTo>
                    <a:pt x="1957" y="2078"/>
                    <a:pt x="1957" y="2078"/>
                    <a:pt x="1957" y="2078"/>
                  </a:cubicBezTo>
                  <a:lnTo>
                    <a:pt x="2392" y="2078"/>
                  </a:lnTo>
                  <a:close/>
                  <a:moveTo>
                    <a:pt x="1575" y="2078"/>
                  </a:moveTo>
                  <a:cubicBezTo>
                    <a:pt x="1575" y="1292"/>
                    <a:pt x="1575" y="1292"/>
                    <a:pt x="1575" y="1292"/>
                  </a:cubicBezTo>
                  <a:cubicBezTo>
                    <a:pt x="1672" y="1292"/>
                    <a:pt x="1672" y="1292"/>
                    <a:pt x="1672" y="1292"/>
                  </a:cubicBezTo>
                  <a:cubicBezTo>
                    <a:pt x="1672" y="1188"/>
                    <a:pt x="1672" y="1188"/>
                    <a:pt x="1672" y="1188"/>
                  </a:cubicBezTo>
                  <a:cubicBezTo>
                    <a:pt x="1672" y="1125"/>
                    <a:pt x="1621" y="1074"/>
                    <a:pt x="1558" y="1074"/>
                  </a:cubicBezTo>
                  <a:cubicBezTo>
                    <a:pt x="1158" y="1074"/>
                    <a:pt x="1158" y="1074"/>
                    <a:pt x="1158" y="1074"/>
                  </a:cubicBezTo>
                  <a:cubicBezTo>
                    <a:pt x="1094" y="1074"/>
                    <a:pt x="1043" y="1125"/>
                    <a:pt x="1043" y="1188"/>
                  </a:cubicBezTo>
                  <a:cubicBezTo>
                    <a:pt x="1043" y="1292"/>
                    <a:pt x="1043" y="1292"/>
                    <a:pt x="1043" y="1292"/>
                  </a:cubicBezTo>
                  <a:cubicBezTo>
                    <a:pt x="1134" y="1292"/>
                    <a:pt x="1134" y="1292"/>
                    <a:pt x="1134" y="1292"/>
                  </a:cubicBezTo>
                  <a:cubicBezTo>
                    <a:pt x="1134" y="2078"/>
                    <a:pt x="1134" y="2078"/>
                    <a:pt x="1134" y="2078"/>
                  </a:cubicBezTo>
                  <a:lnTo>
                    <a:pt x="1575" y="2078"/>
                  </a:lnTo>
                  <a:close/>
                  <a:moveTo>
                    <a:pt x="2586" y="659"/>
                  </a:moveTo>
                  <a:cubicBezTo>
                    <a:pt x="1456" y="34"/>
                    <a:pt x="1456" y="34"/>
                    <a:pt x="1456" y="34"/>
                  </a:cubicBezTo>
                  <a:cubicBezTo>
                    <a:pt x="1394" y="0"/>
                    <a:pt x="1320" y="0"/>
                    <a:pt x="1259" y="34"/>
                  </a:cubicBezTo>
                  <a:cubicBezTo>
                    <a:pt x="130" y="659"/>
                    <a:pt x="130" y="659"/>
                    <a:pt x="130" y="659"/>
                  </a:cubicBezTo>
                  <a:cubicBezTo>
                    <a:pt x="57" y="699"/>
                    <a:pt x="12" y="776"/>
                    <a:pt x="12" y="859"/>
                  </a:cubicBezTo>
                  <a:cubicBezTo>
                    <a:pt x="12" y="929"/>
                    <a:pt x="12" y="929"/>
                    <a:pt x="12" y="929"/>
                  </a:cubicBezTo>
                  <a:cubicBezTo>
                    <a:pt x="2704" y="929"/>
                    <a:pt x="2704" y="929"/>
                    <a:pt x="2704" y="929"/>
                  </a:cubicBezTo>
                  <a:cubicBezTo>
                    <a:pt x="2704" y="859"/>
                    <a:pt x="2704" y="859"/>
                    <a:pt x="2704" y="859"/>
                  </a:cubicBezTo>
                  <a:cubicBezTo>
                    <a:pt x="2704" y="776"/>
                    <a:pt x="2658" y="699"/>
                    <a:pt x="2586" y="659"/>
                  </a:cubicBezTo>
                  <a:close/>
                  <a:moveTo>
                    <a:pt x="1809" y="604"/>
                  </a:moveTo>
                  <a:cubicBezTo>
                    <a:pt x="1806" y="615"/>
                    <a:pt x="1796" y="623"/>
                    <a:pt x="1785" y="623"/>
                  </a:cubicBezTo>
                  <a:cubicBezTo>
                    <a:pt x="929" y="623"/>
                    <a:pt x="929" y="623"/>
                    <a:pt x="929" y="623"/>
                  </a:cubicBezTo>
                  <a:cubicBezTo>
                    <a:pt x="918" y="623"/>
                    <a:pt x="908" y="615"/>
                    <a:pt x="905" y="604"/>
                  </a:cubicBezTo>
                  <a:cubicBezTo>
                    <a:pt x="903" y="593"/>
                    <a:pt x="907" y="582"/>
                    <a:pt x="917" y="577"/>
                  </a:cubicBezTo>
                  <a:cubicBezTo>
                    <a:pt x="1259" y="387"/>
                    <a:pt x="1259" y="387"/>
                    <a:pt x="1259" y="387"/>
                  </a:cubicBezTo>
                  <a:cubicBezTo>
                    <a:pt x="1320" y="354"/>
                    <a:pt x="1394" y="354"/>
                    <a:pt x="1456" y="387"/>
                  </a:cubicBezTo>
                  <a:cubicBezTo>
                    <a:pt x="1797" y="577"/>
                    <a:pt x="1797" y="577"/>
                    <a:pt x="1797" y="577"/>
                  </a:cubicBezTo>
                  <a:cubicBezTo>
                    <a:pt x="1807" y="582"/>
                    <a:pt x="1812" y="593"/>
                    <a:pt x="1809" y="604"/>
                  </a:cubicBezTo>
                  <a:close/>
                  <a:moveTo>
                    <a:pt x="1809" y="604"/>
                  </a:moveTo>
                  <a:cubicBezTo>
                    <a:pt x="1809" y="604"/>
                    <a:pt x="1809" y="604"/>
                    <a:pt x="1809" y="60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a:extLst>
              <a:ext uri="{FF2B5EF4-FFF2-40B4-BE49-F238E27FC236}">
                <a16:creationId xmlns:a16="http://schemas.microsoft.com/office/drawing/2014/main" id="{A961853C-722A-4CA0-BC38-C94D68B47A6A}"/>
              </a:ext>
            </a:extLst>
          </p:cNvPr>
          <p:cNvGrpSpPr/>
          <p:nvPr/>
        </p:nvGrpSpPr>
        <p:grpSpPr>
          <a:xfrm>
            <a:off x="7644521" y="3138542"/>
            <a:ext cx="4249082" cy="1463601"/>
            <a:chOff x="7644283" y="3138542"/>
            <a:chExt cx="4083527" cy="1463601"/>
          </a:xfrm>
        </p:grpSpPr>
        <p:sp>
          <p:nvSpPr>
            <p:cNvPr id="32" name="矩形: 圆角 31">
              <a:extLst>
                <a:ext uri="{FF2B5EF4-FFF2-40B4-BE49-F238E27FC236}">
                  <a16:creationId xmlns:a16="http://schemas.microsoft.com/office/drawing/2014/main" id="{CC9D635F-710E-4784-8245-0450F11DF69B}"/>
                </a:ext>
              </a:extLst>
            </p:cNvPr>
            <p:cNvSpPr/>
            <p:nvPr/>
          </p:nvSpPr>
          <p:spPr>
            <a:xfrm>
              <a:off x="7644283" y="4010045"/>
              <a:ext cx="4083527" cy="592098"/>
            </a:xfrm>
            <a:prstGeom prst="roundRect">
              <a:avLst>
                <a:gd name="adj" fmla="val 50000"/>
              </a:avLst>
            </a:prstGeom>
            <a:solidFill>
              <a:srgbClr val="0070C0"/>
            </a:solidFill>
            <a:ln w="3175">
              <a:noFill/>
            </a:ln>
            <a:effectLst>
              <a:outerShdw blurRad="241300" sx="102000" sy="102000" algn="ctr" rotWithShape="0">
                <a:srgbClr val="00589A">
                  <a:alpha val="27843"/>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TextBox 11">
              <a:extLst>
                <a:ext uri="{FF2B5EF4-FFF2-40B4-BE49-F238E27FC236}">
                  <a16:creationId xmlns:a16="http://schemas.microsoft.com/office/drawing/2014/main" id="{DF73D7F7-BA45-4925-830E-A50919D0DCF3}"/>
                </a:ext>
              </a:extLst>
            </p:cNvPr>
            <p:cNvSpPr txBox="1">
              <a:spLocks noChangeArrowheads="1"/>
            </p:cNvSpPr>
            <p:nvPr/>
          </p:nvSpPr>
          <p:spPr bwMode="auto">
            <a:xfrm>
              <a:off x="7689682" y="3138542"/>
              <a:ext cx="4022673" cy="140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3400" b="1" dirty="0">
                  <a:latin typeface="微软雅黑" panose="020B0503020204020204" pitchFamily="34" charset="-122"/>
                  <a:ea typeface="微软雅黑" panose="020B0503020204020204" pitchFamily="34" charset="-122"/>
                </a:rPr>
                <a:t>坚持社会主义办学</a:t>
              </a:r>
              <a:endParaRPr lang="en-US" altLang="zh-CN" sz="3400" b="1" dirty="0">
                <a:latin typeface="微软雅黑" panose="020B0503020204020204" pitchFamily="34" charset="-122"/>
                <a:ea typeface="微软雅黑" panose="020B0503020204020204" pitchFamily="34" charset="-122"/>
              </a:endParaRPr>
            </a:p>
            <a:p>
              <a:pPr>
                <a:lnSpc>
                  <a:spcPct val="150000"/>
                </a:lnSpc>
              </a:pPr>
              <a:r>
                <a:rPr lang="zh-CN" altLang="en-US" sz="2600" b="1" dirty="0">
                  <a:solidFill>
                    <a:schemeClr val="bg1"/>
                  </a:solidFill>
                  <a:latin typeface="微软雅黑" panose="020B0503020204020204" pitchFamily="34" charset="-122"/>
                  <a:ea typeface="微软雅黑" panose="020B0503020204020204" pitchFamily="34" charset="-122"/>
                </a:rPr>
                <a:t>学院始终贯彻党的教育方针</a:t>
              </a:r>
            </a:p>
          </p:txBody>
        </p:sp>
      </p:grpSp>
    </p:spTree>
    <p:extLst>
      <p:ext uri="{BB962C8B-B14F-4D97-AF65-F5344CB8AC3E}">
        <p14:creationId xmlns:p14="http://schemas.microsoft.com/office/powerpoint/2010/main" val="3671335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ppt_x</p:attrName>
                                            </p:attrNameLst>
                                          </p:cBhvr>
                                          <p:tavLst>
                                            <p:tav tm="0">
                                              <p:val>
                                                <p:strVal val="#ppt_x"/>
                                              </p:val>
                                            </p:tav>
                                            <p:tav tm="100000">
                                              <p:val>
                                                <p:strVal val="#ppt_x"/>
                                              </p:val>
                                            </p:tav>
                                          </p:tavLst>
                                        </p:anim>
                                        <p:anim calcmode="lin" valueType="num">
                                          <p:cBhvr>
                                            <p:cTn id="14" dur="75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14:presetBounceEnd="52000">
                                      <p:stCondLst>
                                        <p:cond delay="1500"/>
                                      </p:stCondLst>
                                      <p:childTnLst>
                                        <p:set>
                                          <p:cBhvr>
                                            <p:cTn id="16" dur="1" fill="hold">
                                              <p:stCondLst>
                                                <p:cond delay="0"/>
                                              </p:stCondLst>
                                            </p:cTn>
                                            <p:tgtEl>
                                              <p:spTgt spid="31"/>
                                            </p:tgtEl>
                                            <p:attrNameLst>
                                              <p:attrName>style.visibility</p:attrName>
                                            </p:attrNameLst>
                                          </p:cBhvr>
                                          <p:to>
                                            <p:strVal val="visible"/>
                                          </p:to>
                                        </p:set>
                                        <p:anim calcmode="lin" valueType="num" p14:bounceEnd="52000">
                                          <p:cBhvr additive="base">
                                            <p:cTn id="17" dur="750" fill="hold"/>
                                            <p:tgtEl>
                                              <p:spTgt spid="31"/>
                                            </p:tgtEl>
                                            <p:attrNameLst>
                                              <p:attrName>ppt_x</p:attrName>
                                            </p:attrNameLst>
                                          </p:cBhvr>
                                          <p:tavLst>
                                            <p:tav tm="0">
                                              <p:val>
                                                <p:strVal val="1+#ppt_w/2"/>
                                              </p:val>
                                            </p:tav>
                                            <p:tav tm="100000">
                                              <p:val>
                                                <p:strVal val="#ppt_x"/>
                                              </p:val>
                                            </p:tav>
                                          </p:tavLst>
                                        </p:anim>
                                        <p:anim calcmode="lin" valueType="num" p14:bounceEnd="52000">
                                          <p:cBhvr additive="base">
                                            <p:cTn id="18" dur="750" fill="hold"/>
                                            <p:tgtEl>
                                              <p:spTgt spid="31"/>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ppt_x</p:attrName>
                                            </p:attrNameLst>
                                          </p:cBhvr>
                                          <p:tavLst>
                                            <p:tav tm="0">
                                              <p:val>
                                                <p:strVal val="#ppt_x"/>
                                              </p:val>
                                            </p:tav>
                                            <p:tav tm="100000">
                                              <p:val>
                                                <p:strVal val="#ppt_x"/>
                                              </p:val>
                                            </p:tav>
                                          </p:tavLst>
                                        </p:anim>
                                        <p:anim calcmode="lin" valueType="num">
                                          <p:cBhvr>
                                            <p:cTn id="14" dur="75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150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750" fill="hold"/>
                                            <p:tgtEl>
                                              <p:spTgt spid="31"/>
                                            </p:tgtEl>
                                            <p:attrNameLst>
                                              <p:attrName>ppt_x</p:attrName>
                                            </p:attrNameLst>
                                          </p:cBhvr>
                                          <p:tavLst>
                                            <p:tav tm="0">
                                              <p:val>
                                                <p:strVal val="1+#ppt_w/2"/>
                                              </p:val>
                                            </p:tav>
                                            <p:tav tm="100000">
                                              <p:val>
                                                <p:strVal val="#ppt_x"/>
                                              </p:val>
                                            </p:tav>
                                          </p:tavLst>
                                        </p:anim>
                                        <p:anim calcmode="lin" valueType="num">
                                          <p:cBhvr additive="base">
                                            <p:cTn id="18" dur="750" fill="hold"/>
                                            <p:tgtEl>
                                              <p:spTgt spid="31"/>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E272979A-09FB-42AD-94CE-A5B3CBA85F02}"/>
              </a:ext>
            </a:extLst>
          </p:cNvPr>
          <p:cNvGrpSpPr/>
          <p:nvPr/>
        </p:nvGrpSpPr>
        <p:grpSpPr>
          <a:xfrm>
            <a:off x="0" y="1"/>
            <a:ext cx="12199504" cy="6858000"/>
            <a:chOff x="0" y="758642"/>
            <a:chExt cx="9149628" cy="6099358"/>
          </a:xfrm>
        </p:grpSpPr>
        <p:pic>
          <p:nvPicPr>
            <p:cNvPr id="74" name="图片 73">
              <a:extLst>
                <a:ext uri="{FF2B5EF4-FFF2-40B4-BE49-F238E27FC236}">
                  <a16:creationId xmlns:a16="http://schemas.microsoft.com/office/drawing/2014/main" id="{9D214143-295E-4D62-9481-D09D34B3E9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75" name="矩形 74">
              <a:extLst>
                <a:ext uri="{FF2B5EF4-FFF2-40B4-BE49-F238E27FC236}">
                  <a16:creationId xmlns:a16="http://schemas.microsoft.com/office/drawing/2014/main" id="{05EA4A1C-3451-48CE-A009-791D90BBA148}"/>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3BE2886F-5021-418B-8B24-9291F075A5D6}"/>
              </a:ext>
            </a:extLst>
          </p:cNvPr>
          <p:cNvSpPr>
            <a:spLocks noGrp="1"/>
          </p:cNvSpPr>
          <p:nvPr>
            <p:ph type="title"/>
          </p:nvPr>
        </p:nvSpPr>
        <p:spPr/>
        <p:txBody>
          <a:bodyPr>
            <a:normAutofit/>
          </a:bodyPr>
          <a:lstStyle/>
          <a:p>
            <a:r>
              <a:rPr lang="zh-CN" altLang="en-US" dirty="0"/>
              <a:t>党团建设</a:t>
            </a:r>
          </a:p>
        </p:txBody>
      </p:sp>
      <p:sp>
        <p:nvSpPr>
          <p:cNvPr id="36" name="矩形 35">
            <a:extLst>
              <a:ext uri="{FF2B5EF4-FFF2-40B4-BE49-F238E27FC236}">
                <a16:creationId xmlns:a16="http://schemas.microsoft.com/office/drawing/2014/main" id="{E8DF2CD4-2FBF-48BA-ACE8-E415B5138DA6}"/>
              </a:ext>
            </a:extLst>
          </p:cNvPr>
          <p:cNvSpPr/>
          <p:nvPr/>
        </p:nvSpPr>
        <p:spPr>
          <a:xfrm>
            <a:off x="0" y="2188839"/>
            <a:ext cx="3033486" cy="2429656"/>
          </a:xfrm>
          <a:prstGeom prst="rect">
            <a:avLst/>
          </a:prstGeom>
          <a:solidFill>
            <a:srgbClr val="B2D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D50BE7B0-0E04-4E2F-A4FF-C14D69BA80A2}"/>
              </a:ext>
            </a:extLst>
          </p:cNvPr>
          <p:cNvSpPr/>
          <p:nvPr/>
        </p:nvSpPr>
        <p:spPr>
          <a:xfrm>
            <a:off x="3033486" y="2188839"/>
            <a:ext cx="3072190" cy="2429656"/>
          </a:xfrm>
          <a:prstGeom prst="rect">
            <a:avLst/>
          </a:prstGeom>
          <a:solidFill>
            <a:srgbClr val="8DC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E4EB8497-F42E-46A4-83CC-5F8561A4F0D6}"/>
              </a:ext>
            </a:extLst>
          </p:cNvPr>
          <p:cNvSpPr/>
          <p:nvPr/>
        </p:nvSpPr>
        <p:spPr>
          <a:xfrm>
            <a:off x="6105676" y="2188839"/>
            <a:ext cx="3043162" cy="2429656"/>
          </a:xfrm>
          <a:prstGeom prst="rect">
            <a:avLst/>
          </a:prstGeom>
          <a:solidFill>
            <a:srgbClr val="4A9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1BF815A8-DD4B-4826-B2BB-6982BE3D7B71}"/>
              </a:ext>
            </a:extLst>
          </p:cNvPr>
          <p:cNvSpPr/>
          <p:nvPr/>
        </p:nvSpPr>
        <p:spPr>
          <a:xfrm>
            <a:off x="9148838" y="2188839"/>
            <a:ext cx="3057677" cy="2429656"/>
          </a:xfrm>
          <a:prstGeom prst="rect">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87E16005-D6E4-489B-8074-658E31FE474C}"/>
              </a:ext>
            </a:extLst>
          </p:cNvPr>
          <p:cNvSpPr/>
          <p:nvPr/>
        </p:nvSpPr>
        <p:spPr>
          <a:xfrm rot="5400000">
            <a:off x="3006469" y="3300450"/>
            <a:ext cx="391784" cy="337745"/>
          </a:xfrm>
          <a:prstGeom prst="triangle">
            <a:avLst/>
          </a:prstGeom>
          <a:solidFill>
            <a:srgbClr val="B2D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2500E4AE-FE67-4971-898E-FE27CDFF410F}"/>
              </a:ext>
            </a:extLst>
          </p:cNvPr>
          <p:cNvSpPr/>
          <p:nvPr/>
        </p:nvSpPr>
        <p:spPr>
          <a:xfrm rot="5400000">
            <a:off x="6068980" y="3300451"/>
            <a:ext cx="391784" cy="337745"/>
          </a:xfrm>
          <a:prstGeom prst="triangle">
            <a:avLst/>
          </a:prstGeom>
          <a:solidFill>
            <a:srgbClr val="8DC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89F0AE69-5569-40D3-B45F-483B999917D9}"/>
              </a:ext>
            </a:extLst>
          </p:cNvPr>
          <p:cNvSpPr/>
          <p:nvPr/>
        </p:nvSpPr>
        <p:spPr>
          <a:xfrm rot="5400000">
            <a:off x="9121818" y="3300452"/>
            <a:ext cx="391784" cy="337745"/>
          </a:xfrm>
          <a:prstGeom prst="triangle">
            <a:avLst/>
          </a:prstGeom>
          <a:solidFill>
            <a:srgbClr val="4A9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a:extLst>
              <a:ext uri="{FF2B5EF4-FFF2-40B4-BE49-F238E27FC236}">
                <a16:creationId xmlns:a16="http://schemas.microsoft.com/office/drawing/2014/main" id="{E3093F52-BBFD-4FE5-A7A7-1A01081F33B4}"/>
              </a:ext>
            </a:extLst>
          </p:cNvPr>
          <p:cNvPicPr>
            <a:picLocks noChangeAspect="1"/>
          </p:cNvPicPr>
          <p:nvPr/>
        </p:nvPicPr>
        <p:blipFill rotWithShape="1">
          <a:blip r:embed="rId3">
            <a:extLst>
              <a:ext uri="{28A0092B-C50C-407E-A947-70E740481C1C}">
                <a14:useLocalDpi xmlns:a14="http://schemas.microsoft.com/office/drawing/2010/main" val="0"/>
              </a:ext>
            </a:extLst>
          </a:blip>
          <a:srcRect t="9535"/>
          <a:stretch/>
        </p:blipFill>
        <p:spPr>
          <a:xfrm>
            <a:off x="0" y="0"/>
            <a:ext cx="3043162" cy="2205037"/>
          </a:xfrm>
          <a:prstGeom prst="round1Rect">
            <a:avLst>
              <a:gd name="adj" fmla="val 50000"/>
            </a:avLst>
          </a:prstGeom>
        </p:spPr>
      </p:pic>
      <p:pic>
        <p:nvPicPr>
          <p:cNvPr id="54" name="图片 53">
            <a:extLst>
              <a:ext uri="{FF2B5EF4-FFF2-40B4-BE49-F238E27FC236}">
                <a16:creationId xmlns:a16="http://schemas.microsoft.com/office/drawing/2014/main" id="{D0FAE87C-42DF-4669-9BFA-5983D5EA8170}"/>
              </a:ext>
            </a:extLst>
          </p:cNvPr>
          <p:cNvPicPr>
            <a:picLocks noChangeAspect="1"/>
          </p:cNvPicPr>
          <p:nvPr/>
        </p:nvPicPr>
        <p:blipFill rotWithShape="1">
          <a:blip r:embed="rId4">
            <a:extLst>
              <a:ext uri="{28A0092B-C50C-407E-A947-70E740481C1C}">
                <a14:useLocalDpi xmlns:a14="http://schemas.microsoft.com/office/drawing/2010/main" val="0"/>
              </a:ext>
            </a:extLst>
          </a:blip>
          <a:srcRect t="9050"/>
          <a:stretch/>
        </p:blipFill>
        <p:spPr>
          <a:xfrm>
            <a:off x="6095999" y="0"/>
            <a:ext cx="3033486" cy="2205037"/>
          </a:xfrm>
          <a:prstGeom prst="round1Rect">
            <a:avLst>
              <a:gd name="adj" fmla="val 50000"/>
            </a:avLst>
          </a:prstGeom>
        </p:spPr>
      </p:pic>
      <p:pic>
        <p:nvPicPr>
          <p:cNvPr id="56" name="图片 55">
            <a:extLst>
              <a:ext uri="{FF2B5EF4-FFF2-40B4-BE49-F238E27FC236}">
                <a16:creationId xmlns:a16="http://schemas.microsoft.com/office/drawing/2014/main" id="{97BA4B87-5B9B-42E0-BF53-950F6D0F411D}"/>
              </a:ext>
            </a:extLst>
          </p:cNvPr>
          <p:cNvPicPr>
            <a:picLocks noChangeAspect="1"/>
          </p:cNvPicPr>
          <p:nvPr/>
        </p:nvPicPr>
        <p:blipFill rotWithShape="1">
          <a:blip r:embed="rId5">
            <a:extLst>
              <a:ext uri="{28A0092B-C50C-407E-A947-70E740481C1C}">
                <a14:useLocalDpi xmlns:a14="http://schemas.microsoft.com/office/drawing/2010/main" val="0"/>
              </a:ext>
            </a:extLst>
          </a:blip>
          <a:srcRect t="10611"/>
          <a:stretch/>
        </p:blipFill>
        <p:spPr>
          <a:xfrm flipH="1">
            <a:off x="3033480" y="4618492"/>
            <a:ext cx="3052839" cy="2259748"/>
          </a:xfrm>
          <a:prstGeom prst="round1Rect">
            <a:avLst>
              <a:gd name="adj" fmla="val 50000"/>
            </a:avLst>
          </a:prstGeom>
        </p:spPr>
      </p:pic>
      <p:pic>
        <p:nvPicPr>
          <p:cNvPr id="60" name="图片 59">
            <a:extLst>
              <a:ext uri="{FF2B5EF4-FFF2-40B4-BE49-F238E27FC236}">
                <a16:creationId xmlns:a16="http://schemas.microsoft.com/office/drawing/2014/main" id="{877D4610-7196-4D30-870D-C24E222E269A}"/>
              </a:ext>
            </a:extLst>
          </p:cNvPr>
          <p:cNvPicPr>
            <a:picLocks noChangeAspect="1"/>
          </p:cNvPicPr>
          <p:nvPr/>
        </p:nvPicPr>
        <p:blipFill>
          <a:blip r:embed="rId6"/>
          <a:stretch>
            <a:fillRect/>
          </a:stretch>
        </p:blipFill>
        <p:spPr>
          <a:xfrm flipH="1">
            <a:off x="9173020" y="4618492"/>
            <a:ext cx="3048007" cy="2251398"/>
          </a:xfrm>
          <a:prstGeom prst="round1Rect">
            <a:avLst>
              <a:gd name="adj" fmla="val 50000"/>
            </a:avLst>
          </a:prstGeom>
        </p:spPr>
      </p:pic>
      <p:sp>
        <p:nvSpPr>
          <p:cNvPr id="65" name="椭圆 64">
            <a:extLst>
              <a:ext uri="{FF2B5EF4-FFF2-40B4-BE49-F238E27FC236}">
                <a16:creationId xmlns:a16="http://schemas.microsoft.com/office/drawing/2014/main" id="{914CC0A2-DC51-424E-969A-8EF61CC81697}"/>
              </a:ext>
            </a:extLst>
          </p:cNvPr>
          <p:cNvSpPr/>
          <p:nvPr/>
        </p:nvSpPr>
        <p:spPr>
          <a:xfrm>
            <a:off x="-463270" y="5445604"/>
            <a:ext cx="868466" cy="868464"/>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27347F89-6D3B-4F28-9269-BC0E221B62E0}"/>
              </a:ext>
            </a:extLst>
          </p:cNvPr>
          <p:cNvSpPr/>
          <p:nvPr/>
        </p:nvSpPr>
        <p:spPr>
          <a:xfrm rot="1696162">
            <a:off x="-579532" y="5839457"/>
            <a:ext cx="2244443" cy="2244438"/>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176B30F1-21C5-41B5-9EB6-765E27072B1A}"/>
              </a:ext>
            </a:extLst>
          </p:cNvPr>
          <p:cNvSpPr/>
          <p:nvPr/>
        </p:nvSpPr>
        <p:spPr>
          <a:xfrm rot="7580088">
            <a:off x="10932904" y="-1110327"/>
            <a:ext cx="2244443" cy="2244438"/>
          </a:xfrm>
          <a:prstGeom prst="ellipse">
            <a:avLst/>
          </a:prstGeom>
          <a:gradFill>
            <a:gsLst>
              <a:gs pos="0">
                <a:srgbClr val="207CD8">
                  <a:alpha val="0"/>
                </a:srgbClr>
              </a:gs>
              <a:gs pos="100000">
                <a:srgbClr val="207CD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A6FC9ABD-E92C-4947-94FA-6F78EB6B5947}"/>
              </a:ext>
            </a:extLst>
          </p:cNvPr>
          <p:cNvSpPr/>
          <p:nvPr/>
        </p:nvSpPr>
        <p:spPr>
          <a:xfrm>
            <a:off x="11908167" y="813619"/>
            <a:ext cx="596696" cy="596694"/>
          </a:xfrm>
          <a:prstGeom prst="ellipse">
            <a:avLst/>
          </a:prstGeom>
          <a:solidFill>
            <a:srgbClr val="207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24252" y="2537743"/>
            <a:ext cx="2354461" cy="1611988"/>
            <a:chOff x="224252" y="2537743"/>
            <a:chExt cx="2354461" cy="1611988"/>
          </a:xfrm>
        </p:grpSpPr>
        <p:sp>
          <p:nvSpPr>
            <p:cNvPr id="61" name="文本框 60">
              <a:extLst>
                <a:ext uri="{FF2B5EF4-FFF2-40B4-BE49-F238E27FC236}">
                  <a16:creationId xmlns:a16="http://schemas.microsoft.com/office/drawing/2014/main" id="{8C4F0C5F-EF26-41D9-AA54-E474EFF480C9}"/>
                </a:ext>
              </a:extLst>
            </p:cNvPr>
            <p:cNvSpPr txBox="1"/>
            <p:nvPr/>
          </p:nvSpPr>
          <p:spPr>
            <a:xfrm>
              <a:off x="245539" y="2537743"/>
              <a:ext cx="956431" cy="584775"/>
            </a:xfrm>
            <a:prstGeom prst="rect">
              <a:avLst/>
            </a:prstGeom>
            <a:noFill/>
          </p:spPr>
          <p:txBody>
            <a:bodyPr wrap="square" rtlCol="0">
              <a:spAutoFit/>
            </a:bodyPr>
            <a:lstStyle/>
            <a:p>
              <a:r>
                <a:rPr lang="en-US" altLang="zh-CN" sz="3200" b="1" dirty="0">
                  <a:solidFill>
                    <a:schemeClr val="bg1"/>
                  </a:solidFill>
                  <a:latin typeface="汉仪粗宋简" panose="02010609000101010101" pitchFamily="49" charset="-122"/>
                  <a:ea typeface="汉仪粗宋简" panose="02010609000101010101" pitchFamily="49" charset="-122"/>
                </a:rPr>
                <a:t>01</a:t>
              </a:r>
              <a:endParaRPr lang="zh-CN" altLang="en-US" sz="3200" b="1" dirty="0">
                <a:solidFill>
                  <a:schemeClr val="bg1"/>
                </a:solidFill>
                <a:latin typeface="汉仪粗宋简" panose="02010609000101010101" pitchFamily="49" charset="-122"/>
                <a:ea typeface="汉仪粗宋简" panose="02010609000101010101" pitchFamily="49" charset="-122"/>
              </a:endParaRPr>
            </a:p>
          </p:txBody>
        </p:sp>
        <p:sp>
          <p:nvSpPr>
            <p:cNvPr id="69" name="矩形 68">
              <a:extLst>
                <a:ext uri="{FF2B5EF4-FFF2-40B4-BE49-F238E27FC236}">
                  <a16:creationId xmlns:a16="http://schemas.microsoft.com/office/drawing/2014/main" id="{6E4971BC-59F0-49ED-9463-D4F65124DE96}"/>
                </a:ext>
              </a:extLst>
            </p:cNvPr>
            <p:cNvSpPr/>
            <p:nvPr/>
          </p:nvSpPr>
          <p:spPr>
            <a:xfrm>
              <a:off x="224252" y="3044877"/>
              <a:ext cx="2354461" cy="1104854"/>
            </a:xfrm>
            <a:prstGeom prst="rect">
              <a:avLst/>
            </a:prstGeom>
          </p:spPr>
          <p:txBody>
            <a:bodyPr wrap="square">
              <a:spAutoFit/>
            </a:bodyPr>
            <a:lstStyle/>
            <a:p>
              <a:pPr>
                <a:lnSpc>
                  <a:spcPct val="120000"/>
                </a:lnSpc>
              </a:pPr>
              <a:r>
                <a:rPr lang="zh-CN" altLang="en-US" sz="1400" b="0" i="0" dirty="0">
                  <a:solidFill>
                    <a:srgbClr val="333333"/>
                  </a:solidFill>
                  <a:effectLst/>
                  <a:latin typeface="汉仪粗宋简" panose="02010609000101010101" pitchFamily="49" charset="-122"/>
                  <a:ea typeface="汉仪粗宋简" panose="02010609000101010101" pitchFamily="49" charset="-122"/>
                </a:rPr>
                <a:t>戏剧系成立于 </a:t>
              </a:r>
              <a:r>
                <a:rPr lang="en-US" altLang="zh-CN" sz="1400" b="0" i="0" dirty="0">
                  <a:solidFill>
                    <a:srgbClr val="333333"/>
                  </a:solidFill>
                  <a:effectLst/>
                  <a:latin typeface="汉仪粗宋简" panose="02010609000101010101" pitchFamily="49" charset="-122"/>
                  <a:ea typeface="汉仪粗宋简" panose="02010609000101010101" pitchFamily="49" charset="-122"/>
                </a:rPr>
                <a:t>1994 </a:t>
              </a:r>
              <a:r>
                <a:rPr lang="zh-CN" altLang="en-US" sz="1400" b="0" i="0" dirty="0">
                  <a:solidFill>
                    <a:srgbClr val="333333"/>
                  </a:solidFill>
                  <a:effectLst/>
                  <a:latin typeface="汉仪粗宋简" panose="02010609000101010101" pitchFamily="49" charset="-122"/>
                  <a:ea typeface="汉仪粗宋简" panose="02010609000101010101" pitchFamily="49" charset="-122"/>
                </a:rPr>
                <a:t>年，现开设有影视表演和人物形象设计 </a:t>
              </a:r>
              <a:r>
                <a:rPr lang="en-US" altLang="zh-CN" sz="1400" b="0" i="0" dirty="0">
                  <a:solidFill>
                    <a:srgbClr val="333333"/>
                  </a:solidFill>
                  <a:effectLst/>
                  <a:latin typeface="汉仪粗宋简" panose="02010609000101010101" pitchFamily="49" charset="-122"/>
                  <a:ea typeface="汉仪粗宋简" panose="02010609000101010101" pitchFamily="49" charset="-122"/>
                </a:rPr>
                <a:t>2 </a:t>
              </a:r>
              <a:r>
                <a:rPr lang="zh-CN" altLang="en-US" sz="1400" b="0" i="0" dirty="0">
                  <a:solidFill>
                    <a:srgbClr val="333333"/>
                  </a:solidFill>
                  <a:effectLst/>
                  <a:latin typeface="汉仪粗宋简" panose="02010609000101010101" pitchFamily="49" charset="-122"/>
                  <a:ea typeface="汉仪粗宋简" panose="02010609000101010101" pitchFamily="49" charset="-122"/>
                </a:rPr>
                <a:t>个专业 </a:t>
              </a:r>
              <a:r>
                <a:rPr lang="en-US" altLang="zh-CN" sz="1400" b="0" i="0" dirty="0">
                  <a:solidFill>
                    <a:srgbClr val="333333"/>
                  </a:solidFill>
                  <a:effectLst/>
                  <a:latin typeface="汉仪粗宋简" panose="02010609000101010101" pitchFamily="49" charset="-122"/>
                  <a:ea typeface="汉仪粗宋简" panose="02010609000101010101" pitchFamily="49" charset="-122"/>
                </a:rPr>
                <a:t>, </a:t>
              </a:r>
              <a:r>
                <a:rPr lang="zh-CN" altLang="en-US" sz="1400" b="0" i="0" dirty="0">
                  <a:solidFill>
                    <a:srgbClr val="333333"/>
                  </a:solidFill>
                  <a:effectLst/>
                  <a:latin typeface="汉仪粗宋简" panose="02010609000101010101" pitchFamily="49" charset="-122"/>
                  <a:ea typeface="汉仪粗宋简" panose="02010609000101010101" pitchFamily="49" charset="-122"/>
                </a:rPr>
                <a:t>在校生 </a:t>
              </a:r>
              <a:r>
                <a:rPr lang="en-US" altLang="zh-CN" sz="1400" b="0" i="0" dirty="0">
                  <a:solidFill>
                    <a:srgbClr val="333333"/>
                  </a:solidFill>
                  <a:effectLst/>
                  <a:latin typeface="汉仪粗宋简" panose="02010609000101010101" pitchFamily="49" charset="-122"/>
                  <a:ea typeface="汉仪粗宋简" panose="02010609000101010101" pitchFamily="49" charset="-122"/>
                </a:rPr>
                <a:t>10 </a:t>
              </a:r>
              <a:r>
                <a:rPr lang="zh-CN" altLang="en-US" sz="1400" b="0" i="0" dirty="0">
                  <a:solidFill>
                    <a:srgbClr val="333333"/>
                  </a:solidFill>
                  <a:effectLst/>
                  <a:latin typeface="汉仪粗宋简" panose="02010609000101010101" pitchFamily="49" charset="-122"/>
                  <a:ea typeface="汉仪粗宋简" panose="02010609000101010101" pitchFamily="49" charset="-122"/>
                </a:rPr>
                <a:t>个班级， </a:t>
              </a:r>
              <a:r>
                <a:rPr lang="en-US" altLang="zh-CN" sz="1400" b="0" i="0" dirty="0">
                  <a:solidFill>
                    <a:srgbClr val="333333"/>
                  </a:solidFill>
                  <a:effectLst/>
                  <a:latin typeface="汉仪粗宋简" panose="02010609000101010101" pitchFamily="49" charset="-122"/>
                  <a:ea typeface="汉仪粗宋简" panose="02010609000101010101" pitchFamily="49" charset="-122"/>
                </a:rPr>
                <a:t>342 </a:t>
              </a:r>
              <a:r>
                <a:rPr lang="zh-CN" altLang="en-US" sz="1400" b="0" i="0" dirty="0">
                  <a:solidFill>
                    <a:srgbClr val="333333"/>
                  </a:solidFill>
                  <a:effectLst/>
                  <a:latin typeface="汉仪粗宋简" panose="02010609000101010101" pitchFamily="49" charset="-122"/>
                  <a:ea typeface="汉仪粗宋简" panose="02010609000101010101" pitchFamily="49" charset="-122"/>
                </a:rPr>
                <a:t>人。</a:t>
              </a:r>
              <a:endParaRPr lang="zh-CN" altLang="en-US" sz="1400" dirty="0">
                <a:latin typeface="汉仪粗宋简" panose="02010609000101010101" pitchFamily="49" charset="-122"/>
                <a:ea typeface="汉仪粗宋简" panose="02010609000101010101" pitchFamily="49" charset="-122"/>
              </a:endParaRPr>
            </a:p>
          </p:txBody>
        </p:sp>
      </p:grpSp>
      <p:grpSp>
        <p:nvGrpSpPr>
          <p:cNvPr id="8" name="组合 7"/>
          <p:cNvGrpSpPr/>
          <p:nvPr/>
        </p:nvGrpSpPr>
        <p:grpSpPr>
          <a:xfrm>
            <a:off x="3351794" y="2537743"/>
            <a:ext cx="2391969" cy="1611988"/>
            <a:chOff x="3351794" y="2537743"/>
            <a:chExt cx="2391969" cy="1611988"/>
          </a:xfrm>
        </p:grpSpPr>
        <p:sp>
          <p:nvSpPr>
            <p:cNvPr id="62" name="文本框 61">
              <a:extLst>
                <a:ext uri="{FF2B5EF4-FFF2-40B4-BE49-F238E27FC236}">
                  <a16:creationId xmlns:a16="http://schemas.microsoft.com/office/drawing/2014/main" id="{61AB0C34-7AA5-4C50-8B76-E254EFDE277D}"/>
                </a:ext>
              </a:extLst>
            </p:cNvPr>
            <p:cNvSpPr txBox="1"/>
            <p:nvPr/>
          </p:nvSpPr>
          <p:spPr>
            <a:xfrm>
              <a:off x="3351794" y="2537743"/>
              <a:ext cx="956431" cy="584775"/>
            </a:xfrm>
            <a:prstGeom prst="rect">
              <a:avLst/>
            </a:prstGeom>
            <a:noFill/>
          </p:spPr>
          <p:txBody>
            <a:bodyPr wrap="square" rtlCol="0">
              <a:spAutoFit/>
            </a:bodyPr>
            <a:lstStyle/>
            <a:p>
              <a:r>
                <a:rPr lang="en-US" altLang="zh-CN" sz="3200" b="1" dirty="0">
                  <a:solidFill>
                    <a:schemeClr val="bg1"/>
                  </a:solidFill>
                  <a:latin typeface="汉仪粗宋简" panose="02010609000101010101" pitchFamily="49" charset="-122"/>
                  <a:ea typeface="汉仪粗宋简" panose="02010609000101010101" pitchFamily="49" charset="-122"/>
                </a:rPr>
                <a:t>02</a:t>
              </a:r>
              <a:endParaRPr lang="zh-CN" altLang="en-US" sz="3200" b="1" dirty="0">
                <a:solidFill>
                  <a:schemeClr val="bg1"/>
                </a:solidFill>
                <a:latin typeface="汉仪粗宋简" panose="02010609000101010101" pitchFamily="49" charset="-122"/>
                <a:ea typeface="汉仪粗宋简" panose="02010609000101010101" pitchFamily="49" charset="-122"/>
              </a:endParaRPr>
            </a:p>
          </p:txBody>
        </p:sp>
        <p:sp>
          <p:nvSpPr>
            <p:cNvPr id="70" name="矩形 69">
              <a:extLst>
                <a:ext uri="{FF2B5EF4-FFF2-40B4-BE49-F238E27FC236}">
                  <a16:creationId xmlns:a16="http://schemas.microsoft.com/office/drawing/2014/main" id="{6ECB1594-EB81-48F7-A3EE-A917EBB45B7D}"/>
                </a:ext>
              </a:extLst>
            </p:cNvPr>
            <p:cNvSpPr/>
            <p:nvPr/>
          </p:nvSpPr>
          <p:spPr>
            <a:xfrm>
              <a:off x="3389302" y="3044877"/>
              <a:ext cx="2354461" cy="1104854"/>
            </a:xfrm>
            <a:prstGeom prst="rect">
              <a:avLst/>
            </a:prstGeom>
          </p:spPr>
          <p:txBody>
            <a:bodyPr wrap="square">
              <a:spAutoFit/>
            </a:bodyPr>
            <a:lstStyle/>
            <a:p>
              <a:pPr>
                <a:lnSpc>
                  <a:spcPct val="120000"/>
                </a:lnSpc>
              </a:pPr>
              <a:r>
                <a:rPr lang="zh-CN" altLang="en-US" sz="1400" dirty="0">
                  <a:solidFill>
                    <a:srgbClr val="333333"/>
                  </a:solidFill>
                  <a:latin typeface="汉仪粗宋简" panose="02010609000101010101" pitchFamily="49" charset="-122"/>
                  <a:ea typeface="汉仪粗宋简" panose="02010609000101010101" pitchFamily="49" charset="-122"/>
                </a:rPr>
                <a:t>舞蹈系创建于 </a:t>
              </a:r>
              <a:r>
                <a:rPr lang="en-US" altLang="zh-CN" sz="1400" dirty="0">
                  <a:solidFill>
                    <a:srgbClr val="333333"/>
                  </a:solidFill>
                  <a:latin typeface="汉仪粗宋简" panose="02010609000101010101" pitchFamily="49" charset="-122"/>
                  <a:ea typeface="汉仪粗宋简" panose="02010609000101010101" pitchFamily="49" charset="-122"/>
                </a:rPr>
                <a:t>1992 </a:t>
              </a:r>
              <a:r>
                <a:rPr lang="zh-CN" altLang="en-US" sz="1400" dirty="0">
                  <a:solidFill>
                    <a:srgbClr val="333333"/>
                  </a:solidFill>
                  <a:latin typeface="汉仪粗宋简" panose="02010609000101010101" pitchFamily="49" charset="-122"/>
                  <a:ea typeface="汉仪粗宋简" panose="02010609000101010101" pitchFamily="49" charset="-122"/>
                </a:rPr>
                <a:t>年，现开设有舞蹈表演专业，培养第一线工作需要的德、智、体、美各方面全面发展。</a:t>
              </a:r>
              <a:endParaRPr lang="zh-CN" altLang="en-US" sz="1400" dirty="0">
                <a:latin typeface="汉仪粗宋简" panose="02010609000101010101" pitchFamily="49" charset="-122"/>
                <a:ea typeface="汉仪粗宋简" panose="02010609000101010101" pitchFamily="49" charset="-122"/>
              </a:endParaRPr>
            </a:p>
          </p:txBody>
        </p:sp>
      </p:grpSp>
      <p:grpSp>
        <p:nvGrpSpPr>
          <p:cNvPr id="9" name="组合 8"/>
          <p:cNvGrpSpPr/>
          <p:nvPr/>
        </p:nvGrpSpPr>
        <p:grpSpPr>
          <a:xfrm>
            <a:off x="6458049" y="2537743"/>
            <a:ext cx="2402998" cy="1611988"/>
            <a:chOff x="6458049" y="2537743"/>
            <a:chExt cx="2402998" cy="1611988"/>
          </a:xfrm>
        </p:grpSpPr>
        <p:sp>
          <p:nvSpPr>
            <p:cNvPr id="63" name="文本框 62">
              <a:extLst>
                <a:ext uri="{FF2B5EF4-FFF2-40B4-BE49-F238E27FC236}">
                  <a16:creationId xmlns:a16="http://schemas.microsoft.com/office/drawing/2014/main" id="{C58026E6-4295-4AA7-8F7E-F179402F2CB3}"/>
                </a:ext>
              </a:extLst>
            </p:cNvPr>
            <p:cNvSpPr txBox="1"/>
            <p:nvPr/>
          </p:nvSpPr>
          <p:spPr>
            <a:xfrm>
              <a:off x="6458049" y="2537743"/>
              <a:ext cx="956431" cy="584775"/>
            </a:xfrm>
            <a:prstGeom prst="rect">
              <a:avLst/>
            </a:prstGeom>
            <a:noFill/>
          </p:spPr>
          <p:txBody>
            <a:bodyPr wrap="square" rtlCol="0">
              <a:spAutoFit/>
            </a:bodyPr>
            <a:lstStyle/>
            <a:p>
              <a:r>
                <a:rPr lang="en-US" altLang="zh-CN" sz="3200" b="1" dirty="0">
                  <a:solidFill>
                    <a:schemeClr val="bg1"/>
                  </a:solidFill>
                  <a:latin typeface="汉仪粗宋简" panose="02010609000101010101" pitchFamily="49" charset="-122"/>
                  <a:ea typeface="汉仪粗宋简" panose="02010609000101010101" pitchFamily="49" charset="-122"/>
                </a:rPr>
                <a:t>03</a:t>
              </a:r>
              <a:endParaRPr lang="zh-CN" altLang="en-US" sz="3200" b="1" dirty="0">
                <a:solidFill>
                  <a:schemeClr val="bg1"/>
                </a:solidFill>
                <a:latin typeface="汉仪粗宋简" panose="02010609000101010101" pitchFamily="49" charset="-122"/>
                <a:ea typeface="汉仪粗宋简" panose="02010609000101010101" pitchFamily="49" charset="-122"/>
              </a:endParaRPr>
            </a:p>
          </p:txBody>
        </p:sp>
        <p:sp>
          <p:nvSpPr>
            <p:cNvPr id="71" name="矩形 70">
              <a:extLst>
                <a:ext uri="{FF2B5EF4-FFF2-40B4-BE49-F238E27FC236}">
                  <a16:creationId xmlns:a16="http://schemas.microsoft.com/office/drawing/2014/main" id="{22F82532-0FDD-4235-8DD9-7D531525AD68}"/>
                </a:ext>
              </a:extLst>
            </p:cNvPr>
            <p:cNvSpPr/>
            <p:nvPr/>
          </p:nvSpPr>
          <p:spPr>
            <a:xfrm>
              <a:off x="6506586" y="3044877"/>
              <a:ext cx="2354461" cy="1104854"/>
            </a:xfrm>
            <a:prstGeom prst="rect">
              <a:avLst/>
            </a:prstGeom>
          </p:spPr>
          <p:txBody>
            <a:bodyPr wrap="square">
              <a:spAutoFit/>
            </a:bodyPr>
            <a:lstStyle/>
            <a:p>
              <a:pPr>
                <a:lnSpc>
                  <a:spcPct val="120000"/>
                </a:lnSpc>
              </a:pPr>
              <a:r>
                <a:rPr lang="zh-CN" altLang="en-US" sz="1400" dirty="0">
                  <a:solidFill>
                    <a:srgbClr val="333333"/>
                  </a:solidFill>
                  <a:latin typeface="汉仪粗宋简" panose="02010609000101010101" pitchFamily="49" charset="-122"/>
                  <a:ea typeface="汉仪粗宋简" panose="02010609000101010101" pitchFamily="49" charset="-122"/>
                </a:rPr>
                <a:t>美术系成立于 </a:t>
              </a:r>
              <a:r>
                <a:rPr lang="en-US" altLang="zh-CN" sz="1400" dirty="0">
                  <a:solidFill>
                    <a:srgbClr val="333333"/>
                  </a:solidFill>
                  <a:latin typeface="汉仪粗宋简" panose="02010609000101010101" pitchFamily="49" charset="-122"/>
                  <a:ea typeface="汉仪粗宋简" panose="02010609000101010101" pitchFamily="49" charset="-122"/>
                </a:rPr>
                <a:t>1977 </a:t>
              </a:r>
              <a:r>
                <a:rPr lang="zh-CN" altLang="en-US" sz="1400" dirty="0">
                  <a:solidFill>
                    <a:srgbClr val="333333"/>
                  </a:solidFill>
                  <a:latin typeface="汉仪粗宋简" panose="02010609000101010101" pitchFamily="49" charset="-122"/>
                  <a:ea typeface="汉仪粗宋简" panose="02010609000101010101" pitchFamily="49" charset="-122"/>
                </a:rPr>
                <a:t>年， 迄今已有 </a:t>
              </a:r>
              <a:r>
                <a:rPr lang="en-US" altLang="zh-CN" sz="1400" dirty="0">
                  <a:solidFill>
                    <a:srgbClr val="333333"/>
                  </a:solidFill>
                  <a:latin typeface="汉仪粗宋简" panose="02010609000101010101" pitchFamily="49" charset="-122"/>
                  <a:ea typeface="汉仪粗宋简" panose="02010609000101010101" pitchFamily="49" charset="-122"/>
                </a:rPr>
                <a:t>30 </a:t>
              </a:r>
              <a:r>
                <a:rPr lang="zh-CN" altLang="en-US" sz="1400" dirty="0">
                  <a:solidFill>
                    <a:srgbClr val="333333"/>
                  </a:solidFill>
                  <a:latin typeface="汉仪粗宋简" panose="02010609000101010101" pitchFamily="49" charset="-122"/>
                  <a:ea typeface="汉仪粗宋简" panose="02010609000101010101" pitchFamily="49" charset="-122"/>
                </a:rPr>
                <a:t>余年的办学历史 ，现开设有艺术设计和装潢艺术设计 </a:t>
              </a:r>
              <a:r>
                <a:rPr lang="en-US" altLang="zh-CN" sz="1400" dirty="0">
                  <a:solidFill>
                    <a:srgbClr val="333333"/>
                  </a:solidFill>
                  <a:latin typeface="汉仪粗宋简" panose="02010609000101010101" pitchFamily="49" charset="-122"/>
                  <a:ea typeface="汉仪粗宋简" panose="02010609000101010101" pitchFamily="49" charset="-122"/>
                </a:rPr>
                <a:t>2 </a:t>
              </a:r>
              <a:r>
                <a:rPr lang="zh-CN" altLang="en-US" sz="1400" dirty="0">
                  <a:solidFill>
                    <a:srgbClr val="333333"/>
                  </a:solidFill>
                  <a:latin typeface="汉仪粗宋简" panose="02010609000101010101" pitchFamily="49" charset="-122"/>
                  <a:ea typeface="汉仪粗宋简" panose="02010609000101010101" pitchFamily="49" charset="-122"/>
                </a:rPr>
                <a:t>个专业。</a:t>
              </a:r>
              <a:endParaRPr lang="zh-CN" altLang="en-US" sz="1400" dirty="0">
                <a:latin typeface="汉仪粗宋简" panose="02010609000101010101" pitchFamily="49" charset="-122"/>
                <a:ea typeface="汉仪粗宋简" panose="02010609000101010101" pitchFamily="49" charset="-122"/>
              </a:endParaRPr>
            </a:p>
          </p:txBody>
        </p:sp>
      </p:grpSp>
      <p:grpSp>
        <p:nvGrpSpPr>
          <p:cNvPr id="10" name="组合 9"/>
          <p:cNvGrpSpPr/>
          <p:nvPr/>
        </p:nvGrpSpPr>
        <p:grpSpPr>
          <a:xfrm>
            <a:off x="9564304" y="2537743"/>
            <a:ext cx="2366224" cy="1611988"/>
            <a:chOff x="9564304" y="2537743"/>
            <a:chExt cx="2366224" cy="1611988"/>
          </a:xfrm>
        </p:grpSpPr>
        <p:sp>
          <p:nvSpPr>
            <p:cNvPr id="64" name="文本框 63">
              <a:extLst>
                <a:ext uri="{FF2B5EF4-FFF2-40B4-BE49-F238E27FC236}">
                  <a16:creationId xmlns:a16="http://schemas.microsoft.com/office/drawing/2014/main" id="{C26BD73B-32AF-48A3-8C34-98D9785905DB}"/>
                </a:ext>
              </a:extLst>
            </p:cNvPr>
            <p:cNvSpPr txBox="1"/>
            <p:nvPr/>
          </p:nvSpPr>
          <p:spPr>
            <a:xfrm>
              <a:off x="9564304" y="2537743"/>
              <a:ext cx="956431" cy="584775"/>
            </a:xfrm>
            <a:prstGeom prst="rect">
              <a:avLst/>
            </a:prstGeom>
            <a:noFill/>
          </p:spPr>
          <p:txBody>
            <a:bodyPr wrap="square" rtlCol="0">
              <a:spAutoFit/>
            </a:bodyPr>
            <a:lstStyle/>
            <a:p>
              <a:r>
                <a:rPr lang="en-US" altLang="zh-CN" sz="3200" b="1" dirty="0">
                  <a:solidFill>
                    <a:schemeClr val="bg1"/>
                  </a:solidFill>
                  <a:latin typeface="汉仪粗宋简" panose="02010609000101010101" pitchFamily="49" charset="-122"/>
                  <a:ea typeface="汉仪粗宋简" panose="02010609000101010101" pitchFamily="49" charset="-122"/>
                </a:rPr>
                <a:t>04</a:t>
              </a:r>
              <a:endParaRPr lang="zh-CN" altLang="en-US" sz="3200" b="1" dirty="0">
                <a:solidFill>
                  <a:schemeClr val="bg1"/>
                </a:solidFill>
                <a:latin typeface="汉仪粗宋简" panose="02010609000101010101" pitchFamily="49" charset="-122"/>
                <a:ea typeface="汉仪粗宋简" panose="02010609000101010101" pitchFamily="49" charset="-122"/>
              </a:endParaRPr>
            </a:p>
          </p:txBody>
        </p:sp>
        <p:sp>
          <p:nvSpPr>
            <p:cNvPr id="72" name="矩形 71">
              <a:extLst>
                <a:ext uri="{FF2B5EF4-FFF2-40B4-BE49-F238E27FC236}">
                  <a16:creationId xmlns:a16="http://schemas.microsoft.com/office/drawing/2014/main" id="{2E651068-3C65-45FC-B793-C02EAD65F36D}"/>
                </a:ext>
              </a:extLst>
            </p:cNvPr>
            <p:cNvSpPr/>
            <p:nvPr/>
          </p:nvSpPr>
          <p:spPr>
            <a:xfrm>
              <a:off x="9576067" y="3044877"/>
              <a:ext cx="2354461" cy="1104854"/>
            </a:xfrm>
            <a:prstGeom prst="rect">
              <a:avLst/>
            </a:prstGeom>
          </p:spPr>
          <p:txBody>
            <a:bodyPr wrap="square">
              <a:spAutoFit/>
            </a:bodyPr>
            <a:lstStyle/>
            <a:p>
              <a:pPr>
                <a:lnSpc>
                  <a:spcPct val="120000"/>
                </a:lnSpc>
              </a:pPr>
              <a:r>
                <a:rPr lang="zh-CN" altLang="en-US" sz="1400" dirty="0">
                  <a:solidFill>
                    <a:srgbClr val="333333"/>
                  </a:solidFill>
                  <a:latin typeface="汉仪粗宋简" panose="02010609000101010101" pitchFamily="49" charset="-122"/>
                  <a:ea typeface="汉仪粗宋简" panose="02010609000101010101" pitchFamily="49" charset="-122"/>
                </a:rPr>
                <a:t>音乐系现开设有音乐表演专业（声乐、器乐两个专业方向），已为社会培养了音乐合格人才近万人。</a:t>
              </a:r>
              <a:endParaRPr lang="zh-CN" altLang="en-US" sz="1400" dirty="0">
                <a:latin typeface="汉仪粗宋简" panose="02010609000101010101" pitchFamily="49" charset="-122"/>
                <a:ea typeface="汉仪粗宋简" panose="02010609000101010101" pitchFamily="49" charset="-122"/>
              </a:endParaRPr>
            </a:p>
          </p:txBody>
        </p:sp>
      </p:grpSp>
      <p:grpSp>
        <p:nvGrpSpPr>
          <p:cNvPr id="3" name="组合 2"/>
          <p:cNvGrpSpPr/>
          <p:nvPr/>
        </p:nvGrpSpPr>
        <p:grpSpPr>
          <a:xfrm>
            <a:off x="998606" y="1744230"/>
            <a:ext cx="798286" cy="843751"/>
            <a:chOff x="998606" y="1744230"/>
            <a:chExt cx="798286" cy="843751"/>
          </a:xfrm>
        </p:grpSpPr>
        <p:sp>
          <p:nvSpPr>
            <p:cNvPr id="47" name="椭圆 46">
              <a:extLst>
                <a:ext uri="{FF2B5EF4-FFF2-40B4-BE49-F238E27FC236}">
                  <a16:creationId xmlns:a16="http://schemas.microsoft.com/office/drawing/2014/main" id="{50BACE09-BAF4-4654-B247-1932CFBD598B}"/>
                </a:ext>
              </a:extLst>
            </p:cNvPr>
            <p:cNvSpPr/>
            <p:nvPr/>
          </p:nvSpPr>
          <p:spPr>
            <a:xfrm>
              <a:off x="998606" y="1789695"/>
              <a:ext cx="798286" cy="798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a:extLst>
                <a:ext uri="{FF2B5EF4-FFF2-40B4-BE49-F238E27FC236}">
                  <a16:creationId xmlns:a16="http://schemas.microsoft.com/office/drawing/2014/main" id="{5E154EA9-EC03-4EBA-8DCA-331CE9CDA3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1562" y="1744230"/>
              <a:ext cx="561726" cy="794456"/>
            </a:xfrm>
            <a:prstGeom prst="rect">
              <a:avLst/>
            </a:prstGeom>
          </p:spPr>
        </p:pic>
      </p:grpSp>
      <p:grpSp>
        <p:nvGrpSpPr>
          <p:cNvPr id="4" name="组合 3"/>
          <p:cNvGrpSpPr/>
          <p:nvPr/>
        </p:nvGrpSpPr>
        <p:grpSpPr>
          <a:xfrm>
            <a:off x="4170438" y="4168278"/>
            <a:ext cx="798286" cy="849361"/>
            <a:chOff x="4170438" y="4168278"/>
            <a:chExt cx="798286" cy="849361"/>
          </a:xfrm>
        </p:grpSpPr>
        <p:sp>
          <p:nvSpPr>
            <p:cNvPr id="49" name="椭圆 48">
              <a:extLst>
                <a:ext uri="{FF2B5EF4-FFF2-40B4-BE49-F238E27FC236}">
                  <a16:creationId xmlns:a16="http://schemas.microsoft.com/office/drawing/2014/main" id="{B2AA371A-0AF2-4B58-8907-AA5021307253}"/>
                </a:ext>
              </a:extLst>
            </p:cNvPr>
            <p:cNvSpPr/>
            <p:nvPr/>
          </p:nvSpPr>
          <p:spPr>
            <a:xfrm>
              <a:off x="4170438" y="4219353"/>
              <a:ext cx="798286" cy="798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a:extLst>
                <a:ext uri="{FF2B5EF4-FFF2-40B4-BE49-F238E27FC236}">
                  <a16:creationId xmlns:a16="http://schemas.microsoft.com/office/drawing/2014/main" id="{D1C1269B-DFDA-463F-8325-257000D019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95021" y="4168278"/>
              <a:ext cx="561774" cy="794456"/>
            </a:xfrm>
            <a:prstGeom prst="rect">
              <a:avLst/>
            </a:prstGeom>
          </p:spPr>
        </p:pic>
      </p:grpSp>
      <p:grpSp>
        <p:nvGrpSpPr>
          <p:cNvPr id="5" name="组合 4"/>
          <p:cNvGrpSpPr/>
          <p:nvPr/>
        </p:nvGrpSpPr>
        <p:grpSpPr>
          <a:xfrm>
            <a:off x="7232952" y="1789695"/>
            <a:ext cx="798286" cy="798286"/>
            <a:chOff x="7232952" y="1789695"/>
            <a:chExt cx="798286" cy="798286"/>
          </a:xfrm>
        </p:grpSpPr>
        <p:sp>
          <p:nvSpPr>
            <p:cNvPr id="48" name="椭圆 47">
              <a:extLst>
                <a:ext uri="{FF2B5EF4-FFF2-40B4-BE49-F238E27FC236}">
                  <a16:creationId xmlns:a16="http://schemas.microsoft.com/office/drawing/2014/main" id="{0D418AEB-AD0A-4FD6-9C9F-A59EED3D8DC7}"/>
                </a:ext>
              </a:extLst>
            </p:cNvPr>
            <p:cNvSpPr/>
            <p:nvPr/>
          </p:nvSpPr>
          <p:spPr>
            <a:xfrm>
              <a:off x="7232952" y="1789695"/>
              <a:ext cx="798286" cy="798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a:extLst>
                <a:ext uri="{FF2B5EF4-FFF2-40B4-BE49-F238E27FC236}">
                  <a16:creationId xmlns:a16="http://schemas.microsoft.com/office/drawing/2014/main" id="{00CC1C6D-0F5E-4D8F-91F7-D1A43EB7A62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83590" y="1888515"/>
              <a:ext cx="458303" cy="648128"/>
            </a:xfrm>
            <a:prstGeom prst="rect">
              <a:avLst/>
            </a:prstGeom>
          </p:spPr>
        </p:pic>
      </p:grpSp>
      <p:grpSp>
        <p:nvGrpSpPr>
          <p:cNvPr id="6" name="组合 5"/>
          <p:cNvGrpSpPr/>
          <p:nvPr/>
        </p:nvGrpSpPr>
        <p:grpSpPr>
          <a:xfrm>
            <a:off x="10442647" y="4219353"/>
            <a:ext cx="798286" cy="798286"/>
            <a:chOff x="10442647" y="4219353"/>
            <a:chExt cx="798286" cy="798286"/>
          </a:xfrm>
        </p:grpSpPr>
        <p:sp>
          <p:nvSpPr>
            <p:cNvPr id="50" name="椭圆 49">
              <a:extLst>
                <a:ext uri="{FF2B5EF4-FFF2-40B4-BE49-F238E27FC236}">
                  <a16:creationId xmlns:a16="http://schemas.microsoft.com/office/drawing/2014/main" id="{D356DC7E-BF29-4AD9-B7E4-5FDDA7238788}"/>
                </a:ext>
              </a:extLst>
            </p:cNvPr>
            <p:cNvSpPr/>
            <p:nvPr/>
          </p:nvSpPr>
          <p:spPr>
            <a:xfrm>
              <a:off x="10442647" y="4219353"/>
              <a:ext cx="798286" cy="798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a:extLst>
                <a:ext uri="{FF2B5EF4-FFF2-40B4-BE49-F238E27FC236}">
                  <a16:creationId xmlns:a16="http://schemas.microsoft.com/office/drawing/2014/main" id="{D2640C21-818B-4DFD-B018-54BB7639DD7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95047" y="4265399"/>
              <a:ext cx="706186" cy="706186"/>
            </a:xfrm>
            <a:prstGeom prst="rect">
              <a:avLst/>
            </a:prstGeom>
          </p:spPr>
        </p:pic>
      </p:grpSp>
    </p:spTree>
    <p:extLst>
      <p:ext uri="{BB962C8B-B14F-4D97-AF65-F5344CB8AC3E}">
        <p14:creationId xmlns:p14="http://schemas.microsoft.com/office/powerpoint/2010/main" val="3254536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par>
                                <p:cTn id="10" presetID="42"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50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par>
                                <p:cTn id="20" presetID="47" presetClass="entr" presetSubtype="0" fill="hold" nodeType="withEffect">
                                  <p:stCondLst>
                                    <p:cond delay="2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3000"/>
                                  </p:stCondLst>
                                  <p:childTnLst>
                                    <p:set>
                                      <p:cBhvr>
                                        <p:cTn id="26" dur="1" fill="hold">
                                          <p:stCondLst>
                                            <p:cond delay="0"/>
                                          </p:stCondLst>
                                        </p:cTn>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fltVal val="0"/>
                                          </p:val>
                                        </p:tav>
                                        <p:tav tm="100000">
                                          <p:val>
                                            <p:strVal val="#ppt_w"/>
                                          </p:val>
                                        </p:tav>
                                      </p:tavLst>
                                    </p:anim>
                                    <p:anim calcmode="lin" valueType="num">
                                      <p:cBhvr>
                                        <p:cTn id="28" dur="750" fill="hold"/>
                                        <p:tgtEl>
                                          <p:spTgt spid="5"/>
                                        </p:tgtEl>
                                        <p:attrNameLst>
                                          <p:attrName>ppt_h</p:attrName>
                                        </p:attrNameLst>
                                      </p:cBhvr>
                                      <p:tavLst>
                                        <p:tav tm="0">
                                          <p:val>
                                            <p:fltVal val="0"/>
                                          </p:val>
                                        </p:tav>
                                        <p:tav tm="100000">
                                          <p:val>
                                            <p:strVal val="#ppt_h"/>
                                          </p:val>
                                        </p:tav>
                                      </p:tavLst>
                                    </p:anim>
                                    <p:animEffect transition="in" filter="fade">
                                      <p:cBhvr>
                                        <p:cTn id="29" dur="750"/>
                                        <p:tgtEl>
                                          <p:spTgt spid="5"/>
                                        </p:tgtEl>
                                      </p:cBhvr>
                                    </p:animEffect>
                                  </p:childTnLst>
                                </p:cTn>
                              </p:par>
                              <p:par>
                                <p:cTn id="30" presetID="42" presetClass="entr" presetSubtype="0" fill="hold" nodeType="withEffect">
                                  <p:stCondLst>
                                    <p:cond delay="375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4500"/>
                                  </p:stCondLst>
                                  <p:childTnLst>
                                    <p:set>
                                      <p:cBhvr>
                                        <p:cTn id="36" dur="1" fill="hold">
                                          <p:stCondLst>
                                            <p:cond delay="0"/>
                                          </p:stCondLst>
                                        </p:cTn>
                                        <p:tgtEl>
                                          <p:spTgt spid="6"/>
                                        </p:tgtEl>
                                        <p:attrNameLst>
                                          <p:attrName>style.visibility</p:attrName>
                                        </p:attrNameLst>
                                      </p:cBhvr>
                                      <p:to>
                                        <p:strVal val="visible"/>
                                      </p:to>
                                    </p:set>
                                    <p:anim calcmode="lin" valueType="num">
                                      <p:cBhvr>
                                        <p:cTn id="37" dur="750" fill="hold"/>
                                        <p:tgtEl>
                                          <p:spTgt spid="6"/>
                                        </p:tgtEl>
                                        <p:attrNameLst>
                                          <p:attrName>ppt_w</p:attrName>
                                        </p:attrNameLst>
                                      </p:cBhvr>
                                      <p:tavLst>
                                        <p:tav tm="0">
                                          <p:val>
                                            <p:fltVal val="0"/>
                                          </p:val>
                                        </p:tav>
                                        <p:tav tm="100000">
                                          <p:val>
                                            <p:strVal val="#ppt_w"/>
                                          </p:val>
                                        </p:tav>
                                      </p:tavLst>
                                    </p:anim>
                                    <p:anim calcmode="lin" valueType="num">
                                      <p:cBhvr>
                                        <p:cTn id="38" dur="750" fill="hold"/>
                                        <p:tgtEl>
                                          <p:spTgt spid="6"/>
                                        </p:tgtEl>
                                        <p:attrNameLst>
                                          <p:attrName>ppt_h</p:attrName>
                                        </p:attrNameLst>
                                      </p:cBhvr>
                                      <p:tavLst>
                                        <p:tav tm="0">
                                          <p:val>
                                            <p:fltVal val="0"/>
                                          </p:val>
                                        </p:tav>
                                        <p:tav tm="100000">
                                          <p:val>
                                            <p:strVal val="#ppt_h"/>
                                          </p:val>
                                        </p:tav>
                                      </p:tavLst>
                                    </p:anim>
                                    <p:animEffect transition="in" filter="fade">
                                      <p:cBhvr>
                                        <p:cTn id="39" dur="750"/>
                                        <p:tgtEl>
                                          <p:spTgt spid="6"/>
                                        </p:tgtEl>
                                      </p:cBhvr>
                                    </p:animEffect>
                                  </p:childTnLst>
                                </p:cTn>
                              </p:par>
                              <p:par>
                                <p:cTn id="40" presetID="47" presetClass="entr" presetSubtype="0" fill="hold" nodeType="withEffect">
                                  <p:stCondLst>
                                    <p:cond delay="525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anim calcmode="lin" valueType="num">
                                      <p:cBhvr>
                                        <p:cTn id="43" dur="750" fill="hold"/>
                                        <p:tgtEl>
                                          <p:spTgt spid="10"/>
                                        </p:tgtEl>
                                        <p:attrNameLst>
                                          <p:attrName>ppt_x</p:attrName>
                                        </p:attrNameLst>
                                      </p:cBhvr>
                                      <p:tavLst>
                                        <p:tav tm="0">
                                          <p:val>
                                            <p:strVal val="#ppt_x"/>
                                          </p:val>
                                        </p:tav>
                                        <p:tav tm="100000">
                                          <p:val>
                                            <p:strVal val="#ppt_x"/>
                                          </p:val>
                                        </p:tav>
                                      </p:tavLst>
                                    </p:anim>
                                    <p:anim calcmode="lin" valueType="num">
                                      <p:cBhvr>
                                        <p:cTn id="44"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B1BEBA20-B593-4980-BE14-E0A19D8A0F83}"/>
              </a:ext>
            </a:extLst>
          </p:cNvPr>
          <p:cNvGrpSpPr/>
          <p:nvPr/>
        </p:nvGrpSpPr>
        <p:grpSpPr>
          <a:xfrm>
            <a:off x="0" y="758642"/>
            <a:ext cx="12199504" cy="6099358"/>
            <a:chOff x="0" y="758642"/>
            <a:chExt cx="9149628" cy="6099358"/>
          </a:xfrm>
        </p:grpSpPr>
        <p:pic>
          <p:nvPicPr>
            <p:cNvPr id="14" name="图片 13">
              <a:extLst>
                <a:ext uri="{FF2B5EF4-FFF2-40B4-BE49-F238E27FC236}">
                  <a16:creationId xmlns:a16="http://schemas.microsoft.com/office/drawing/2014/main" id="{DC9F4A3B-C189-4AA7-8928-52390F9BA8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58642"/>
              <a:ext cx="9149628" cy="6099358"/>
            </a:xfrm>
            <a:prstGeom prst="rect">
              <a:avLst/>
            </a:prstGeom>
          </p:spPr>
        </p:pic>
        <p:sp>
          <p:nvSpPr>
            <p:cNvPr id="15" name="矩形 14">
              <a:extLst>
                <a:ext uri="{FF2B5EF4-FFF2-40B4-BE49-F238E27FC236}">
                  <a16:creationId xmlns:a16="http://schemas.microsoft.com/office/drawing/2014/main" id="{6983DBA4-9B92-45BA-826C-FC5C406E1DA7}"/>
                </a:ext>
              </a:extLst>
            </p:cNvPr>
            <p:cNvSpPr/>
            <p:nvPr userDrawn="1"/>
          </p:nvSpPr>
          <p:spPr>
            <a:xfrm>
              <a:off x="0" y="758642"/>
              <a:ext cx="9144000" cy="6099358"/>
            </a:xfrm>
            <a:prstGeom prst="rect">
              <a:avLst/>
            </a:prstGeom>
            <a:gradFill flip="none" rotWithShape="1">
              <a:gsLst>
                <a:gs pos="100000">
                  <a:schemeClr val="bg1">
                    <a:alpha val="92000"/>
                  </a:schemeClr>
                </a:gs>
                <a:gs pos="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5DF5D086-E0CA-45A6-AEAF-1AEC16B3B4AF}"/>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2FF9CAA5-29CA-49C4-8626-B3CB8C01E39E}"/>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26059" b="152"/>
          <a:stretch/>
        </p:blipFill>
        <p:spPr>
          <a:xfrm>
            <a:off x="0" y="0"/>
            <a:ext cx="12199504" cy="5060373"/>
          </a:xfrm>
          <a:prstGeom prst="rect">
            <a:avLst/>
          </a:prstGeom>
        </p:spPr>
      </p:pic>
      <p:grpSp>
        <p:nvGrpSpPr>
          <p:cNvPr id="8" name="组合 7">
            <a:extLst>
              <a:ext uri="{FF2B5EF4-FFF2-40B4-BE49-F238E27FC236}">
                <a16:creationId xmlns:a16="http://schemas.microsoft.com/office/drawing/2014/main" id="{13F16792-5BA9-4259-8909-8525EDE8E78A}"/>
              </a:ext>
            </a:extLst>
          </p:cNvPr>
          <p:cNvGrpSpPr/>
          <p:nvPr/>
        </p:nvGrpSpPr>
        <p:grpSpPr>
          <a:xfrm>
            <a:off x="3566160" y="1537584"/>
            <a:ext cx="5059680" cy="1536614"/>
            <a:chOff x="1840499" y="-2626080"/>
            <a:chExt cx="8162658" cy="2478981"/>
          </a:xfrm>
        </p:grpSpPr>
        <p:sp>
          <p:nvSpPr>
            <p:cNvPr id="9" name="矩形: 圆角 8">
              <a:extLst>
                <a:ext uri="{FF2B5EF4-FFF2-40B4-BE49-F238E27FC236}">
                  <a16:creationId xmlns:a16="http://schemas.microsoft.com/office/drawing/2014/main" id="{2D2DB157-61CD-4546-AE54-64D33B654459}"/>
                </a:ext>
              </a:extLst>
            </p:cNvPr>
            <p:cNvSpPr/>
            <p:nvPr/>
          </p:nvSpPr>
          <p:spPr>
            <a:xfrm>
              <a:off x="1840499" y="-2214959"/>
              <a:ext cx="8162658" cy="1646767"/>
            </a:xfrm>
            <a:prstGeom prst="roundRect">
              <a:avLst>
                <a:gd name="adj" fmla="val 50000"/>
              </a:avLst>
            </a:prstGeom>
            <a:solidFill>
              <a:srgbClr val="0070C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1F90C01F-A479-49C6-8F1D-1BF187C6746F}"/>
                </a:ext>
              </a:extLst>
            </p:cNvPr>
            <p:cNvSpPr/>
            <p:nvPr/>
          </p:nvSpPr>
          <p:spPr>
            <a:xfrm rot="10800000">
              <a:off x="5652960" y="-415095"/>
              <a:ext cx="555622" cy="267996"/>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C81D2C7F-0390-44F7-8081-49983C0C0161}"/>
                </a:ext>
              </a:extLst>
            </p:cNvPr>
            <p:cNvSpPr/>
            <p:nvPr/>
          </p:nvSpPr>
          <p:spPr>
            <a:xfrm>
              <a:off x="5652960" y="-2626080"/>
              <a:ext cx="555622" cy="267994"/>
            </a:xfrm>
            <a:prstGeom prst="triangle">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id="{6172D71D-0797-40B4-84A6-80360B815D5F}"/>
              </a:ext>
            </a:extLst>
          </p:cNvPr>
          <p:cNvSpPr/>
          <p:nvPr/>
        </p:nvSpPr>
        <p:spPr>
          <a:xfrm>
            <a:off x="4137660" y="1921171"/>
            <a:ext cx="3916680" cy="769441"/>
          </a:xfrm>
          <a:prstGeom prst="rect">
            <a:avLst/>
          </a:prstGeom>
        </p:spPr>
        <p:txBody>
          <a:bodyPr wrap="square">
            <a:spAutoFit/>
          </a:bodyPr>
          <a:lstStyle/>
          <a:p>
            <a:pPr algn="dist">
              <a:spcAft>
                <a:spcPts val="0"/>
              </a:spcAft>
            </a:pPr>
            <a:r>
              <a:rPr lang="zh-CN" altLang="en-US" sz="4400" b="1" kern="100" spc="6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组织机构</a:t>
            </a:r>
          </a:p>
        </p:txBody>
      </p:sp>
      <p:cxnSp>
        <p:nvCxnSpPr>
          <p:cNvPr id="17" name="直接连接符 16">
            <a:extLst>
              <a:ext uri="{FF2B5EF4-FFF2-40B4-BE49-F238E27FC236}">
                <a16:creationId xmlns:a16="http://schemas.microsoft.com/office/drawing/2014/main" id="{145B2F3E-20A1-48D8-9A53-93329B0E25F6}"/>
              </a:ext>
            </a:extLst>
          </p:cNvPr>
          <p:cNvCxnSpPr>
            <a:cxnSpLocks/>
          </p:cNvCxnSpPr>
          <p:nvPr/>
        </p:nvCxnSpPr>
        <p:spPr>
          <a:xfrm>
            <a:off x="0" y="5947884"/>
            <a:ext cx="55549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DD1108AE-5AC2-466E-85A3-DDD420DDCEDD}"/>
              </a:ext>
            </a:extLst>
          </p:cNvPr>
          <p:cNvGrpSpPr/>
          <p:nvPr/>
        </p:nvGrpSpPr>
        <p:grpSpPr>
          <a:xfrm>
            <a:off x="5396782" y="5374644"/>
            <a:ext cx="1386844" cy="1092018"/>
            <a:chOff x="11101724" y="-6666"/>
            <a:chExt cx="916164" cy="721400"/>
          </a:xfrm>
        </p:grpSpPr>
        <p:grpSp>
          <p:nvGrpSpPr>
            <p:cNvPr id="22" name="组合 21">
              <a:extLst>
                <a:ext uri="{FF2B5EF4-FFF2-40B4-BE49-F238E27FC236}">
                  <a16:creationId xmlns:a16="http://schemas.microsoft.com/office/drawing/2014/main" id="{A6BF0CC1-3CF4-442E-A69E-F67B2913BBF8}"/>
                </a:ext>
              </a:extLst>
            </p:cNvPr>
            <p:cNvGrpSpPr/>
            <p:nvPr userDrawn="1"/>
          </p:nvGrpSpPr>
          <p:grpSpPr>
            <a:xfrm>
              <a:off x="11266575" y="104775"/>
              <a:ext cx="561129" cy="561127"/>
              <a:chOff x="8975104" y="123891"/>
              <a:chExt cx="814140" cy="814138"/>
            </a:xfrm>
          </p:grpSpPr>
          <p:sp>
            <p:nvSpPr>
              <p:cNvPr id="24" name="椭圆 23">
                <a:extLst>
                  <a:ext uri="{FF2B5EF4-FFF2-40B4-BE49-F238E27FC236}">
                    <a16:creationId xmlns:a16="http://schemas.microsoft.com/office/drawing/2014/main" id="{2FBE761B-5136-4C41-8C80-893BC52F9E78}"/>
                  </a:ext>
                </a:extLst>
              </p:cNvPr>
              <p:cNvSpPr/>
              <p:nvPr userDrawn="1"/>
            </p:nvSpPr>
            <p:spPr>
              <a:xfrm>
                <a:off x="9007336" y="160217"/>
                <a:ext cx="744914" cy="744912"/>
              </a:xfrm>
              <a:prstGeom prst="ellipse">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2451A7E-4557-4761-9475-BDFD39DDC77A}"/>
                  </a:ext>
                </a:extLst>
              </p:cNvPr>
              <p:cNvSpPr/>
              <p:nvPr userDrawn="1"/>
            </p:nvSpPr>
            <p:spPr>
              <a:xfrm>
                <a:off x="8975104" y="123891"/>
                <a:ext cx="814140" cy="814138"/>
              </a:xfrm>
              <a:prstGeom prst="ellipse">
                <a:avLst/>
              </a:prstGeom>
              <a:noFill/>
              <a:ln w="412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a:extLst>
                <a:ext uri="{FF2B5EF4-FFF2-40B4-BE49-F238E27FC236}">
                  <a16:creationId xmlns:a16="http://schemas.microsoft.com/office/drawing/2014/main" id="{255DC4F0-FC18-4628-B90C-9FF28B7D4B4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01724" y="-6666"/>
              <a:ext cx="916164" cy="721400"/>
            </a:xfrm>
            <a:prstGeom prst="rect">
              <a:avLst/>
            </a:prstGeom>
          </p:spPr>
        </p:pic>
      </p:grpSp>
      <p:cxnSp>
        <p:nvCxnSpPr>
          <p:cNvPr id="29" name="直接连接符 28">
            <a:extLst>
              <a:ext uri="{FF2B5EF4-FFF2-40B4-BE49-F238E27FC236}">
                <a16:creationId xmlns:a16="http://schemas.microsoft.com/office/drawing/2014/main" id="{9F1B8DAA-7DD0-4030-839E-129AC7C7295E}"/>
              </a:ext>
            </a:extLst>
          </p:cNvPr>
          <p:cNvCxnSpPr>
            <a:cxnSpLocks/>
          </p:cNvCxnSpPr>
          <p:nvPr/>
        </p:nvCxnSpPr>
        <p:spPr>
          <a:xfrm>
            <a:off x="6612731" y="5947884"/>
            <a:ext cx="5586773"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弧形 29">
            <a:extLst>
              <a:ext uri="{FF2B5EF4-FFF2-40B4-BE49-F238E27FC236}">
                <a16:creationId xmlns:a16="http://schemas.microsoft.com/office/drawing/2014/main" id="{F8E0C800-FD09-4C53-A390-F17F9869B6A0}"/>
              </a:ext>
            </a:extLst>
          </p:cNvPr>
          <p:cNvSpPr/>
          <p:nvPr/>
        </p:nvSpPr>
        <p:spPr>
          <a:xfrm>
            <a:off x="5554980" y="5470799"/>
            <a:ext cx="954170" cy="954170"/>
          </a:xfrm>
          <a:prstGeom prst="arc">
            <a:avLst>
              <a:gd name="adj1" fmla="val 10811972"/>
              <a:gd name="adj2" fmla="val 1418139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3054798C-A244-47A6-8D64-A70CE7525952}"/>
              </a:ext>
            </a:extLst>
          </p:cNvPr>
          <p:cNvSpPr/>
          <p:nvPr/>
        </p:nvSpPr>
        <p:spPr>
          <a:xfrm flipH="1" flipV="1">
            <a:off x="5554979" y="5429106"/>
            <a:ext cx="1057751" cy="1037556"/>
          </a:xfrm>
          <a:prstGeom prst="arc">
            <a:avLst>
              <a:gd name="adj1" fmla="val 10811972"/>
              <a:gd name="adj2" fmla="val 1380467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99230957"/>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1020</TotalTime>
  <Words>635</Words>
  <Application>Microsoft Office PowerPoint</Application>
  <PresentationFormat>宽屏</PresentationFormat>
  <Paragraphs>138</Paragraphs>
  <Slides>23</Slides>
  <Notes>4</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23</vt:i4>
      </vt:variant>
    </vt:vector>
  </HeadingPairs>
  <TitlesOfParts>
    <vt:vector size="37" baseType="lpstr">
      <vt:lpstr>等线</vt:lpstr>
      <vt:lpstr>等线 Light</vt:lpstr>
      <vt:lpstr>方正字迹-吕建德行楷简体</vt:lpstr>
      <vt:lpstr>汉仪粗宋简</vt:lpstr>
      <vt:lpstr>汉仪尚巍手书W</vt:lpstr>
      <vt:lpstr>微软雅黑</vt:lpstr>
      <vt:lpstr>Arial</vt:lpstr>
      <vt:lpstr>Calibri</vt:lpstr>
      <vt:lpstr>Century Gothic</vt:lpstr>
      <vt:lpstr>Segoe UI</vt:lpstr>
      <vt:lpstr>Segoe UI Light</vt:lpstr>
      <vt:lpstr>Office 主题​​</vt:lpstr>
      <vt:lpstr>1_Office 主题​​</vt:lpstr>
      <vt:lpstr>1_OfficePLUS</vt:lpstr>
      <vt:lpstr>PowerPoint 演示文稿</vt:lpstr>
      <vt:lpstr>PowerPoint 演示文稿</vt:lpstr>
      <vt:lpstr>PowerPoint 演示文稿</vt:lpstr>
      <vt:lpstr>  </vt:lpstr>
      <vt:lpstr>学校概况</vt:lpstr>
      <vt:lpstr>学校概况</vt:lpstr>
      <vt:lpstr>PowerPoint 演示文稿</vt:lpstr>
      <vt:lpstr>党团建设</vt:lpstr>
      <vt:lpstr>PowerPoint 演示文稿</vt:lpstr>
      <vt:lpstr>招生就业</vt:lpstr>
      <vt:lpstr>组织机构</vt:lpstr>
      <vt:lpstr>学校概况</vt:lpstr>
      <vt:lpstr>PowerPoint 演示文稿</vt:lpstr>
      <vt:lpstr>PowerPoint 演示文稿</vt:lpstr>
      <vt:lpstr>组织机构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110</dc:creator>
  <cp:lastModifiedBy>Yunxuan Liu</cp:lastModifiedBy>
  <cp:revision>57</cp:revision>
  <dcterms:created xsi:type="dcterms:W3CDTF">2019-04-04T01:36:41Z</dcterms:created>
  <dcterms:modified xsi:type="dcterms:W3CDTF">2019-04-13T08:30:28Z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2019-04-13T08:30:28.2563476Z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ef63bcbe-6e23-4969-8e83-dd80d71d3ea3</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