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69" r:id="rId2"/>
    <p:sldId id="270" r:id="rId3"/>
    <p:sldId id="266" r:id="rId4"/>
    <p:sldId id="271" r:id="rId5"/>
    <p:sldId id="273" r:id="rId6"/>
    <p:sldId id="274" r:id="rId7"/>
    <p:sldId id="275" r:id="rId8"/>
    <p:sldId id="276" r:id="rId9"/>
    <p:sldId id="272" r:id="rId10"/>
    <p:sldId id="277" r:id="rId11"/>
    <p:sldId id="278" r:id="rId12"/>
    <p:sldId id="280" r:id="rId13"/>
    <p:sldId id="282" r:id="rId14"/>
    <p:sldId id="281" r:id="rId15"/>
    <p:sldId id="283" r:id="rId16"/>
    <p:sldId id="284" r:id="rId17"/>
    <p:sldId id="285" r:id="rId18"/>
    <p:sldId id="286" r:id="rId19"/>
    <p:sldId id="279" r:id="rId20"/>
    <p:sldId id="287" r:id="rId21"/>
    <p:sldId id="288" r:id="rId22"/>
    <p:sldId id="289" r:id="rId23"/>
    <p:sldId id="290" r:id="rId24"/>
    <p:sldId id="291" r:id="rId25"/>
    <p:sldId id="293" r:id="rId26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  <p:bold r:id="rId29"/>
    </p:embeddedFont>
    <p:embeddedFont>
      <p:font typeface="David" panose="020E0502060401010101" pitchFamily="34" charset="-79"/>
      <p:regular r:id="rId30"/>
      <p:bold r:id="rId31"/>
    </p:embeddedFont>
    <p:embeddedFont>
      <p:font typeface="Didot" panose="020B060402020202020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Elephant" panose="02020904090505020303" pitchFamily="18" charset="0"/>
      <p:regular r:id="rId40"/>
      <p:italic r:id="rId41"/>
    </p:embeddedFont>
    <p:embeddedFont>
      <p:font typeface="碳纤维正粗黑简体" panose="02010600030101010101" charset="-122"/>
      <p:regular r:id="rId42"/>
    </p:embeddedFont>
    <p:embeddedFont>
      <p:font typeface="Microsoft JhengHei" panose="020B0604030504040204" pitchFamily="34" charset="-120"/>
      <p:regular r:id="rId43"/>
      <p:bold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方正粗宋繁体" panose="02010600030101010101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2F"/>
    <a:srgbClr val="FF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24" autoAdjust="0"/>
  </p:normalViewPr>
  <p:slideViewPr>
    <p:cSldViewPr snapToGrid="0">
      <p:cViewPr varScale="1">
        <p:scale>
          <a:sx n="110" d="100"/>
          <a:sy n="110" d="100"/>
        </p:scale>
        <p:origin x="6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F039-60CB-4FC7-87AE-8AF9FD100AA4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03F04-BA2A-404C-B873-3AA39719B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543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773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084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41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4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499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65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4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66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71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27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67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8819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907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695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9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3074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139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96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60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31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73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52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74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3F04-BA2A-404C-B873-3AA39719B4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91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657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8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78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63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50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2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52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61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1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22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38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60769-DC36-4E95-A440-B6A9B0CF43D5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97300-6158-4E65-A06F-F6DEEDD5C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69EABBD-CC32-442C-AB1C-44BF6043BD2B}"/>
              </a:ext>
            </a:extLst>
          </p:cNvPr>
          <p:cNvSpPr txBox="1"/>
          <p:nvPr userDrawn="1"/>
        </p:nvSpPr>
        <p:spPr>
          <a:xfrm>
            <a:off x="5200650" y="2971800"/>
            <a:ext cx="310515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3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518408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3.pn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34.jpe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jp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50.jp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4383" flipH="1">
            <a:off x="8601388" y="3463155"/>
            <a:ext cx="4173936" cy="251197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464631" y="1635221"/>
            <a:ext cx="4021409" cy="4021409"/>
            <a:chOff x="5732191" y="1518293"/>
            <a:chExt cx="4247382" cy="424738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0" name="流程图: 联系 9"/>
            <p:cNvSpPr/>
            <p:nvPr/>
          </p:nvSpPr>
          <p:spPr>
            <a:xfrm>
              <a:off x="5732191" y="1518293"/>
              <a:ext cx="4247382" cy="4247382"/>
            </a:xfrm>
            <a:prstGeom prst="flowChartConnector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5847804" y="1602376"/>
              <a:ext cx="4053841" cy="4053841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6977667" y="2669177"/>
              <a:ext cx="1792465" cy="1792465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流程图: 联系 11"/>
            <p:cNvSpPr/>
            <p:nvPr/>
          </p:nvSpPr>
          <p:spPr>
            <a:xfrm>
              <a:off x="7283367" y="2947701"/>
              <a:ext cx="1194127" cy="1194127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5947652" y="1733755"/>
              <a:ext cx="3831473" cy="3831473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999953" y="1578353"/>
            <a:ext cx="5460274" cy="4140926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 l="24668" t="30849" r="24230" b="25483"/>
          <a:stretch>
            <a:fillRect/>
          </a:stretch>
        </p:blipFill>
        <p:spPr>
          <a:xfrm>
            <a:off x="3450677" y="3247697"/>
            <a:ext cx="2250528" cy="2250528"/>
          </a:xfrm>
          <a:custGeom>
            <a:avLst/>
            <a:gdLst>
              <a:gd name="connsiteX0" fmla="*/ 387358 w 2324100"/>
              <a:gd name="connsiteY0" fmla="*/ 0 h 2324100"/>
              <a:gd name="connsiteX1" fmla="*/ 1936742 w 2324100"/>
              <a:gd name="connsiteY1" fmla="*/ 0 h 2324100"/>
              <a:gd name="connsiteX2" fmla="*/ 2324100 w 2324100"/>
              <a:gd name="connsiteY2" fmla="*/ 387358 h 2324100"/>
              <a:gd name="connsiteX3" fmla="*/ 2324100 w 2324100"/>
              <a:gd name="connsiteY3" fmla="*/ 872284 h 2324100"/>
              <a:gd name="connsiteX4" fmla="*/ 2312765 w 2324100"/>
              <a:gd name="connsiteY4" fmla="*/ 879676 h 2324100"/>
              <a:gd name="connsiteX5" fmla="*/ 1973844 w 2324100"/>
              <a:gd name="connsiteY5" fmla="*/ 1212366 h 2324100"/>
              <a:gd name="connsiteX6" fmla="*/ 1697058 w 2324100"/>
              <a:gd name="connsiteY6" fmla="*/ 2254523 h 2324100"/>
              <a:gd name="connsiteX7" fmla="*/ 1719091 w 2324100"/>
              <a:gd name="connsiteY7" fmla="*/ 2324100 h 2324100"/>
              <a:gd name="connsiteX8" fmla="*/ 387358 w 2324100"/>
              <a:gd name="connsiteY8" fmla="*/ 2324100 h 2324100"/>
              <a:gd name="connsiteX9" fmla="*/ 0 w 2324100"/>
              <a:gd name="connsiteY9" fmla="*/ 1936742 h 2324100"/>
              <a:gd name="connsiteX10" fmla="*/ 0 w 2324100"/>
              <a:gd name="connsiteY10" fmla="*/ 387358 h 2324100"/>
              <a:gd name="connsiteX11" fmla="*/ 387358 w 2324100"/>
              <a:gd name="connsiteY11" fmla="*/ 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4100" h="2324100">
                <a:moveTo>
                  <a:pt x="387358" y="0"/>
                </a:moveTo>
                <a:lnTo>
                  <a:pt x="1936742" y="0"/>
                </a:lnTo>
                <a:cubicBezTo>
                  <a:pt x="2150674" y="0"/>
                  <a:pt x="2324100" y="173426"/>
                  <a:pt x="2324100" y="387358"/>
                </a:cubicBezTo>
                <a:lnTo>
                  <a:pt x="2324100" y="872284"/>
                </a:lnTo>
                <a:lnTo>
                  <a:pt x="2312765" y="879676"/>
                </a:lnTo>
                <a:cubicBezTo>
                  <a:pt x="2189236" y="967434"/>
                  <a:pt x="2073662" y="1079077"/>
                  <a:pt x="1973844" y="1212366"/>
                </a:cubicBezTo>
                <a:cubicBezTo>
                  <a:pt x="1724299" y="1545590"/>
                  <a:pt x="1632287" y="1935240"/>
                  <a:pt x="1697058" y="2254523"/>
                </a:cubicBezTo>
                <a:lnTo>
                  <a:pt x="1719091" y="2324100"/>
                </a:lnTo>
                <a:lnTo>
                  <a:pt x="387358" y="2324100"/>
                </a:lnTo>
                <a:cubicBezTo>
                  <a:pt x="173426" y="2324100"/>
                  <a:pt x="0" y="2150674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/>
          <a:srcRect l="20116" t="35063" r="38519" b="21347"/>
          <a:stretch>
            <a:fillRect/>
          </a:stretch>
        </p:blipFill>
        <p:spPr>
          <a:xfrm>
            <a:off x="9126266" y="3788981"/>
            <a:ext cx="1546989" cy="1907730"/>
          </a:xfrm>
          <a:custGeom>
            <a:avLst/>
            <a:gdLst>
              <a:gd name="connsiteX0" fmla="*/ 387358 w 1881265"/>
              <a:gd name="connsiteY0" fmla="*/ 0 h 2319955"/>
              <a:gd name="connsiteX1" fmla="*/ 1881265 w 1881265"/>
              <a:gd name="connsiteY1" fmla="*/ 0 h 2319955"/>
              <a:gd name="connsiteX2" fmla="*/ 346235 w 1881265"/>
              <a:gd name="connsiteY2" fmla="*/ 2319955 h 2319955"/>
              <a:gd name="connsiteX3" fmla="*/ 309292 w 1881265"/>
              <a:gd name="connsiteY3" fmla="*/ 2316231 h 2319955"/>
              <a:gd name="connsiteX4" fmla="*/ 0 w 1881265"/>
              <a:gd name="connsiteY4" fmla="*/ 1936742 h 2319955"/>
              <a:gd name="connsiteX5" fmla="*/ 0 w 1881265"/>
              <a:gd name="connsiteY5" fmla="*/ 387358 h 2319955"/>
              <a:gd name="connsiteX6" fmla="*/ 387358 w 1881265"/>
              <a:gd name="connsiteY6" fmla="*/ 0 h 231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265" h="2319955">
                <a:moveTo>
                  <a:pt x="387358" y="0"/>
                </a:moveTo>
                <a:lnTo>
                  <a:pt x="1881265" y="0"/>
                </a:lnTo>
                <a:lnTo>
                  <a:pt x="346235" y="2319955"/>
                </a:lnTo>
                <a:lnTo>
                  <a:pt x="309292" y="2316231"/>
                </a:lnTo>
                <a:cubicBezTo>
                  <a:pt x="132780" y="2280111"/>
                  <a:pt x="0" y="2123933"/>
                  <a:pt x="0" y="1936742"/>
                </a:cubicBezTo>
                <a:lnTo>
                  <a:pt x="0" y="387358"/>
                </a:lnTo>
                <a:cubicBezTo>
                  <a:pt x="0" y="173426"/>
                  <a:pt x="173426" y="0"/>
                  <a:pt x="387358" y="0"/>
                </a:cubicBezTo>
                <a:close/>
              </a:path>
            </a:pathLst>
          </a:custGeom>
        </p:spPr>
      </p:pic>
      <p:sp>
        <p:nvSpPr>
          <p:cNvPr id="43" name="文本框 42"/>
          <p:cNvSpPr txBox="1"/>
          <p:nvPr/>
        </p:nvSpPr>
        <p:spPr>
          <a:xfrm>
            <a:off x="3105806" y="1986454"/>
            <a:ext cx="4682359" cy="124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dirty="0">
                <a:solidFill>
                  <a:prstClr val="black"/>
                </a:solidFill>
                <a:latin typeface="方正粗宋繁体" panose="03000509000000000000" pitchFamily="65" charset="-122"/>
                <a:ea typeface="方正粗宋繁体" panose="03000509000000000000" pitchFamily="65" charset="-122"/>
              </a:rPr>
              <a:t>音乐公开课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80688" y="3200399"/>
            <a:ext cx="2417381" cy="2120317"/>
            <a:chOff x="5780688" y="3200399"/>
            <a:chExt cx="2417381" cy="2120317"/>
          </a:xfrm>
        </p:grpSpPr>
        <p:sp>
          <p:nvSpPr>
            <p:cNvPr id="20" name="文本框 19"/>
            <p:cNvSpPr txBox="1"/>
            <p:nvPr/>
          </p:nvSpPr>
          <p:spPr>
            <a:xfrm>
              <a:off x="5801710" y="3200399"/>
              <a:ext cx="134006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dirty="0">
                  <a:solidFill>
                    <a:prstClr val="black"/>
                  </a:solidFill>
                  <a:latin typeface="Elephant" panose="02020904090505020303" pitchFamily="18" charset="0"/>
                </a:rPr>
                <a:t>Let’s</a:t>
              </a:r>
              <a:endParaRPr lang="zh-CN" altLang="en-US" sz="3600" dirty="0">
                <a:solidFill>
                  <a:prstClr val="black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796455" y="3620813"/>
              <a:ext cx="2401614" cy="72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dirty="0">
                  <a:solidFill>
                    <a:prstClr val="black"/>
                  </a:solidFill>
                  <a:latin typeface="Elephant" panose="02020904090505020303" pitchFamily="18" charset="0"/>
                </a:rPr>
                <a:t>learning</a:t>
              </a:r>
              <a:endParaRPr lang="zh-CN" altLang="en-US" sz="3600" dirty="0">
                <a:solidFill>
                  <a:prstClr val="black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796454" y="4125309"/>
              <a:ext cx="2401614" cy="72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dirty="0">
                  <a:solidFill>
                    <a:prstClr val="black"/>
                  </a:solidFill>
                  <a:latin typeface="Elephant" panose="02020904090505020303" pitchFamily="18" charset="0"/>
                </a:rPr>
                <a:t>music</a:t>
              </a:r>
              <a:endParaRPr lang="zh-CN" altLang="en-US" sz="3600" dirty="0">
                <a:solidFill>
                  <a:prstClr val="black"/>
                </a:solidFill>
                <a:latin typeface="Elephant" panose="02020904090505020303" pitchFamily="18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780688" y="4598274"/>
              <a:ext cx="2401614" cy="72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dirty="0">
                  <a:solidFill>
                    <a:prstClr val="black"/>
                  </a:solidFill>
                  <a:latin typeface="Elephant" panose="02020904090505020303" pitchFamily="18" charset="0"/>
                </a:rPr>
                <a:t>now</a:t>
              </a:r>
              <a:endParaRPr lang="zh-CN" altLang="en-US" sz="3600" dirty="0">
                <a:solidFill>
                  <a:prstClr val="black"/>
                </a:solidFill>
                <a:latin typeface="Elephant" panose="02020904090505020303" pitchFamily="18" charset="0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921" y="1797268"/>
            <a:ext cx="646387" cy="6463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0219" y="1640165"/>
            <a:ext cx="3615080" cy="2175641"/>
          </a:xfrm>
          <a:prstGeom prst="rect">
            <a:avLst/>
          </a:prstGeom>
        </p:spPr>
      </p:pic>
      <p:pic>
        <p:nvPicPr>
          <p:cNvPr id="8" name="Anna of the North - ILYAF 199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4800" y="-8702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078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prestige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8 -0.00764 L 0.06862 -0.03148 L 0.09662 -1.11111E-6 L 0.11472 0.10833 L 0.10105 0.17014 L 0.06628 0.21088 L 0.00873 0.19074 L -0.00859 0.17014 L -0.02109 0.08241 L -0.00586 0.00949 L -3.75E-6 -1.11111E-6 " pathEditMode="relative" rAng="0" ptsTypes="AAAAAAAAA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97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1 0.09351 L -0.03021 0.0162 L 0.0302 0.03726 L 0.1289 -0.00232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-4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25 0.2574 L 0.00925 0.2574 C 0.00834 0.2456 0.00756 0.23379 0.0065 0.22222 C 0.00547 0.20972 0.00261 0.18472 0.00261 0.18472 C 0.00182 0.15509 0.00052 0.09953 -0.00131 0.07245 L -0.00261 0.0537 C -0.00222 0.04282 -0.00183 0.03194 -0.00131 0.02083 C -0.00105 0.01388 -5E-6 -7.40741E-7 -5E-6 -7.40741E-7 L -5E-6 -7.40741E-7 " pathEditMode="relative" ptsTypes="AAAAAAAAA">
                                      <p:cBhvr>
                                        <p:cTn id="1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61 0.02338 L 0.2461 0.02338 C 0.24206 0.02245 0.23815 0.02199 0.23425 0.02083 C 0.23203 0.02037 0.22982 0.01898 0.22761 0.01852 C 0.22188 0.01736 0.21615 0.0169 0.21055 0.0162 C 0.20834 0.01551 0.20612 0.01482 0.20391 0.01389 C 0.20222 0.0132 0.20039 0.01227 0.1987 0.01158 C 0.1961 0.01065 0.19336 0.00995 0.19076 0.00926 C 0.17761 -0.00023 0.18399 0.00417 0.16185 -0.00949 C 0.15404 -0.01435 0.1405 -0.02199 0.13412 -0.02361 C 0.12279 -0.02662 0.128 -0.02477 0.11836 -0.02824 C 0.11315 -0.02755 0.10782 -0.02708 0.10261 -0.02592 C 0.09961 -0.02523 0.09584 -0.02083 0.09336 -0.01898 C 0.08841 -0.01505 0.0849 -0.01551 0.07891 -0.01412 C 0.06862 -0.0081 0.07214 -0.00926 0.05261 -0.01412 C 0.05065 -0.01481 0.04909 -0.01736 0.04727 -0.01898 C 0.04649 -0.02037 0.04571 -0.02245 0.04466 -0.02361 C 0.0431 -0.02546 0.04115 -0.02662 0.03946 -0.02824 C 0.03802 -0.02963 0.03672 -0.03148 0.03542 -0.03287 C 0.02852 -0.02893 0.03256 -0.03241 0.025 -0.01898 C 0.02357 -0.01667 0.02279 -0.01296 0.02097 -0.0118 L 0.00912 -0.00486 L 0.00521 -0.00255 C 0.00078 3.33333E-6 0.00261 -0.00023 -6.25E-7 -0.00023 L -6.25E-7 -0.00023 " pathEditMode="relative" ptsTypes="AAAAAAAAAAAAAAAAAAAAAAA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99 -0.02824 L -0.14999 -0.02824 C -0.10924 -0.03287 -0.12486 -0.03195 -0.05924 -0.02824 C -0.05572 -0.02801 -0.05221 -0.02662 -0.04869 -0.02593 C -0.04348 -0.025 -0.03828 -0.02431 -0.03294 -0.02361 C -0.02851 -0.01968 -0.02408 -0.01598 -0.01979 -0.01181 C -0.01757 -0.00973 -0.01562 -0.00648 -0.01328 -0.00486 C -0.01119 -0.00324 -0.00885 -0.00348 -0.00664 -0.00255 C -0.00026 0.00023 -0.00507 -0.00023 5.20833E-6 -0.00023 L 5.20833E-6 -0.00023 " pathEditMode="relative" ptsTypes="AAAAAAAAAA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969264" y="2286000"/>
            <a:ext cx="10643616" cy="3877056"/>
          </a:xfrm>
          <a:prstGeom prst="rect">
            <a:avLst/>
          </a:prstGeom>
          <a:pattFill prst="lt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0432" y="2578608"/>
            <a:ext cx="2523744" cy="155448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324371" y="2578608"/>
            <a:ext cx="2523744" cy="155448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747402" y="4225082"/>
            <a:ext cx="2523744" cy="15544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5811" r="2651" b="6757"/>
          <a:stretch>
            <a:fillRect/>
          </a:stretch>
        </p:blipFill>
        <p:spPr>
          <a:xfrm>
            <a:off x="3747402" y="2578608"/>
            <a:ext cx="2523744" cy="1554480"/>
          </a:xfrm>
          <a:custGeom>
            <a:avLst/>
            <a:gdLst>
              <a:gd name="connsiteX0" fmla="*/ 0 w 2523744"/>
              <a:gd name="connsiteY0" fmla="*/ 0 h 1554480"/>
              <a:gd name="connsiteX1" fmla="*/ 2523744 w 2523744"/>
              <a:gd name="connsiteY1" fmla="*/ 0 h 1554480"/>
              <a:gd name="connsiteX2" fmla="*/ 2523744 w 2523744"/>
              <a:gd name="connsiteY2" fmla="*/ 1554480 h 1554480"/>
              <a:gd name="connsiteX3" fmla="*/ 0 w 2523744"/>
              <a:gd name="connsiteY3" fmla="*/ 155448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554480">
                <a:moveTo>
                  <a:pt x="0" y="0"/>
                </a:moveTo>
                <a:lnTo>
                  <a:pt x="2523744" y="0"/>
                </a:lnTo>
                <a:lnTo>
                  <a:pt x="2523744" y="1554480"/>
                </a:lnTo>
                <a:lnTo>
                  <a:pt x="0" y="1554480"/>
                </a:lnTo>
                <a:close/>
              </a:path>
            </a:pathLst>
          </a:custGeom>
        </p:spPr>
      </p:pic>
      <p:sp>
        <p:nvSpPr>
          <p:cNvPr id="51" name="矩形 50"/>
          <p:cNvSpPr/>
          <p:nvPr/>
        </p:nvSpPr>
        <p:spPr>
          <a:xfrm>
            <a:off x="8901340" y="4225082"/>
            <a:ext cx="2523744" cy="15544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5811" r="2651" b="6757"/>
          <a:stretch>
            <a:fillRect/>
          </a:stretch>
        </p:blipFill>
        <p:spPr>
          <a:xfrm>
            <a:off x="1193178" y="4248912"/>
            <a:ext cx="2523744" cy="1554480"/>
          </a:xfrm>
          <a:custGeom>
            <a:avLst/>
            <a:gdLst>
              <a:gd name="connsiteX0" fmla="*/ 0 w 2523744"/>
              <a:gd name="connsiteY0" fmla="*/ 0 h 1554480"/>
              <a:gd name="connsiteX1" fmla="*/ 2523744 w 2523744"/>
              <a:gd name="connsiteY1" fmla="*/ 0 h 1554480"/>
              <a:gd name="connsiteX2" fmla="*/ 2523744 w 2523744"/>
              <a:gd name="connsiteY2" fmla="*/ 1554480 h 1554480"/>
              <a:gd name="connsiteX3" fmla="*/ 0 w 2523744"/>
              <a:gd name="connsiteY3" fmla="*/ 155448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554480">
                <a:moveTo>
                  <a:pt x="0" y="0"/>
                </a:moveTo>
                <a:lnTo>
                  <a:pt x="2523744" y="0"/>
                </a:lnTo>
                <a:lnTo>
                  <a:pt x="2523744" y="1554480"/>
                </a:lnTo>
                <a:lnTo>
                  <a:pt x="0" y="155448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5811" r="2651" b="6757"/>
          <a:stretch>
            <a:fillRect/>
          </a:stretch>
        </p:blipFill>
        <p:spPr>
          <a:xfrm>
            <a:off x="6326010" y="4242816"/>
            <a:ext cx="2523744" cy="1554480"/>
          </a:xfrm>
          <a:custGeom>
            <a:avLst/>
            <a:gdLst>
              <a:gd name="connsiteX0" fmla="*/ 0 w 2523744"/>
              <a:gd name="connsiteY0" fmla="*/ 0 h 1554480"/>
              <a:gd name="connsiteX1" fmla="*/ 2523744 w 2523744"/>
              <a:gd name="connsiteY1" fmla="*/ 0 h 1554480"/>
              <a:gd name="connsiteX2" fmla="*/ 2523744 w 2523744"/>
              <a:gd name="connsiteY2" fmla="*/ 1554480 h 1554480"/>
              <a:gd name="connsiteX3" fmla="*/ 0 w 2523744"/>
              <a:gd name="connsiteY3" fmla="*/ 155448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554480">
                <a:moveTo>
                  <a:pt x="0" y="0"/>
                </a:moveTo>
                <a:lnTo>
                  <a:pt x="2523744" y="0"/>
                </a:lnTo>
                <a:lnTo>
                  <a:pt x="2523744" y="1554480"/>
                </a:lnTo>
                <a:lnTo>
                  <a:pt x="0" y="1554480"/>
                </a:ln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6" t="35811" r="2651" b="6757"/>
          <a:stretch>
            <a:fillRect/>
          </a:stretch>
        </p:blipFill>
        <p:spPr>
          <a:xfrm>
            <a:off x="8929002" y="2566416"/>
            <a:ext cx="2523744" cy="1554480"/>
          </a:xfrm>
          <a:custGeom>
            <a:avLst/>
            <a:gdLst>
              <a:gd name="connsiteX0" fmla="*/ 0 w 2523744"/>
              <a:gd name="connsiteY0" fmla="*/ 0 h 1554480"/>
              <a:gd name="connsiteX1" fmla="*/ 2523744 w 2523744"/>
              <a:gd name="connsiteY1" fmla="*/ 0 h 1554480"/>
              <a:gd name="connsiteX2" fmla="*/ 2523744 w 2523744"/>
              <a:gd name="connsiteY2" fmla="*/ 1554480 h 1554480"/>
              <a:gd name="connsiteX3" fmla="*/ 0 w 2523744"/>
              <a:gd name="connsiteY3" fmla="*/ 155448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554480">
                <a:moveTo>
                  <a:pt x="0" y="0"/>
                </a:moveTo>
                <a:lnTo>
                  <a:pt x="2523744" y="0"/>
                </a:lnTo>
                <a:lnTo>
                  <a:pt x="2523744" y="1554480"/>
                </a:lnTo>
                <a:lnTo>
                  <a:pt x="0" y="1554480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1755648" y="2761488"/>
            <a:ext cx="186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316736" y="3096768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918960" y="2767584"/>
            <a:ext cx="186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80048" y="3102864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956304" y="4450080"/>
            <a:ext cx="186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01440" y="4785360"/>
            <a:ext cx="231038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76944" y="4431792"/>
            <a:ext cx="1865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022080" y="4767072"/>
            <a:ext cx="231038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38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">
        <p14:pan dir="u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9" grpId="0" animBg="1"/>
      <p:bldP spid="45" grpId="0" animBg="1"/>
      <p:bldP spid="49" grpId="0" animBg="1"/>
      <p:bldP spid="51" grpId="0" animBg="1"/>
      <p:bldP spid="13" grpId="0"/>
      <p:bldP spid="56" grpId="0"/>
      <p:bldP spid="57" grpId="0"/>
      <p:bldP spid="58" grpId="0"/>
      <p:bldP spid="59" grpId="0"/>
      <p:bldP spid="60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7" t="29375" r="22783" b="31109"/>
          <a:stretch>
            <a:fillRect/>
          </a:stretch>
        </p:blipFill>
        <p:spPr>
          <a:xfrm>
            <a:off x="1080654" y="4170218"/>
            <a:ext cx="2992582" cy="1219200"/>
          </a:xfrm>
          <a:custGeom>
            <a:avLst/>
            <a:gdLst>
              <a:gd name="connsiteX0" fmla="*/ 0 w 2992582"/>
              <a:gd name="connsiteY0" fmla="*/ 0 h 1219200"/>
              <a:gd name="connsiteX1" fmla="*/ 2992582 w 2992582"/>
              <a:gd name="connsiteY1" fmla="*/ 0 h 1219200"/>
              <a:gd name="connsiteX2" fmla="*/ 2992582 w 2992582"/>
              <a:gd name="connsiteY2" fmla="*/ 1219200 h 1219200"/>
              <a:gd name="connsiteX3" fmla="*/ 0 w 2992582"/>
              <a:gd name="connsiteY3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2582" h="1219200">
                <a:moveTo>
                  <a:pt x="0" y="0"/>
                </a:moveTo>
                <a:lnTo>
                  <a:pt x="2992582" y="0"/>
                </a:lnTo>
                <a:lnTo>
                  <a:pt x="2992582" y="1219200"/>
                </a:lnTo>
                <a:lnTo>
                  <a:pt x="0" y="1219200"/>
                </a:lnTo>
                <a:close/>
              </a:path>
            </a:pathLst>
          </a:custGeom>
        </p:spPr>
      </p:pic>
      <p:grpSp>
        <p:nvGrpSpPr>
          <p:cNvPr id="26" name="组合 25"/>
          <p:cNvGrpSpPr/>
          <p:nvPr/>
        </p:nvGrpSpPr>
        <p:grpSpPr>
          <a:xfrm>
            <a:off x="1295189" y="2363987"/>
            <a:ext cx="5053254" cy="3371380"/>
            <a:chOff x="1295189" y="2363987"/>
            <a:chExt cx="5053254" cy="3371380"/>
          </a:xfrm>
        </p:grpSpPr>
        <p:pic>
          <p:nvPicPr>
            <p:cNvPr id="8" name="图片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189" y="2410690"/>
              <a:ext cx="3652308" cy="164869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6843" y="2363987"/>
              <a:ext cx="3511600" cy="337138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122217" y="4447309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16437" y="2733780"/>
            <a:ext cx="4308761" cy="699963"/>
            <a:chOff x="6317674" y="2650652"/>
            <a:chExt cx="4308761" cy="699963"/>
          </a:xfrm>
        </p:grpSpPr>
        <p:grpSp>
          <p:nvGrpSpPr>
            <p:cNvPr id="22" name="组合 21"/>
            <p:cNvGrpSpPr/>
            <p:nvPr/>
          </p:nvGrpSpPr>
          <p:grpSpPr>
            <a:xfrm>
              <a:off x="6317674" y="2673928"/>
              <a:ext cx="651163" cy="651163"/>
              <a:chOff x="6442365" y="2646219"/>
              <a:chExt cx="651163" cy="651163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439" t="29809" r="39666" b="24257"/>
              <a:stretch>
                <a:fillRect/>
              </a:stretch>
            </p:blipFill>
            <p:spPr>
              <a:xfrm>
                <a:off x="6442365" y="2646219"/>
                <a:ext cx="651163" cy="651163"/>
              </a:xfrm>
              <a:custGeom>
                <a:avLst/>
                <a:gdLst>
                  <a:gd name="connsiteX0" fmla="*/ 1295399 w 2604654"/>
                  <a:gd name="connsiteY0" fmla="*/ 290944 h 2604654"/>
                  <a:gd name="connsiteX1" fmla="*/ 263235 w 2604654"/>
                  <a:gd name="connsiteY1" fmla="*/ 1323108 h 2604654"/>
                  <a:gd name="connsiteX2" fmla="*/ 1295399 w 2604654"/>
                  <a:gd name="connsiteY2" fmla="*/ 2355272 h 2604654"/>
                  <a:gd name="connsiteX3" fmla="*/ 2327563 w 2604654"/>
                  <a:gd name="connsiteY3" fmla="*/ 1323108 h 2604654"/>
                  <a:gd name="connsiteX4" fmla="*/ 1295399 w 2604654"/>
                  <a:gd name="connsiteY4" fmla="*/ 290944 h 2604654"/>
                  <a:gd name="connsiteX5" fmla="*/ 1302327 w 2604654"/>
                  <a:gd name="connsiteY5" fmla="*/ 0 h 2604654"/>
                  <a:gd name="connsiteX6" fmla="*/ 2604654 w 2604654"/>
                  <a:gd name="connsiteY6" fmla="*/ 1302327 h 2604654"/>
                  <a:gd name="connsiteX7" fmla="*/ 1302327 w 2604654"/>
                  <a:gd name="connsiteY7" fmla="*/ 2604654 h 2604654"/>
                  <a:gd name="connsiteX8" fmla="*/ 0 w 2604654"/>
                  <a:gd name="connsiteY8" fmla="*/ 1302327 h 2604654"/>
                  <a:gd name="connsiteX9" fmla="*/ 1302327 w 2604654"/>
                  <a:gd name="connsiteY9" fmla="*/ 0 h 260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4654" h="2604654">
                    <a:moveTo>
                      <a:pt x="1295399" y="290944"/>
                    </a:moveTo>
                    <a:cubicBezTo>
                      <a:pt x="725351" y="290944"/>
                      <a:pt x="263235" y="753060"/>
                      <a:pt x="263235" y="1323108"/>
                    </a:cubicBezTo>
                    <a:cubicBezTo>
                      <a:pt x="263235" y="1893156"/>
                      <a:pt x="725351" y="2355272"/>
                      <a:pt x="1295399" y="2355272"/>
                    </a:cubicBezTo>
                    <a:cubicBezTo>
                      <a:pt x="1865447" y="2355272"/>
                      <a:pt x="2327563" y="1893156"/>
                      <a:pt x="2327563" y="1323108"/>
                    </a:cubicBezTo>
                    <a:cubicBezTo>
                      <a:pt x="2327563" y="753060"/>
                      <a:pt x="1865447" y="290944"/>
                      <a:pt x="1295399" y="290944"/>
                    </a:cubicBezTo>
                    <a:close/>
                    <a:moveTo>
                      <a:pt x="1302327" y="0"/>
                    </a:moveTo>
                    <a:cubicBezTo>
                      <a:pt x="2021582" y="0"/>
                      <a:pt x="2604654" y="583072"/>
                      <a:pt x="2604654" y="1302327"/>
                    </a:cubicBezTo>
                    <a:cubicBezTo>
                      <a:pt x="2604654" y="2021582"/>
                      <a:pt x="2021582" y="2604654"/>
                      <a:pt x="1302327" y="2604654"/>
                    </a:cubicBezTo>
                    <a:cubicBezTo>
                      <a:pt x="583072" y="2604654"/>
                      <a:pt x="0" y="2021582"/>
                      <a:pt x="0" y="1302327"/>
                    </a:cubicBezTo>
                    <a:cubicBezTo>
                      <a:pt x="0" y="583072"/>
                      <a:pt x="583072" y="0"/>
                      <a:pt x="1302327" y="0"/>
                    </a:cubicBezTo>
                    <a:close/>
                  </a:path>
                </a:pathLst>
              </a:cu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28953" y="2757054"/>
                <a:ext cx="443346" cy="443346"/>
              </a:xfrm>
              <a:prstGeom prst="rect">
                <a:avLst/>
              </a:prstGeom>
            </p:spPr>
          </p:pic>
        </p:grpSp>
        <p:sp>
          <p:nvSpPr>
            <p:cNvPr id="65" name="文本框 64"/>
            <p:cNvSpPr txBox="1"/>
            <p:nvPr/>
          </p:nvSpPr>
          <p:spPr>
            <a:xfrm>
              <a:off x="6964958" y="2650652"/>
              <a:ext cx="1865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983244" y="2888950"/>
              <a:ext cx="3643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816437" y="3689348"/>
            <a:ext cx="4308761" cy="699963"/>
            <a:chOff x="6317674" y="2650652"/>
            <a:chExt cx="4308761" cy="699963"/>
          </a:xfrm>
        </p:grpSpPr>
        <p:grpSp>
          <p:nvGrpSpPr>
            <p:cNvPr id="68" name="组合 67"/>
            <p:cNvGrpSpPr/>
            <p:nvPr/>
          </p:nvGrpSpPr>
          <p:grpSpPr>
            <a:xfrm>
              <a:off x="6317674" y="2673928"/>
              <a:ext cx="651163" cy="651163"/>
              <a:chOff x="6442365" y="2646219"/>
              <a:chExt cx="651163" cy="651163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439" t="29809" r="39666" b="24257"/>
              <a:stretch>
                <a:fillRect/>
              </a:stretch>
            </p:blipFill>
            <p:spPr>
              <a:xfrm>
                <a:off x="6442365" y="2646219"/>
                <a:ext cx="651163" cy="651163"/>
              </a:xfrm>
              <a:custGeom>
                <a:avLst/>
                <a:gdLst>
                  <a:gd name="connsiteX0" fmla="*/ 1295399 w 2604654"/>
                  <a:gd name="connsiteY0" fmla="*/ 290944 h 2604654"/>
                  <a:gd name="connsiteX1" fmla="*/ 263235 w 2604654"/>
                  <a:gd name="connsiteY1" fmla="*/ 1323108 h 2604654"/>
                  <a:gd name="connsiteX2" fmla="*/ 1295399 w 2604654"/>
                  <a:gd name="connsiteY2" fmla="*/ 2355272 h 2604654"/>
                  <a:gd name="connsiteX3" fmla="*/ 2327563 w 2604654"/>
                  <a:gd name="connsiteY3" fmla="*/ 1323108 h 2604654"/>
                  <a:gd name="connsiteX4" fmla="*/ 1295399 w 2604654"/>
                  <a:gd name="connsiteY4" fmla="*/ 290944 h 2604654"/>
                  <a:gd name="connsiteX5" fmla="*/ 1302327 w 2604654"/>
                  <a:gd name="connsiteY5" fmla="*/ 0 h 2604654"/>
                  <a:gd name="connsiteX6" fmla="*/ 2604654 w 2604654"/>
                  <a:gd name="connsiteY6" fmla="*/ 1302327 h 2604654"/>
                  <a:gd name="connsiteX7" fmla="*/ 1302327 w 2604654"/>
                  <a:gd name="connsiteY7" fmla="*/ 2604654 h 2604654"/>
                  <a:gd name="connsiteX8" fmla="*/ 0 w 2604654"/>
                  <a:gd name="connsiteY8" fmla="*/ 1302327 h 2604654"/>
                  <a:gd name="connsiteX9" fmla="*/ 1302327 w 2604654"/>
                  <a:gd name="connsiteY9" fmla="*/ 0 h 260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4654" h="2604654">
                    <a:moveTo>
                      <a:pt x="1295399" y="290944"/>
                    </a:moveTo>
                    <a:cubicBezTo>
                      <a:pt x="725351" y="290944"/>
                      <a:pt x="263235" y="753060"/>
                      <a:pt x="263235" y="1323108"/>
                    </a:cubicBezTo>
                    <a:cubicBezTo>
                      <a:pt x="263235" y="1893156"/>
                      <a:pt x="725351" y="2355272"/>
                      <a:pt x="1295399" y="2355272"/>
                    </a:cubicBezTo>
                    <a:cubicBezTo>
                      <a:pt x="1865447" y="2355272"/>
                      <a:pt x="2327563" y="1893156"/>
                      <a:pt x="2327563" y="1323108"/>
                    </a:cubicBezTo>
                    <a:cubicBezTo>
                      <a:pt x="2327563" y="753060"/>
                      <a:pt x="1865447" y="290944"/>
                      <a:pt x="1295399" y="290944"/>
                    </a:cubicBezTo>
                    <a:close/>
                    <a:moveTo>
                      <a:pt x="1302327" y="0"/>
                    </a:moveTo>
                    <a:cubicBezTo>
                      <a:pt x="2021582" y="0"/>
                      <a:pt x="2604654" y="583072"/>
                      <a:pt x="2604654" y="1302327"/>
                    </a:cubicBezTo>
                    <a:cubicBezTo>
                      <a:pt x="2604654" y="2021582"/>
                      <a:pt x="2021582" y="2604654"/>
                      <a:pt x="1302327" y="2604654"/>
                    </a:cubicBezTo>
                    <a:cubicBezTo>
                      <a:pt x="583072" y="2604654"/>
                      <a:pt x="0" y="2021582"/>
                      <a:pt x="0" y="1302327"/>
                    </a:cubicBezTo>
                    <a:cubicBezTo>
                      <a:pt x="0" y="583072"/>
                      <a:pt x="583072" y="0"/>
                      <a:pt x="1302327" y="0"/>
                    </a:cubicBezTo>
                    <a:close/>
                  </a:path>
                </a:pathLst>
              </a:cu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28953" y="2757054"/>
                <a:ext cx="443346" cy="443346"/>
              </a:xfrm>
              <a:prstGeom prst="rect">
                <a:avLst/>
              </a:prstGeom>
            </p:spPr>
          </p:pic>
        </p:grpSp>
        <p:sp>
          <p:nvSpPr>
            <p:cNvPr id="69" name="文本框 68"/>
            <p:cNvSpPr txBox="1"/>
            <p:nvPr/>
          </p:nvSpPr>
          <p:spPr>
            <a:xfrm>
              <a:off x="6964958" y="2650652"/>
              <a:ext cx="1865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983244" y="2888950"/>
              <a:ext cx="3643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816437" y="4644915"/>
            <a:ext cx="4308761" cy="699963"/>
            <a:chOff x="6317674" y="2650652"/>
            <a:chExt cx="4308761" cy="699963"/>
          </a:xfrm>
        </p:grpSpPr>
        <p:grpSp>
          <p:nvGrpSpPr>
            <p:cNvPr id="79" name="组合 78"/>
            <p:cNvGrpSpPr/>
            <p:nvPr/>
          </p:nvGrpSpPr>
          <p:grpSpPr>
            <a:xfrm>
              <a:off x="6317674" y="2673928"/>
              <a:ext cx="651163" cy="651163"/>
              <a:chOff x="6442365" y="2646219"/>
              <a:chExt cx="651163" cy="651163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439" t="29809" r="39666" b="24257"/>
              <a:stretch>
                <a:fillRect/>
              </a:stretch>
            </p:blipFill>
            <p:spPr>
              <a:xfrm>
                <a:off x="6442365" y="2646219"/>
                <a:ext cx="651163" cy="651163"/>
              </a:xfrm>
              <a:custGeom>
                <a:avLst/>
                <a:gdLst>
                  <a:gd name="connsiteX0" fmla="*/ 1295399 w 2604654"/>
                  <a:gd name="connsiteY0" fmla="*/ 290944 h 2604654"/>
                  <a:gd name="connsiteX1" fmla="*/ 263235 w 2604654"/>
                  <a:gd name="connsiteY1" fmla="*/ 1323108 h 2604654"/>
                  <a:gd name="connsiteX2" fmla="*/ 1295399 w 2604654"/>
                  <a:gd name="connsiteY2" fmla="*/ 2355272 h 2604654"/>
                  <a:gd name="connsiteX3" fmla="*/ 2327563 w 2604654"/>
                  <a:gd name="connsiteY3" fmla="*/ 1323108 h 2604654"/>
                  <a:gd name="connsiteX4" fmla="*/ 1295399 w 2604654"/>
                  <a:gd name="connsiteY4" fmla="*/ 290944 h 2604654"/>
                  <a:gd name="connsiteX5" fmla="*/ 1302327 w 2604654"/>
                  <a:gd name="connsiteY5" fmla="*/ 0 h 2604654"/>
                  <a:gd name="connsiteX6" fmla="*/ 2604654 w 2604654"/>
                  <a:gd name="connsiteY6" fmla="*/ 1302327 h 2604654"/>
                  <a:gd name="connsiteX7" fmla="*/ 1302327 w 2604654"/>
                  <a:gd name="connsiteY7" fmla="*/ 2604654 h 2604654"/>
                  <a:gd name="connsiteX8" fmla="*/ 0 w 2604654"/>
                  <a:gd name="connsiteY8" fmla="*/ 1302327 h 2604654"/>
                  <a:gd name="connsiteX9" fmla="*/ 1302327 w 2604654"/>
                  <a:gd name="connsiteY9" fmla="*/ 0 h 260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4654" h="2604654">
                    <a:moveTo>
                      <a:pt x="1295399" y="290944"/>
                    </a:moveTo>
                    <a:cubicBezTo>
                      <a:pt x="725351" y="290944"/>
                      <a:pt x="263235" y="753060"/>
                      <a:pt x="263235" y="1323108"/>
                    </a:cubicBezTo>
                    <a:cubicBezTo>
                      <a:pt x="263235" y="1893156"/>
                      <a:pt x="725351" y="2355272"/>
                      <a:pt x="1295399" y="2355272"/>
                    </a:cubicBezTo>
                    <a:cubicBezTo>
                      <a:pt x="1865447" y="2355272"/>
                      <a:pt x="2327563" y="1893156"/>
                      <a:pt x="2327563" y="1323108"/>
                    </a:cubicBezTo>
                    <a:cubicBezTo>
                      <a:pt x="2327563" y="753060"/>
                      <a:pt x="1865447" y="290944"/>
                      <a:pt x="1295399" y="290944"/>
                    </a:cubicBezTo>
                    <a:close/>
                    <a:moveTo>
                      <a:pt x="1302327" y="0"/>
                    </a:moveTo>
                    <a:cubicBezTo>
                      <a:pt x="2021582" y="0"/>
                      <a:pt x="2604654" y="583072"/>
                      <a:pt x="2604654" y="1302327"/>
                    </a:cubicBezTo>
                    <a:cubicBezTo>
                      <a:pt x="2604654" y="2021582"/>
                      <a:pt x="2021582" y="2604654"/>
                      <a:pt x="1302327" y="2604654"/>
                    </a:cubicBezTo>
                    <a:cubicBezTo>
                      <a:pt x="583072" y="2604654"/>
                      <a:pt x="0" y="2021582"/>
                      <a:pt x="0" y="1302327"/>
                    </a:cubicBezTo>
                    <a:cubicBezTo>
                      <a:pt x="0" y="583072"/>
                      <a:pt x="583072" y="0"/>
                      <a:pt x="1302327" y="0"/>
                    </a:cubicBezTo>
                    <a:close/>
                  </a:path>
                </a:pathLst>
              </a:custGeom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28953" y="2757054"/>
                <a:ext cx="443346" cy="443346"/>
              </a:xfrm>
              <a:prstGeom prst="rect">
                <a:avLst/>
              </a:prstGeom>
            </p:spPr>
          </p:pic>
        </p:grpSp>
        <p:sp>
          <p:nvSpPr>
            <p:cNvPr id="80" name="文本框 79"/>
            <p:cNvSpPr txBox="1"/>
            <p:nvPr/>
          </p:nvSpPr>
          <p:spPr>
            <a:xfrm>
              <a:off x="6964958" y="2650652"/>
              <a:ext cx="1865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983244" y="2888950"/>
              <a:ext cx="3643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525491" y="2867891"/>
            <a:ext cx="0" cy="242454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2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 isContent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5065487" y="2496457"/>
            <a:ext cx="3193143" cy="3193143"/>
            <a:chOff x="5297715" y="2394857"/>
            <a:chExt cx="3193143" cy="3193143"/>
          </a:xfrm>
        </p:grpSpPr>
        <p:sp>
          <p:nvSpPr>
            <p:cNvPr id="17" name="流程图: 联系 16"/>
            <p:cNvSpPr/>
            <p:nvPr/>
          </p:nvSpPr>
          <p:spPr>
            <a:xfrm>
              <a:off x="5297715" y="2394857"/>
              <a:ext cx="3193143" cy="3193143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流程图: 联系 60"/>
            <p:cNvSpPr/>
            <p:nvPr/>
          </p:nvSpPr>
          <p:spPr>
            <a:xfrm>
              <a:off x="5392058" y="2489200"/>
              <a:ext cx="3011713" cy="3011713"/>
            </a:xfrm>
            <a:prstGeom prst="flowChartConnec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流程图: 联系 61"/>
            <p:cNvSpPr/>
            <p:nvPr/>
          </p:nvSpPr>
          <p:spPr>
            <a:xfrm>
              <a:off x="6052458" y="3149600"/>
              <a:ext cx="1669143" cy="166914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流程图: 联系 64"/>
            <p:cNvSpPr/>
            <p:nvPr/>
          </p:nvSpPr>
          <p:spPr>
            <a:xfrm>
              <a:off x="6466115" y="3563257"/>
              <a:ext cx="834571" cy="834571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sp>
        <p:nvSpPr>
          <p:cNvPr id="20" name="弧形 19"/>
          <p:cNvSpPr/>
          <p:nvPr/>
        </p:nvSpPr>
        <p:spPr>
          <a:xfrm>
            <a:off x="4804227" y="2293255"/>
            <a:ext cx="3628573" cy="3628573"/>
          </a:xfrm>
          <a:prstGeom prst="arc">
            <a:avLst>
              <a:gd name="adj1" fmla="val 16200000"/>
              <a:gd name="adj2" fmla="val 6967797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44" y="2307773"/>
            <a:ext cx="5243351" cy="3497942"/>
          </a:xfrm>
          <a:prstGeom prst="rect">
            <a:avLst/>
          </a:prstGeom>
        </p:spPr>
      </p:pic>
      <p:sp>
        <p:nvSpPr>
          <p:cNvPr id="11" name="直角三角形 10"/>
          <p:cNvSpPr/>
          <p:nvPr/>
        </p:nvSpPr>
        <p:spPr>
          <a:xfrm>
            <a:off x="1030515" y="3483429"/>
            <a:ext cx="1349828" cy="1349828"/>
          </a:xfrm>
          <a:prstGeom prst="rtTriangle">
            <a:avLst/>
          </a:prstGeom>
          <a:solidFill>
            <a:srgbClr val="C0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7711807" y="2655065"/>
            <a:ext cx="176270" cy="176270"/>
          </a:xfrm>
          <a:prstGeom prst="flowChartConnector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流程图: 联系 65"/>
          <p:cNvSpPr/>
          <p:nvPr/>
        </p:nvSpPr>
        <p:spPr>
          <a:xfrm>
            <a:off x="8350785" y="4076241"/>
            <a:ext cx="176270" cy="176270"/>
          </a:xfrm>
          <a:prstGeom prst="flowChartConnector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流程图: 联系 66"/>
          <p:cNvSpPr/>
          <p:nvPr/>
        </p:nvSpPr>
        <p:spPr>
          <a:xfrm>
            <a:off x="7722824" y="5409282"/>
            <a:ext cx="176270" cy="176270"/>
          </a:xfrm>
          <a:prstGeom prst="flowChartConnector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7992531" y="2436324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966750" y="2619538"/>
            <a:ext cx="3643191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574590" y="3901567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548809" y="4084781"/>
            <a:ext cx="3643191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35730" y="5236541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009949" y="5419755"/>
            <a:ext cx="3643191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403872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20" grpId="0" animBg="1"/>
      <p:bldP spid="11" grpId="0" animBg="1"/>
      <p:bldP spid="21" grpId="0" animBg="1"/>
      <p:bldP spid="66" grpId="0" animBg="1"/>
      <p:bldP spid="67" grpId="0" animBg="1"/>
      <p:bldP spid="68" grpId="0"/>
      <p:bldP spid="69" grpId="0"/>
      <p:bldP spid="77" grpId="0"/>
      <p:bldP spid="78" grpId="0"/>
      <p:bldP spid="79" grpId="0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526" y="2277979"/>
            <a:ext cx="2812716" cy="18764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919" y="2278486"/>
            <a:ext cx="2804160" cy="1863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003" y="2280297"/>
            <a:ext cx="2804160" cy="18707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70713" y="3497178"/>
            <a:ext cx="2310384" cy="2163134"/>
            <a:chOff x="1814041" y="3481136"/>
            <a:chExt cx="2310384" cy="2163134"/>
          </a:xfrm>
        </p:grpSpPr>
        <p:grpSp>
          <p:nvGrpSpPr>
            <p:cNvPr id="6" name="组合 5"/>
            <p:cNvGrpSpPr/>
            <p:nvPr/>
          </p:nvGrpSpPr>
          <p:grpSpPr>
            <a:xfrm>
              <a:off x="2374232" y="3481136"/>
              <a:ext cx="1219201" cy="1219201"/>
              <a:chOff x="2470485" y="3545304"/>
              <a:chExt cx="1219201" cy="1219201"/>
            </a:xfrm>
          </p:grpSpPr>
          <p:sp>
            <p:nvSpPr>
              <p:cNvPr id="5" name="流程图: 联系 4"/>
              <p:cNvSpPr/>
              <p:nvPr/>
            </p:nvSpPr>
            <p:spPr>
              <a:xfrm>
                <a:off x="2470485" y="3545304"/>
                <a:ext cx="1219201" cy="1219201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流程图: 联系 40"/>
              <p:cNvSpPr/>
              <p:nvPr/>
            </p:nvSpPr>
            <p:spPr>
              <a:xfrm>
                <a:off x="2542674" y="3617493"/>
                <a:ext cx="1066801" cy="1066801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486527" y="3737811"/>
              <a:ext cx="914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14041" y="4813273"/>
              <a:ext cx="23103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65183" y="3497178"/>
            <a:ext cx="2310384" cy="2163134"/>
            <a:chOff x="1814041" y="3481136"/>
            <a:chExt cx="2310384" cy="2163134"/>
          </a:xfrm>
        </p:grpSpPr>
        <p:grpSp>
          <p:nvGrpSpPr>
            <p:cNvPr id="54" name="组合 53"/>
            <p:cNvGrpSpPr/>
            <p:nvPr/>
          </p:nvGrpSpPr>
          <p:grpSpPr>
            <a:xfrm>
              <a:off x="2374232" y="3481136"/>
              <a:ext cx="1219201" cy="1219201"/>
              <a:chOff x="2470485" y="3545304"/>
              <a:chExt cx="1219201" cy="1219201"/>
            </a:xfrm>
          </p:grpSpPr>
          <p:sp>
            <p:nvSpPr>
              <p:cNvPr id="57" name="流程图: 联系 56"/>
              <p:cNvSpPr/>
              <p:nvPr/>
            </p:nvSpPr>
            <p:spPr>
              <a:xfrm>
                <a:off x="2470485" y="3545304"/>
                <a:ext cx="1219201" cy="1219201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流程图: 联系 57"/>
              <p:cNvSpPr/>
              <p:nvPr/>
            </p:nvSpPr>
            <p:spPr>
              <a:xfrm>
                <a:off x="2542674" y="3617493"/>
                <a:ext cx="1066801" cy="1066801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2486527" y="3737811"/>
              <a:ext cx="914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814041" y="4813273"/>
              <a:ext cx="23103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59653" y="3497178"/>
            <a:ext cx="2310384" cy="2163134"/>
            <a:chOff x="1814041" y="3481136"/>
            <a:chExt cx="2310384" cy="2163134"/>
          </a:xfrm>
        </p:grpSpPr>
        <p:grpSp>
          <p:nvGrpSpPr>
            <p:cNvPr id="60" name="组合 59"/>
            <p:cNvGrpSpPr/>
            <p:nvPr/>
          </p:nvGrpSpPr>
          <p:grpSpPr>
            <a:xfrm>
              <a:off x="2374232" y="3481136"/>
              <a:ext cx="1219201" cy="1219201"/>
              <a:chOff x="2470485" y="3545304"/>
              <a:chExt cx="1219201" cy="1219201"/>
            </a:xfrm>
          </p:grpSpPr>
          <p:sp>
            <p:nvSpPr>
              <p:cNvPr id="70" name="流程图: 联系 69"/>
              <p:cNvSpPr/>
              <p:nvPr/>
            </p:nvSpPr>
            <p:spPr>
              <a:xfrm>
                <a:off x="2470485" y="3545304"/>
                <a:ext cx="1219201" cy="1219201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流程图: 联系 70"/>
              <p:cNvSpPr/>
              <p:nvPr/>
            </p:nvSpPr>
            <p:spPr>
              <a:xfrm>
                <a:off x="2542674" y="3617493"/>
                <a:ext cx="1066801" cy="1066801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2486527" y="3737811"/>
              <a:ext cx="914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814041" y="4813273"/>
              <a:ext cx="23103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939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prism isContent="1" isInverted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802104" y="2149641"/>
            <a:ext cx="2614863" cy="2053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46" y="2846571"/>
            <a:ext cx="1899385" cy="126711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940" y="2834337"/>
            <a:ext cx="1891021" cy="125639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432" y="2848977"/>
            <a:ext cx="1868906" cy="124170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94610" y="4186989"/>
            <a:ext cx="10296000" cy="112295"/>
          </a:xfrm>
          <a:prstGeom prst="rect">
            <a:avLst/>
          </a:prstGeom>
          <a:pattFill prst="ltUpDiag">
            <a:fgClr>
              <a:schemeClr val="accent5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21" y="2241883"/>
            <a:ext cx="2382252" cy="357337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158" y="2852573"/>
            <a:ext cx="1880031" cy="125420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593431" y="4074695"/>
            <a:ext cx="1748590" cy="439543"/>
            <a:chOff x="3593431" y="4074695"/>
            <a:chExt cx="1748590" cy="439543"/>
          </a:xfrm>
        </p:grpSpPr>
        <p:sp>
          <p:nvSpPr>
            <p:cNvPr id="30" name="矩形 29"/>
            <p:cNvSpPr/>
            <p:nvPr/>
          </p:nvSpPr>
          <p:spPr>
            <a:xfrm>
              <a:off x="3593431" y="4074695"/>
              <a:ext cx="1748590" cy="417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653166" y="4114128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529749" y="4074695"/>
            <a:ext cx="1748590" cy="439543"/>
            <a:chOff x="3593431" y="4074695"/>
            <a:chExt cx="1748590" cy="439543"/>
          </a:xfrm>
        </p:grpSpPr>
        <p:sp>
          <p:nvSpPr>
            <p:cNvPr id="135" name="矩形 134"/>
            <p:cNvSpPr/>
            <p:nvPr/>
          </p:nvSpPr>
          <p:spPr>
            <a:xfrm>
              <a:off x="3593431" y="4074695"/>
              <a:ext cx="1748590" cy="417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653166" y="4114128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466067" y="4074695"/>
            <a:ext cx="1748590" cy="439543"/>
            <a:chOff x="3593431" y="4074695"/>
            <a:chExt cx="1748590" cy="439543"/>
          </a:xfrm>
        </p:grpSpPr>
        <p:sp>
          <p:nvSpPr>
            <p:cNvPr id="138" name="矩形 137"/>
            <p:cNvSpPr/>
            <p:nvPr/>
          </p:nvSpPr>
          <p:spPr>
            <a:xfrm>
              <a:off x="3593431" y="4074695"/>
              <a:ext cx="1748590" cy="417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3653166" y="4114128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402384" y="4074695"/>
            <a:ext cx="1748590" cy="439543"/>
            <a:chOff x="3593431" y="4074695"/>
            <a:chExt cx="1748590" cy="439543"/>
          </a:xfrm>
        </p:grpSpPr>
        <p:sp>
          <p:nvSpPr>
            <p:cNvPr id="141" name="矩形 140"/>
            <p:cNvSpPr/>
            <p:nvPr/>
          </p:nvSpPr>
          <p:spPr>
            <a:xfrm>
              <a:off x="3593431" y="4074695"/>
              <a:ext cx="1748590" cy="417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653166" y="4114128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3305955" y="4604726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5199432" y="4604726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7221244" y="4604726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9130763" y="4604726"/>
            <a:ext cx="2310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4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14:window dir="vert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3" grpId="0" animBg="1"/>
      <p:bldP spid="28" grpId="0" animBg="1"/>
      <p:bldP spid="143" grpId="0"/>
      <p:bldP spid="144" grpId="0"/>
      <p:bldP spid="145" grpId="0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344955" y="667457"/>
            <a:ext cx="9572518" cy="53964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58189" y="1443790"/>
            <a:ext cx="7764379" cy="3914273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1957137">
            <a:bevelT w="0" h="1957137"/>
            <a:bevelB w="0" h="1957137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838" y="1620253"/>
            <a:ext cx="3495373" cy="523774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789181" y="2728041"/>
            <a:ext cx="357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Didot" panose="02000503000000020003" pitchFamily="2" charset="0"/>
              </a:rPr>
              <a:t>PART THREE</a:t>
            </a:r>
            <a:endParaRPr lang="zh-CN" altLang="en-US" sz="3600" dirty="0">
              <a:latin typeface="Didot" panose="02000503000000020003" pitchFamily="2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41907" y="3383465"/>
            <a:ext cx="28867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903641" y="3453257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训练安排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b="12350"/>
          <a:stretch/>
        </p:blipFill>
        <p:spPr>
          <a:xfrm>
            <a:off x="7267074" y="3089306"/>
            <a:ext cx="3272590" cy="170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89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266" y="4295983"/>
            <a:ext cx="2804160" cy="1870710"/>
          </a:xfrm>
          <a:prstGeom prst="rect">
            <a:avLst/>
          </a:prstGeom>
        </p:spPr>
      </p:pic>
      <p:sp>
        <p:nvSpPr>
          <p:cNvPr id="9" name="流程图: 终止 8"/>
          <p:cNvSpPr/>
          <p:nvPr/>
        </p:nvSpPr>
        <p:spPr>
          <a:xfrm>
            <a:off x="2951859" y="4924928"/>
            <a:ext cx="2775171" cy="433668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3475 w 20937"/>
              <a:gd name="connsiteY0" fmla="*/ 0 h 21600"/>
              <a:gd name="connsiteX1" fmla="*/ 18125 w 20937"/>
              <a:gd name="connsiteY1" fmla="*/ 0 h 21600"/>
              <a:gd name="connsiteX2" fmla="*/ 20937 w 20937"/>
              <a:gd name="connsiteY2" fmla="*/ 9881 h 21600"/>
              <a:gd name="connsiteX3" fmla="*/ 18125 w 20937"/>
              <a:gd name="connsiteY3" fmla="*/ 21600 h 21600"/>
              <a:gd name="connsiteX4" fmla="*/ 3475 w 20937"/>
              <a:gd name="connsiteY4" fmla="*/ 21600 h 21600"/>
              <a:gd name="connsiteX5" fmla="*/ 0 w 20937"/>
              <a:gd name="connsiteY5" fmla="*/ 10800 h 21600"/>
              <a:gd name="connsiteX6" fmla="*/ 3475 w 20937"/>
              <a:gd name="connsiteY6" fmla="*/ 0 h 21600"/>
              <a:gd name="connsiteX0" fmla="*/ 2369 w 19831"/>
              <a:gd name="connsiteY0" fmla="*/ 0 h 21600"/>
              <a:gd name="connsiteX1" fmla="*/ 17019 w 19831"/>
              <a:gd name="connsiteY1" fmla="*/ 0 h 21600"/>
              <a:gd name="connsiteX2" fmla="*/ 19831 w 19831"/>
              <a:gd name="connsiteY2" fmla="*/ 9881 h 21600"/>
              <a:gd name="connsiteX3" fmla="*/ 17019 w 19831"/>
              <a:gd name="connsiteY3" fmla="*/ 21600 h 21600"/>
              <a:gd name="connsiteX4" fmla="*/ 2369 w 19831"/>
              <a:gd name="connsiteY4" fmla="*/ 21600 h 21600"/>
              <a:gd name="connsiteX5" fmla="*/ 0 w 19831"/>
              <a:gd name="connsiteY5" fmla="*/ 11719 h 21600"/>
              <a:gd name="connsiteX6" fmla="*/ 2369 w 19831"/>
              <a:gd name="connsiteY6" fmla="*/ 0 h 21600"/>
              <a:gd name="connsiteX0" fmla="*/ 2811 w 20273"/>
              <a:gd name="connsiteY0" fmla="*/ 0 h 21600"/>
              <a:gd name="connsiteX1" fmla="*/ 17461 w 20273"/>
              <a:gd name="connsiteY1" fmla="*/ 0 h 21600"/>
              <a:gd name="connsiteX2" fmla="*/ 20273 w 20273"/>
              <a:gd name="connsiteY2" fmla="*/ 9881 h 21600"/>
              <a:gd name="connsiteX3" fmla="*/ 17461 w 20273"/>
              <a:gd name="connsiteY3" fmla="*/ 21600 h 21600"/>
              <a:gd name="connsiteX4" fmla="*/ 2811 w 20273"/>
              <a:gd name="connsiteY4" fmla="*/ 21600 h 21600"/>
              <a:gd name="connsiteX5" fmla="*/ 0 w 20273"/>
              <a:gd name="connsiteY5" fmla="*/ 11719 h 21600"/>
              <a:gd name="connsiteX6" fmla="*/ 2811 w 20273"/>
              <a:gd name="connsiteY6" fmla="*/ 0 h 21600"/>
              <a:gd name="connsiteX0" fmla="*/ 2811 w 20273"/>
              <a:gd name="connsiteY0" fmla="*/ 0 h 21600"/>
              <a:gd name="connsiteX1" fmla="*/ 17461 w 20273"/>
              <a:gd name="connsiteY1" fmla="*/ 0 h 21600"/>
              <a:gd name="connsiteX2" fmla="*/ 20273 w 20273"/>
              <a:gd name="connsiteY2" fmla="*/ 9881 h 21600"/>
              <a:gd name="connsiteX3" fmla="*/ 17461 w 20273"/>
              <a:gd name="connsiteY3" fmla="*/ 21600 h 21600"/>
              <a:gd name="connsiteX4" fmla="*/ 2811 w 20273"/>
              <a:gd name="connsiteY4" fmla="*/ 21600 h 21600"/>
              <a:gd name="connsiteX5" fmla="*/ 0 w 20273"/>
              <a:gd name="connsiteY5" fmla="*/ 10340 h 21600"/>
              <a:gd name="connsiteX6" fmla="*/ 2811 w 20273"/>
              <a:gd name="connsiteY6" fmla="*/ 0 h 21600"/>
              <a:gd name="connsiteX0" fmla="*/ 2811 w 19786"/>
              <a:gd name="connsiteY0" fmla="*/ 0 h 21600"/>
              <a:gd name="connsiteX1" fmla="*/ 17461 w 19786"/>
              <a:gd name="connsiteY1" fmla="*/ 0 h 21600"/>
              <a:gd name="connsiteX2" fmla="*/ 19786 w 19786"/>
              <a:gd name="connsiteY2" fmla="*/ 9881 h 21600"/>
              <a:gd name="connsiteX3" fmla="*/ 17461 w 19786"/>
              <a:gd name="connsiteY3" fmla="*/ 21600 h 21600"/>
              <a:gd name="connsiteX4" fmla="*/ 2811 w 19786"/>
              <a:gd name="connsiteY4" fmla="*/ 21600 h 21600"/>
              <a:gd name="connsiteX5" fmla="*/ 0 w 19786"/>
              <a:gd name="connsiteY5" fmla="*/ 10340 h 21600"/>
              <a:gd name="connsiteX6" fmla="*/ 2811 w 19786"/>
              <a:gd name="connsiteY6" fmla="*/ 0 h 21600"/>
              <a:gd name="connsiteX0" fmla="*/ 2811 w 19786"/>
              <a:gd name="connsiteY0" fmla="*/ 0 h 21600"/>
              <a:gd name="connsiteX1" fmla="*/ 17461 w 19786"/>
              <a:gd name="connsiteY1" fmla="*/ 0 h 21600"/>
              <a:gd name="connsiteX2" fmla="*/ 19786 w 19786"/>
              <a:gd name="connsiteY2" fmla="*/ 11152 h 21600"/>
              <a:gd name="connsiteX3" fmla="*/ 17461 w 19786"/>
              <a:gd name="connsiteY3" fmla="*/ 21600 h 21600"/>
              <a:gd name="connsiteX4" fmla="*/ 2811 w 19786"/>
              <a:gd name="connsiteY4" fmla="*/ 21600 h 21600"/>
              <a:gd name="connsiteX5" fmla="*/ 0 w 19786"/>
              <a:gd name="connsiteY5" fmla="*/ 10340 h 21600"/>
              <a:gd name="connsiteX6" fmla="*/ 2811 w 19786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86" h="21600">
                <a:moveTo>
                  <a:pt x="2811" y="0"/>
                </a:moveTo>
                <a:lnTo>
                  <a:pt x="17461" y="0"/>
                </a:lnTo>
                <a:cubicBezTo>
                  <a:pt x="19380" y="0"/>
                  <a:pt x="19786" y="5187"/>
                  <a:pt x="19786" y="11152"/>
                </a:cubicBezTo>
                <a:cubicBezTo>
                  <a:pt x="19786" y="17117"/>
                  <a:pt x="19380" y="21600"/>
                  <a:pt x="17461" y="21600"/>
                </a:cubicBezTo>
                <a:lnTo>
                  <a:pt x="2811" y="21600"/>
                </a:lnTo>
                <a:cubicBezTo>
                  <a:pt x="892" y="21600"/>
                  <a:pt x="0" y="16305"/>
                  <a:pt x="0" y="10340"/>
                </a:cubicBezTo>
                <a:cubicBezTo>
                  <a:pt x="0" y="4375"/>
                  <a:pt x="892" y="0"/>
                  <a:pt x="28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45" y="2337036"/>
            <a:ext cx="2804160" cy="186309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745580" y="2358191"/>
            <a:ext cx="511588" cy="1155030"/>
            <a:chOff x="9777665" y="1628274"/>
            <a:chExt cx="778041" cy="1756609"/>
          </a:xfrm>
        </p:grpSpPr>
        <p:sp>
          <p:nvSpPr>
            <p:cNvPr id="11" name="矩形 10"/>
            <p:cNvSpPr/>
            <p:nvPr/>
          </p:nvSpPr>
          <p:spPr>
            <a:xfrm>
              <a:off x="9785686" y="2614863"/>
              <a:ext cx="770020" cy="7700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777665" y="2125579"/>
              <a:ext cx="441156" cy="441156"/>
            </a:xfrm>
            <a:prstGeom prst="rect">
              <a:avLst/>
            </a:prstGeom>
            <a:solidFill>
              <a:srgbClr val="F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9793707" y="1628274"/>
              <a:ext cx="441156" cy="441156"/>
            </a:xfrm>
            <a:prstGeom prst="rect">
              <a:avLst/>
            </a:prstGeom>
            <a:solidFill>
              <a:srgbClr val="F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309823" y="4314338"/>
            <a:ext cx="506314" cy="1181401"/>
            <a:chOff x="9736891" y="1126622"/>
            <a:chExt cx="770020" cy="1796715"/>
          </a:xfrm>
        </p:grpSpPr>
        <p:sp>
          <p:nvSpPr>
            <p:cNvPr id="65" name="矩形 64"/>
            <p:cNvSpPr/>
            <p:nvPr/>
          </p:nvSpPr>
          <p:spPr>
            <a:xfrm>
              <a:off x="9736891" y="1126622"/>
              <a:ext cx="770020" cy="7700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0046036" y="1954797"/>
              <a:ext cx="441156" cy="44115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10037680" y="2482181"/>
              <a:ext cx="441156" cy="44115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830081" y="3433652"/>
            <a:ext cx="405737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870186" y="2735820"/>
            <a:ext cx="405737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814038" y="3850747"/>
            <a:ext cx="405737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30081" y="4332010"/>
            <a:ext cx="405737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16670" y="4885463"/>
            <a:ext cx="246118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86" y="4402791"/>
            <a:ext cx="1956341" cy="88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8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">
        <p14:ripple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9" grpId="0" animBg="1"/>
      <p:bldP spid="68" grpId="0"/>
      <p:bldP spid="69" grpId="0"/>
      <p:bldP spid="70" grpId="0"/>
      <p:bldP spid="71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1652337" y="2294020"/>
            <a:ext cx="2552296" cy="3456953"/>
            <a:chOff x="882316" y="2390273"/>
            <a:chExt cx="2552296" cy="3456953"/>
          </a:xfrm>
        </p:grpSpPr>
        <p:sp>
          <p:nvSpPr>
            <p:cNvPr id="3" name="流程图: 延期 2"/>
            <p:cNvSpPr/>
            <p:nvPr/>
          </p:nvSpPr>
          <p:spPr>
            <a:xfrm flipH="1">
              <a:off x="882316" y="2518612"/>
              <a:ext cx="866274" cy="866274"/>
            </a:xfrm>
            <a:prstGeom prst="flowChartDelay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219199" y="2390273"/>
              <a:ext cx="2005263" cy="250361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perspectiveFront" fov="2700000">
                <a:rot lat="600000" lon="600000" rev="0"/>
              </a:camera>
              <a:lightRig rig="threePt" dir="t"/>
            </a:scene3d>
            <a:sp3d z="1130702">
              <a:bevelT w="1130702" h="1130702" prst="angle"/>
              <a:bevelB w="1130702" h="1130702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5" t="36148" r="18744" b="4119"/>
            <a:stretch>
              <a:fillRect/>
            </a:stretch>
          </p:blipFill>
          <p:spPr>
            <a:xfrm>
              <a:off x="1331496" y="2454441"/>
              <a:ext cx="2069431" cy="2326106"/>
            </a:xfrm>
            <a:custGeom>
              <a:avLst/>
              <a:gdLst>
                <a:gd name="connsiteX0" fmla="*/ 0 w 2069431"/>
                <a:gd name="connsiteY0" fmla="*/ 0 h 2326106"/>
                <a:gd name="connsiteX1" fmla="*/ 2069431 w 2069431"/>
                <a:gd name="connsiteY1" fmla="*/ 0 h 2326106"/>
                <a:gd name="connsiteX2" fmla="*/ 2069431 w 2069431"/>
                <a:gd name="connsiteY2" fmla="*/ 2326106 h 2326106"/>
                <a:gd name="connsiteX3" fmla="*/ 0 w 2069431"/>
                <a:gd name="connsiteY3" fmla="*/ 2326106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9431" h="2326106">
                  <a:moveTo>
                    <a:pt x="0" y="0"/>
                  </a:moveTo>
                  <a:lnTo>
                    <a:pt x="2069431" y="0"/>
                  </a:lnTo>
                  <a:lnTo>
                    <a:pt x="2069431" y="2326106"/>
                  </a:lnTo>
                  <a:lnTo>
                    <a:pt x="0" y="2326106"/>
                  </a:lnTo>
                  <a:close/>
                </a:path>
              </a:pathLst>
            </a:cu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4" name="文本框 43"/>
            <p:cNvSpPr txBox="1"/>
            <p:nvPr/>
          </p:nvSpPr>
          <p:spPr>
            <a:xfrm>
              <a:off x="1487481" y="4932275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24228" y="5262451"/>
              <a:ext cx="2310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78183" y="2294020"/>
            <a:ext cx="2552296" cy="3456953"/>
            <a:chOff x="882316" y="2390273"/>
            <a:chExt cx="2552296" cy="3456953"/>
          </a:xfrm>
        </p:grpSpPr>
        <p:sp>
          <p:nvSpPr>
            <p:cNvPr id="48" name="流程图: 延期 47"/>
            <p:cNvSpPr/>
            <p:nvPr/>
          </p:nvSpPr>
          <p:spPr>
            <a:xfrm flipH="1">
              <a:off x="882316" y="2518612"/>
              <a:ext cx="866274" cy="866274"/>
            </a:xfrm>
            <a:prstGeom prst="flowChartDelay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219199" y="2390273"/>
              <a:ext cx="2005263" cy="250361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perspectiveFront" fov="2700000">
                <a:rot lat="600000" lon="600000" rev="0"/>
              </a:camera>
              <a:lightRig rig="threePt" dir="t"/>
            </a:scene3d>
            <a:sp3d z="1130702">
              <a:bevelT w="1130702" h="1130702" prst="angle"/>
              <a:bevelB w="1130702" h="1130702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5" t="36148" r="18744" b="4119"/>
            <a:stretch>
              <a:fillRect/>
            </a:stretch>
          </p:blipFill>
          <p:spPr>
            <a:xfrm>
              <a:off x="1331496" y="2454441"/>
              <a:ext cx="2069431" cy="2326106"/>
            </a:xfrm>
            <a:custGeom>
              <a:avLst/>
              <a:gdLst>
                <a:gd name="connsiteX0" fmla="*/ 0 w 2069431"/>
                <a:gd name="connsiteY0" fmla="*/ 0 h 2326106"/>
                <a:gd name="connsiteX1" fmla="*/ 2069431 w 2069431"/>
                <a:gd name="connsiteY1" fmla="*/ 0 h 2326106"/>
                <a:gd name="connsiteX2" fmla="*/ 2069431 w 2069431"/>
                <a:gd name="connsiteY2" fmla="*/ 2326106 h 2326106"/>
                <a:gd name="connsiteX3" fmla="*/ 0 w 2069431"/>
                <a:gd name="connsiteY3" fmla="*/ 2326106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9431" h="2326106">
                  <a:moveTo>
                    <a:pt x="0" y="0"/>
                  </a:moveTo>
                  <a:lnTo>
                    <a:pt x="2069431" y="0"/>
                  </a:lnTo>
                  <a:lnTo>
                    <a:pt x="2069431" y="2326106"/>
                  </a:lnTo>
                  <a:lnTo>
                    <a:pt x="0" y="2326106"/>
                  </a:lnTo>
                  <a:close/>
                </a:path>
              </a:pathLst>
            </a:cu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1" name="文本框 50"/>
            <p:cNvSpPr txBox="1"/>
            <p:nvPr/>
          </p:nvSpPr>
          <p:spPr>
            <a:xfrm>
              <a:off x="1487481" y="4932275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24228" y="5262451"/>
              <a:ext cx="2310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04028" y="2294020"/>
            <a:ext cx="2552296" cy="3456953"/>
            <a:chOff x="882316" y="2390273"/>
            <a:chExt cx="2552296" cy="3456953"/>
          </a:xfrm>
        </p:grpSpPr>
        <p:sp>
          <p:nvSpPr>
            <p:cNvPr id="54" name="流程图: 延期 53"/>
            <p:cNvSpPr/>
            <p:nvPr/>
          </p:nvSpPr>
          <p:spPr>
            <a:xfrm flipH="1">
              <a:off x="882316" y="2518612"/>
              <a:ext cx="866274" cy="866274"/>
            </a:xfrm>
            <a:prstGeom prst="flowChartDelay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219199" y="2390273"/>
              <a:ext cx="2005263" cy="250361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perspectiveFront" fov="2700000">
                <a:rot lat="600000" lon="600000" rev="0"/>
              </a:camera>
              <a:lightRig rig="threePt" dir="t"/>
            </a:scene3d>
            <a:sp3d z="1130702">
              <a:bevelT w="1130702" h="1130702" prst="angle"/>
              <a:bevelB w="1130702" h="1130702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5" t="36148" r="18744" b="4119"/>
            <a:stretch>
              <a:fillRect/>
            </a:stretch>
          </p:blipFill>
          <p:spPr>
            <a:xfrm>
              <a:off x="1331496" y="2454441"/>
              <a:ext cx="2069431" cy="2326106"/>
            </a:xfrm>
            <a:custGeom>
              <a:avLst/>
              <a:gdLst>
                <a:gd name="connsiteX0" fmla="*/ 0 w 2069431"/>
                <a:gd name="connsiteY0" fmla="*/ 0 h 2326106"/>
                <a:gd name="connsiteX1" fmla="*/ 2069431 w 2069431"/>
                <a:gd name="connsiteY1" fmla="*/ 0 h 2326106"/>
                <a:gd name="connsiteX2" fmla="*/ 2069431 w 2069431"/>
                <a:gd name="connsiteY2" fmla="*/ 2326106 h 2326106"/>
                <a:gd name="connsiteX3" fmla="*/ 0 w 2069431"/>
                <a:gd name="connsiteY3" fmla="*/ 2326106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9431" h="2326106">
                  <a:moveTo>
                    <a:pt x="0" y="0"/>
                  </a:moveTo>
                  <a:lnTo>
                    <a:pt x="2069431" y="0"/>
                  </a:lnTo>
                  <a:lnTo>
                    <a:pt x="2069431" y="2326106"/>
                  </a:lnTo>
                  <a:lnTo>
                    <a:pt x="0" y="2326106"/>
                  </a:lnTo>
                  <a:close/>
                </a:path>
              </a:pathLst>
            </a:cu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文本框 56"/>
            <p:cNvSpPr txBox="1"/>
            <p:nvPr/>
          </p:nvSpPr>
          <p:spPr>
            <a:xfrm>
              <a:off x="1487481" y="4932275"/>
              <a:ext cx="162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124228" y="5262451"/>
              <a:ext cx="23103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8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prism isInverted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 flipV="1">
            <a:off x="2034767" y="2390270"/>
            <a:ext cx="8232180" cy="3785101"/>
          </a:xfrm>
          <a:custGeom>
            <a:avLst/>
            <a:gdLst>
              <a:gd name="connsiteX0" fmla="*/ 8101263 w 8232180"/>
              <a:gd name="connsiteY0" fmla="*/ 3688846 h 3785101"/>
              <a:gd name="connsiteX1" fmla="*/ 8101263 w 8232180"/>
              <a:gd name="connsiteY1" fmla="*/ 127499 h 3785101"/>
              <a:gd name="connsiteX2" fmla="*/ 128337 w 8232180"/>
              <a:gd name="connsiteY2" fmla="*/ 127499 h 3785101"/>
              <a:gd name="connsiteX3" fmla="*/ 128337 w 8232180"/>
              <a:gd name="connsiteY3" fmla="*/ 3688846 h 3785101"/>
              <a:gd name="connsiteX4" fmla="*/ 8232180 w 8232180"/>
              <a:gd name="connsiteY4" fmla="*/ 3785101 h 3785101"/>
              <a:gd name="connsiteX5" fmla="*/ 0 w 8232180"/>
              <a:gd name="connsiteY5" fmla="*/ 3785101 h 3785101"/>
              <a:gd name="connsiteX6" fmla="*/ 0 w 8232180"/>
              <a:gd name="connsiteY6" fmla="*/ 0 h 3785101"/>
              <a:gd name="connsiteX7" fmla="*/ 8232180 w 8232180"/>
              <a:gd name="connsiteY7" fmla="*/ 0 h 378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32180" h="3785101">
                <a:moveTo>
                  <a:pt x="8101263" y="3688846"/>
                </a:moveTo>
                <a:lnTo>
                  <a:pt x="8101263" y="127499"/>
                </a:lnTo>
                <a:lnTo>
                  <a:pt x="128337" y="127499"/>
                </a:lnTo>
                <a:lnTo>
                  <a:pt x="128337" y="3688846"/>
                </a:lnTo>
                <a:close/>
                <a:moveTo>
                  <a:pt x="8232180" y="3785101"/>
                </a:moveTo>
                <a:lnTo>
                  <a:pt x="0" y="3785101"/>
                </a:lnTo>
                <a:lnTo>
                  <a:pt x="0" y="0"/>
                </a:lnTo>
                <a:lnTo>
                  <a:pt x="823218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333" y="1987471"/>
            <a:ext cx="3993226" cy="417612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18149" y="4979263"/>
            <a:ext cx="3497178" cy="1242374"/>
            <a:chOff x="0" y="4067798"/>
            <a:chExt cx="6210008" cy="2206109"/>
          </a:xfrm>
        </p:grpSpPr>
        <p:grpSp>
          <p:nvGrpSpPr>
            <p:cNvPr id="59" name="组合 58"/>
            <p:cNvGrpSpPr/>
            <p:nvPr/>
          </p:nvGrpSpPr>
          <p:grpSpPr>
            <a:xfrm>
              <a:off x="0" y="4067798"/>
              <a:ext cx="2547257" cy="2053500"/>
              <a:chOff x="3461657" y="2024743"/>
              <a:chExt cx="3807888" cy="3069772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1" r="75418" b="21524"/>
              <a:stretch/>
            </p:blipFill>
            <p:spPr>
              <a:xfrm>
                <a:off x="6512901" y="2129245"/>
                <a:ext cx="756644" cy="2926081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6"/>
              <a:srcRect l="29028" t="27071" r="38549" b="39494"/>
              <a:stretch/>
            </p:blipFill>
            <p:spPr>
              <a:xfrm>
                <a:off x="3461657" y="2024743"/>
                <a:ext cx="3069772" cy="3069772"/>
              </a:xfrm>
              <a:custGeom>
                <a:avLst/>
                <a:gdLst>
                  <a:gd name="connsiteX0" fmla="*/ 0 w 3069772"/>
                  <a:gd name="connsiteY0" fmla="*/ 0 h 3069772"/>
                  <a:gd name="connsiteX1" fmla="*/ 3069772 w 3069772"/>
                  <a:gd name="connsiteY1" fmla="*/ 0 h 3069772"/>
                  <a:gd name="connsiteX2" fmla="*/ 3069772 w 3069772"/>
                  <a:gd name="connsiteY2" fmla="*/ 3069772 h 3069772"/>
                  <a:gd name="connsiteX3" fmla="*/ 3056709 w 3069772"/>
                  <a:gd name="connsiteY3" fmla="*/ 3069772 h 3069772"/>
                  <a:gd name="connsiteX4" fmla="*/ 3056709 w 3069772"/>
                  <a:gd name="connsiteY4" fmla="*/ 2651760 h 3069772"/>
                  <a:gd name="connsiteX5" fmla="*/ 2429692 w 3069772"/>
                  <a:gd name="connsiteY5" fmla="*/ 2651760 h 3069772"/>
                  <a:gd name="connsiteX6" fmla="*/ 2429692 w 3069772"/>
                  <a:gd name="connsiteY6" fmla="*/ 3069772 h 3069772"/>
                  <a:gd name="connsiteX7" fmla="*/ 0 w 3069772"/>
                  <a:gd name="connsiteY7" fmla="*/ 3069772 h 306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9772" h="3069772">
                    <a:moveTo>
                      <a:pt x="0" y="0"/>
                    </a:moveTo>
                    <a:lnTo>
                      <a:pt x="3069772" y="0"/>
                    </a:lnTo>
                    <a:lnTo>
                      <a:pt x="3069772" y="3069772"/>
                    </a:lnTo>
                    <a:lnTo>
                      <a:pt x="3056709" y="3069772"/>
                    </a:lnTo>
                    <a:lnTo>
                      <a:pt x="3056709" y="2651760"/>
                    </a:lnTo>
                    <a:lnTo>
                      <a:pt x="2429692" y="2651760"/>
                    </a:lnTo>
                    <a:lnTo>
                      <a:pt x="2429692" y="3069772"/>
                    </a:lnTo>
                    <a:lnTo>
                      <a:pt x="0" y="3069772"/>
                    </a:lnTo>
                    <a:close/>
                  </a:path>
                </a:pathLst>
              </a:custGeom>
            </p:spPr>
          </p:pic>
        </p:grpSp>
        <p:sp>
          <p:nvSpPr>
            <p:cNvPr id="62" name="文本框 61"/>
            <p:cNvSpPr txBox="1"/>
            <p:nvPr/>
          </p:nvSpPr>
          <p:spPr>
            <a:xfrm>
              <a:off x="2390049" y="4247904"/>
              <a:ext cx="3819959" cy="202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Didot" panose="02000503000000020003" pitchFamily="2" charset="0"/>
                </a:rPr>
                <a:t>usic</a:t>
              </a:r>
              <a:endParaRPr lang="zh-CN" altLang="en-US" sz="8000" dirty="0">
                <a:latin typeface="Didot" panose="02000503000000020003" pitchFamily="2" charset="0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442313" y="2671652"/>
            <a:ext cx="405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434292" y="3337401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49054" y="4250704"/>
            <a:ext cx="404261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704" y="3356917"/>
            <a:ext cx="787066" cy="750336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746" y="4351528"/>
            <a:ext cx="787066" cy="75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9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63" grpId="0"/>
      <p:bldP spid="64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2489939" y="2723387"/>
            <a:ext cx="7942534" cy="3481785"/>
            <a:chOff x="841248" y="1664208"/>
            <a:chExt cx="10485120" cy="4596384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 3"/>
            <p:cNvSpPr/>
            <p:nvPr/>
          </p:nvSpPr>
          <p:spPr>
            <a:xfrm>
              <a:off x="841248" y="1664208"/>
              <a:ext cx="10479024" cy="4462272"/>
            </a:xfrm>
            <a:custGeom>
              <a:avLst/>
              <a:gdLst>
                <a:gd name="connsiteX0" fmla="*/ 310896 w 10479024"/>
                <a:gd name="connsiteY0" fmla="*/ 3566160 h 4462272"/>
                <a:gd name="connsiteX1" fmla="*/ 2414016 w 10479024"/>
                <a:gd name="connsiteY1" fmla="*/ 2304288 h 4462272"/>
                <a:gd name="connsiteX2" fmla="*/ 4169664 w 10479024"/>
                <a:gd name="connsiteY2" fmla="*/ 2615184 h 4462272"/>
                <a:gd name="connsiteX3" fmla="*/ 4828032 w 10479024"/>
                <a:gd name="connsiteY3" fmla="*/ 1517904 h 4462272"/>
                <a:gd name="connsiteX4" fmla="*/ 6217920 w 10479024"/>
                <a:gd name="connsiteY4" fmla="*/ 1938528 h 4462272"/>
                <a:gd name="connsiteX5" fmla="*/ 7662672 w 10479024"/>
                <a:gd name="connsiteY5" fmla="*/ 877824 h 4462272"/>
                <a:gd name="connsiteX6" fmla="*/ 8997696 w 10479024"/>
                <a:gd name="connsiteY6" fmla="*/ 1280160 h 4462272"/>
                <a:gd name="connsiteX7" fmla="*/ 10479024 w 10479024"/>
                <a:gd name="connsiteY7" fmla="*/ 0 h 4462272"/>
                <a:gd name="connsiteX8" fmla="*/ 10442448 w 10479024"/>
                <a:gd name="connsiteY8" fmla="*/ 4462272 h 4462272"/>
                <a:gd name="connsiteX9" fmla="*/ 0 w 10479024"/>
                <a:gd name="connsiteY9" fmla="*/ 4462272 h 4462272"/>
                <a:gd name="connsiteX10" fmla="*/ 310896 w 10479024"/>
                <a:gd name="connsiteY10" fmla="*/ 3566160 h 446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79024" h="4462272">
                  <a:moveTo>
                    <a:pt x="310896" y="3566160"/>
                  </a:moveTo>
                  <a:lnTo>
                    <a:pt x="2414016" y="2304288"/>
                  </a:lnTo>
                  <a:lnTo>
                    <a:pt x="4169664" y="2615184"/>
                  </a:lnTo>
                  <a:lnTo>
                    <a:pt x="4828032" y="1517904"/>
                  </a:lnTo>
                  <a:lnTo>
                    <a:pt x="6217920" y="1938528"/>
                  </a:lnTo>
                  <a:lnTo>
                    <a:pt x="7662672" y="877824"/>
                  </a:lnTo>
                  <a:lnTo>
                    <a:pt x="8997696" y="1280160"/>
                  </a:lnTo>
                  <a:lnTo>
                    <a:pt x="10479024" y="0"/>
                  </a:lnTo>
                  <a:lnTo>
                    <a:pt x="10442448" y="4462272"/>
                  </a:lnTo>
                  <a:lnTo>
                    <a:pt x="0" y="4462272"/>
                  </a:lnTo>
                  <a:lnTo>
                    <a:pt x="310896" y="356616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47344" y="1798320"/>
              <a:ext cx="10479024" cy="4462272"/>
            </a:xfrm>
            <a:custGeom>
              <a:avLst/>
              <a:gdLst>
                <a:gd name="connsiteX0" fmla="*/ 310896 w 10479024"/>
                <a:gd name="connsiteY0" fmla="*/ 3566160 h 4462272"/>
                <a:gd name="connsiteX1" fmla="*/ 2414016 w 10479024"/>
                <a:gd name="connsiteY1" fmla="*/ 2304288 h 4462272"/>
                <a:gd name="connsiteX2" fmla="*/ 4169664 w 10479024"/>
                <a:gd name="connsiteY2" fmla="*/ 2615184 h 4462272"/>
                <a:gd name="connsiteX3" fmla="*/ 4828032 w 10479024"/>
                <a:gd name="connsiteY3" fmla="*/ 1517904 h 4462272"/>
                <a:gd name="connsiteX4" fmla="*/ 6217920 w 10479024"/>
                <a:gd name="connsiteY4" fmla="*/ 1938528 h 4462272"/>
                <a:gd name="connsiteX5" fmla="*/ 7662672 w 10479024"/>
                <a:gd name="connsiteY5" fmla="*/ 877824 h 4462272"/>
                <a:gd name="connsiteX6" fmla="*/ 8997696 w 10479024"/>
                <a:gd name="connsiteY6" fmla="*/ 1280160 h 4462272"/>
                <a:gd name="connsiteX7" fmla="*/ 10479024 w 10479024"/>
                <a:gd name="connsiteY7" fmla="*/ 0 h 4462272"/>
                <a:gd name="connsiteX8" fmla="*/ 10442448 w 10479024"/>
                <a:gd name="connsiteY8" fmla="*/ 4462272 h 4462272"/>
                <a:gd name="connsiteX9" fmla="*/ 0 w 10479024"/>
                <a:gd name="connsiteY9" fmla="*/ 4462272 h 4462272"/>
                <a:gd name="connsiteX10" fmla="*/ 310896 w 10479024"/>
                <a:gd name="connsiteY10" fmla="*/ 3566160 h 446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79024" h="4462272">
                  <a:moveTo>
                    <a:pt x="310896" y="3566160"/>
                  </a:moveTo>
                  <a:lnTo>
                    <a:pt x="2414016" y="2304288"/>
                  </a:lnTo>
                  <a:lnTo>
                    <a:pt x="4169664" y="2615184"/>
                  </a:lnTo>
                  <a:lnTo>
                    <a:pt x="4828032" y="1517904"/>
                  </a:lnTo>
                  <a:lnTo>
                    <a:pt x="6217920" y="1938528"/>
                  </a:lnTo>
                  <a:lnTo>
                    <a:pt x="7662672" y="877824"/>
                  </a:lnTo>
                  <a:lnTo>
                    <a:pt x="8997696" y="1280160"/>
                  </a:lnTo>
                  <a:lnTo>
                    <a:pt x="10479024" y="0"/>
                  </a:lnTo>
                  <a:lnTo>
                    <a:pt x="10442448" y="4462272"/>
                  </a:lnTo>
                  <a:lnTo>
                    <a:pt x="0" y="4462272"/>
                  </a:lnTo>
                  <a:lnTo>
                    <a:pt x="310896" y="356616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981200" y="6276108"/>
            <a:ext cx="85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557164" y="2050473"/>
            <a:ext cx="0" cy="422890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联系 13"/>
          <p:cNvSpPr/>
          <p:nvPr/>
        </p:nvSpPr>
        <p:spPr>
          <a:xfrm>
            <a:off x="2618510" y="5347854"/>
            <a:ext cx="235528" cy="235528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18000000" lon="16200000" rev="5400000"/>
            </a:camera>
            <a:lightRig rig="threePt" dir="t"/>
          </a:scene3d>
          <a:sp3d z="117764">
            <a:bevelT w="117764" h="117764"/>
            <a:bevelB w="117764" h="117764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4211783" y="4419600"/>
            <a:ext cx="235528" cy="235528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18000000" lon="16200000" rev="5400000"/>
            </a:camera>
            <a:lightRig rig="threePt" dir="t"/>
          </a:scene3d>
          <a:sp3d z="117764">
            <a:bevelT w="117764" h="117764"/>
            <a:bevelB w="117764" h="117764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联系 38"/>
          <p:cNvSpPr/>
          <p:nvPr/>
        </p:nvSpPr>
        <p:spPr>
          <a:xfrm>
            <a:off x="6068292" y="3823854"/>
            <a:ext cx="235528" cy="235528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18000000" lon="16200000" rev="5400000"/>
            </a:camera>
            <a:lightRig rig="threePt" dir="t"/>
          </a:scene3d>
          <a:sp3d z="117764">
            <a:bevelT w="117764" h="117764"/>
            <a:bevelB w="117764" h="117764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联系 39"/>
          <p:cNvSpPr/>
          <p:nvPr/>
        </p:nvSpPr>
        <p:spPr>
          <a:xfrm>
            <a:off x="8174183" y="3311236"/>
            <a:ext cx="235528" cy="235528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18000000" lon="16200000" rev="5400000"/>
            </a:camera>
            <a:lightRig rig="threePt" dir="t"/>
          </a:scene3d>
          <a:sp3d z="117764">
            <a:bevelT w="117764" h="117764"/>
            <a:bevelB w="117764" h="117764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联系 40"/>
          <p:cNvSpPr/>
          <p:nvPr/>
        </p:nvSpPr>
        <p:spPr>
          <a:xfrm>
            <a:off x="10266219" y="2646217"/>
            <a:ext cx="235528" cy="235528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perspectiveFront" fov="2700000">
              <a:rot lat="18000000" lon="16200000" rev="5400000"/>
            </a:camera>
            <a:lightRig rig="threePt" dir="t"/>
          </a:scene3d>
          <a:sp3d z="117764">
            <a:bevelT w="117764" h="117764"/>
            <a:bevelB w="117764" h="117764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812984" y="4673416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7418" y="4994841"/>
            <a:ext cx="189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29346" y="4627417"/>
            <a:ext cx="0" cy="68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2433966" y="3745161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438400" y="4066586"/>
            <a:ext cx="189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350328" y="3699162"/>
            <a:ext cx="0" cy="68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290475" y="3107852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294909" y="3429277"/>
            <a:ext cx="189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206837" y="3061853"/>
            <a:ext cx="0" cy="68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354803" y="2595233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59237" y="2916658"/>
            <a:ext cx="189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8271165" y="2549234"/>
            <a:ext cx="0" cy="68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8613092" y="1971779"/>
            <a:ext cx="186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617526" y="2293204"/>
            <a:ext cx="189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778283"/>
      </p:ext>
    </p:extLst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4" grpId="0" animBg="1"/>
      <p:bldP spid="37" grpId="0" animBg="1"/>
      <p:bldP spid="39" grpId="0" animBg="1"/>
      <p:bldP spid="40" grpId="0" animBg="1"/>
      <p:bldP spid="41" grpId="0" animBg="1"/>
      <p:bldP spid="42" grpId="0"/>
      <p:bldP spid="43" grpId="0"/>
      <p:bldP spid="51" grpId="0"/>
      <p:bldP spid="52" grpId="0"/>
      <p:bldP spid="54" grpId="0"/>
      <p:bldP spid="55" grpId="0"/>
      <p:bldP spid="57" grpId="0"/>
      <p:bldP spid="58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914" y="-12110"/>
            <a:ext cx="12241829" cy="690127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6133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9175" y="2141857"/>
            <a:ext cx="3402084" cy="3625137"/>
            <a:chOff x="989175" y="2141857"/>
            <a:chExt cx="3402084" cy="362513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959"/>
            <a:stretch/>
          </p:blipFill>
          <p:spPr>
            <a:xfrm>
              <a:off x="989175" y="2141857"/>
              <a:ext cx="2758967" cy="189512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2459" y="2505394"/>
              <a:ext cx="2368800" cy="3261600"/>
            </a:xfrm>
            <a:prstGeom prst="rect">
              <a:avLst/>
            </a:prstGeom>
          </p:spPr>
        </p:pic>
      </p:grpSp>
      <p:cxnSp>
        <p:nvCxnSpPr>
          <p:cNvPr id="27" name="直接连接符 26"/>
          <p:cNvCxnSpPr/>
          <p:nvPr/>
        </p:nvCxnSpPr>
        <p:spPr>
          <a:xfrm>
            <a:off x="4748125" y="2578336"/>
            <a:ext cx="0" cy="249095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18897" y="945931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Didot" panose="02000503000000020003" pitchFamily="2" charset="0"/>
                <a:ea typeface="方正粗宋繁体" panose="03000509000000000000" pitchFamily="65" charset="-122"/>
              </a:rPr>
              <a:t>Contents</a:t>
            </a:r>
            <a:endParaRPr lang="zh-CN" altLang="en-US" sz="6000" dirty="0">
              <a:latin typeface="Didot" panose="02000503000000020003" pitchFamily="2" charset="0"/>
              <a:ea typeface="方正粗宋繁体" panose="03000509000000000000" pitchFamily="65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189766" y="2709866"/>
            <a:ext cx="2576982" cy="743564"/>
            <a:chOff x="5699216" y="2325189"/>
            <a:chExt cx="2576982" cy="743564"/>
          </a:xfrm>
        </p:grpSpPr>
        <p:grpSp>
          <p:nvGrpSpPr>
            <p:cNvPr id="30" name="组合 29"/>
            <p:cNvGrpSpPr/>
            <p:nvPr/>
          </p:nvGrpSpPr>
          <p:grpSpPr>
            <a:xfrm>
              <a:off x="5793753" y="2338252"/>
              <a:ext cx="720710" cy="720710"/>
              <a:chOff x="5780690" y="2296511"/>
              <a:chExt cx="840828" cy="840828"/>
            </a:xfrm>
          </p:grpSpPr>
          <p:sp>
            <p:nvSpPr>
              <p:cNvPr id="33" name="流程图: 联系 32"/>
              <p:cNvSpPr/>
              <p:nvPr/>
            </p:nvSpPr>
            <p:spPr>
              <a:xfrm>
                <a:off x="5849007" y="2364828"/>
                <a:ext cx="677917" cy="677917"/>
              </a:xfrm>
              <a:prstGeom prst="flowChartConnector">
                <a:avLst/>
              </a:prstGeom>
              <a:solidFill>
                <a:schemeClr val="bg1">
                  <a:lumMod val="85000"/>
                  <a:alpha val="6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流程图: 联系 33"/>
              <p:cNvSpPr/>
              <p:nvPr/>
            </p:nvSpPr>
            <p:spPr>
              <a:xfrm>
                <a:off x="5780690" y="2296511"/>
                <a:ext cx="840828" cy="840828"/>
              </a:xfrm>
              <a:prstGeom prst="flowChartConnector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6547840" y="2473626"/>
              <a:ext cx="1728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1/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知识要点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9216" y="2325189"/>
              <a:ext cx="779962" cy="743564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8084283" y="2710592"/>
            <a:ext cx="2576982" cy="743564"/>
            <a:chOff x="5699216" y="2325189"/>
            <a:chExt cx="2576982" cy="743564"/>
          </a:xfrm>
        </p:grpSpPr>
        <p:grpSp>
          <p:nvGrpSpPr>
            <p:cNvPr id="36" name="组合 35"/>
            <p:cNvGrpSpPr/>
            <p:nvPr/>
          </p:nvGrpSpPr>
          <p:grpSpPr>
            <a:xfrm>
              <a:off x="5793753" y="2338252"/>
              <a:ext cx="720710" cy="720710"/>
              <a:chOff x="5780690" y="2296511"/>
              <a:chExt cx="840828" cy="840828"/>
            </a:xfrm>
          </p:grpSpPr>
          <p:sp>
            <p:nvSpPr>
              <p:cNvPr id="40" name="流程图: 联系 39"/>
              <p:cNvSpPr/>
              <p:nvPr/>
            </p:nvSpPr>
            <p:spPr>
              <a:xfrm>
                <a:off x="5849007" y="2364828"/>
                <a:ext cx="677917" cy="677917"/>
              </a:xfrm>
              <a:prstGeom prst="flowChartConnector">
                <a:avLst/>
              </a:prstGeom>
              <a:solidFill>
                <a:schemeClr val="bg1">
                  <a:lumMod val="85000"/>
                  <a:alpha val="6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流程图: 联系 40"/>
              <p:cNvSpPr/>
              <p:nvPr/>
            </p:nvSpPr>
            <p:spPr>
              <a:xfrm>
                <a:off x="5780690" y="2296511"/>
                <a:ext cx="840828" cy="840828"/>
              </a:xfrm>
              <a:prstGeom prst="flowChartConnector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6547840" y="2473626"/>
              <a:ext cx="1728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2/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理论讲解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9216" y="2325189"/>
              <a:ext cx="779962" cy="743564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5193938" y="4068178"/>
            <a:ext cx="2576982" cy="743564"/>
            <a:chOff x="5699216" y="2325189"/>
            <a:chExt cx="2576982" cy="743564"/>
          </a:xfrm>
        </p:grpSpPr>
        <p:grpSp>
          <p:nvGrpSpPr>
            <p:cNvPr id="49" name="组合 48"/>
            <p:cNvGrpSpPr/>
            <p:nvPr/>
          </p:nvGrpSpPr>
          <p:grpSpPr>
            <a:xfrm>
              <a:off x="5793753" y="2338252"/>
              <a:ext cx="720710" cy="720710"/>
              <a:chOff x="5780690" y="2296511"/>
              <a:chExt cx="840828" cy="840828"/>
            </a:xfrm>
          </p:grpSpPr>
          <p:sp>
            <p:nvSpPr>
              <p:cNvPr id="52" name="流程图: 联系 51"/>
              <p:cNvSpPr/>
              <p:nvPr/>
            </p:nvSpPr>
            <p:spPr>
              <a:xfrm>
                <a:off x="5849007" y="2364828"/>
                <a:ext cx="677917" cy="677917"/>
              </a:xfrm>
              <a:prstGeom prst="flowChartConnector">
                <a:avLst/>
              </a:prstGeom>
              <a:solidFill>
                <a:schemeClr val="bg1">
                  <a:lumMod val="85000"/>
                  <a:alpha val="6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流程图: 联系 52"/>
              <p:cNvSpPr/>
              <p:nvPr/>
            </p:nvSpPr>
            <p:spPr>
              <a:xfrm>
                <a:off x="5780690" y="2296511"/>
                <a:ext cx="840828" cy="840828"/>
              </a:xfrm>
              <a:prstGeom prst="flowChartConnector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547840" y="2473626"/>
              <a:ext cx="1728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3/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训练安排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9216" y="2325189"/>
              <a:ext cx="779962" cy="743564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8084283" y="4068178"/>
            <a:ext cx="2576982" cy="743564"/>
            <a:chOff x="5699216" y="2325189"/>
            <a:chExt cx="2576982" cy="7435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93753" y="2338252"/>
              <a:ext cx="720710" cy="720710"/>
              <a:chOff x="5780690" y="2296511"/>
              <a:chExt cx="840828" cy="840828"/>
            </a:xfrm>
          </p:grpSpPr>
          <p:sp>
            <p:nvSpPr>
              <p:cNvPr id="58" name="流程图: 联系 57"/>
              <p:cNvSpPr/>
              <p:nvPr/>
            </p:nvSpPr>
            <p:spPr>
              <a:xfrm>
                <a:off x="5849007" y="2364828"/>
                <a:ext cx="677917" cy="677917"/>
              </a:xfrm>
              <a:prstGeom prst="flowChartConnector">
                <a:avLst/>
              </a:prstGeom>
              <a:solidFill>
                <a:schemeClr val="bg1">
                  <a:lumMod val="85000"/>
                  <a:alpha val="6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流程图: 联系 58"/>
              <p:cNvSpPr/>
              <p:nvPr/>
            </p:nvSpPr>
            <p:spPr>
              <a:xfrm>
                <a:off x="5780690" y="2296511"/>
                <a:ext cx="840828" cy="840828"/>
              </a:xfrm>
              <a:prstGeom prst="flowChartConnector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6547840" y="2473626"/>
              <a:ext cx="1728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4/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重点总结</a:t>
              </a: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9216" y="2325189"/>
              <a:ext cx="779962" cy="743564"/>
            </a:xfrm>
            <a:prstGeom prst="rect">
              <a:avLst/>
            </a:prstGeom>
          </p:spPr>
        </p:pic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62" y="1072055"/>
            <a:ext cx="1023396" cy="576934"/>
          </a:xfrm>
          <a:prstGeom prst="rect">
            <a:avLst/>
          </a:prstGeom>
        </p:spPr>
      </p:pic>
      <p:sp>
        <p:nvSpPr>
          <p:cNvPr id="97" name="直角三角形 96"/>
          <p:cNvSpPr/>
          <p:nvPr/>
        </p:nvSpPr>
        <p:spPr>
          <a:xfrm flipH="1">
            <a:off x="11277600" y="5715000"/>
            <a:ext cx="495300" cy="495300"/>
          </a:xfrm>
          <a:prstGeom prst="rtTriangle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直角三角形 95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46610"/>
      </p:ext>
    </p:extLst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37 -0.02361 L -0.11837 -0.02361 C -0.11342 -0.02292 -0.1086 -0.02245 -0.10378 -0.0213 C -0.10014 -0.0206 -0.09363 -0.01597 -0.09063 -0.01435 C -0.07136 -0.00394 -0.07774 -0.00648 -0.06316 -0.00278 C -0.05378 0.00301 -0.05548 0.00231 -0.0448 0.00671 C -0.04258 0.00764 -0.04037 0.00856 -0.03816 0.00903 C -0.0043 0.01759 -0.04324 0.00625 -0.01837 0.01366 C 0.00221 0.01111 -5.625E-6 0.02222 -5.625E-6 -0.00023 L -5.625E-6 -0.00023 " pathEditMode="relative" ptsTypes="AAAAAAAAAA">
                                      <p:cBhvr>
                                        <p:cTn id="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57 -0.0118 L -0.22357 -0.0118 C -0.21862 -0.00879 -0.21393 -0.00532 -0.20899 -0.00254 C -0.20117 0.00186 -0.18776 0.00857 -0.17878 0.01135 C -0.17526 0.0125 -0.17175 0.01297 -0.16836 0.01366 L -0.14466 0.01829 C -0.1138 0.0176 -0.06563 0.02477 -0.02773 0.01366 C -0.02266 0.01227 -0.02057 0.01112 -0.01589 0.00903 C -0.0099 0.00186 -0.01406 0.00579 -0.00664 0.00209 C -0.00104 -0.00069 -0.00456 -0.00023 3.54167E-6 -0.00023 L 3.54167E-6 -0.00023 " pathEditMode="relative" ptsTypes="AAAAAAAAA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384882" y="1473660"/>
            <a:ext cx="6432885" cy="3692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4062" y="1748589"/>
            <a:ext cx="5727031" cy="317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4903" y="2141620"/>
            <a:ext cx="5518485" cy="30408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85896" y="2728041"/>
            <a:ext cx="357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Didot" panose="02000503000000020003" pitchFamily="2" charset="0"/>
              </a:rPr>
              <a:t>PART FOUR</a:t>
            </a:r>
            <a:endParaRPr lang="zh-CN" altLang="en-US" sz="3600" dirty="0">
              <a:latin typeface="Didot" panose="02000503000000020003" pitchFamily="2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938622" y="3383465"/>
            <a:ext cx="28867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700355" y="3453257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重点总结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/>
          <a:srcRect l="15878" r="24501"/>
          <a:stretch/>
        </p:blipFill>
        <p:spPr>
          <a:xfrm rot="1527244">
            <a:off x="3640097" y="1778836"/>
            <a:ext cx="1959144" cy="328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95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847" y="2096068"/>
            <a:ext cx="2632731" cy="3959828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8006288" y="2519252"/>
            <a:ext cx="281410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42121" y="3217086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483894" y="2535293"/>
            <a:ext cx="281410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32611" y="3201042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3453" y="2791327"/>
            <a:ext cx="3497178" cy="1106905"/>
          </a:xfrm>
          <a:prstGeom prst="rect">
            <a:avLst/>
          </a:prstGeom>
          <a:solidFill>
            <a:srgbClr val="C0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4403558" y="4355432"/>
            <a:ext cx="3497178" cy="1106905"/>
          </a:xfrm>
          <a:prstGeom prst="rect">
            <a:avLst/>
          </a:prstGeom>
          <a:solidFill>
            <a:schemeClr val="accent5">
              <a:lumMod val="7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006288" y="4043252"/>
            <a:ext cx="281410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42121" y="4741086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507957" y="4131482"/>
            <a:ext cx="281410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56674" y="4797231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420187"/>
      </p:ext>
    </p:extLst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62" grpId="0"/>
      <p:bldP spid="65" grpId="0"/>
      <p:bldP spid="77" grpId="0"/>
      <p:bldP spid="78" grpId="0"/>
      <p:bldP spid="17" grpId="0" animBg="1"/>
      <p:bldP spid="81" grpId="0" animBg="1"/>
      <p:bldP spid="82" grpId="0"/>
      <p:bldP spid="83" grpId="0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26695" y="2823411"/>
            <a:ext cx="4507831" cy="25988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76800" y="2361579"/>
            <a:ext cx="6705600" cy="3413578"/>
            <a:chOff x="-350762" y="2033092"/>
            <a:chExt cx="8145468" cy="414656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b="28440"/>
            <a:stretch/>
          </p:blipFill>
          <p:spPr>
            <a:xfrm>
              <a:off x="2679719" y="2033092"/>
              <a:ext cx="5114987" cy="3629771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422" y="2571009"/>
              <a:ext cx="4641515" cy="30838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50762" y="4254601"/>
              <a:ext cx="1925054" cy="1925054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>
            <a:off x="1138989" y="2695074"/>
            <a:ext cx="80531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74821" y="5486400"/>
            <a:ext cx="92402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109536" y="2791967"/>
            <a:ext cx="2814109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标题文本内容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8253" y="3457716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4084" y="4388158"/>
            <a:ext cx="40573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57372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8" grpId="0" animBg="1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89" y="2450496"/>
            <a:ext cx="4529221" cy="30215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21895" y="2727157"/>
            <a:ext cx="2486526" cy="777462"/>
            <a:chOff x="368969" y="2903621"/>
            <a:chExt cx="2486526" cy="777462"/>
          </a:xfrm>
        </p:grpSpPr>
        <p:sp>
          <p:nvSpPr>
            <p:cNvPr id="3" name="文本框 2"/>
            <p:cNvSpPr txBox="1"/>
            <p:nvPr/>
          </p:nvSpPr>
          <p:spPr>
            <a:xfrm>
              <a:off x="368969" y="2903621"/>
              <a:ext cx="10266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latin typeface="David" panose="020E0502060401010101" pitchFamily="34" charset="-79"/>
                  <a:cs typeface="David" panose="020E0502060401010101" pitchFamily="34" charset="-79"/>
                </a:rPr>
                <a:t>M</a:t>
              </a:r>
              <a:endParaRPr lang="zh-CN" altLang="en-US" sz="4400" dirty="0"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54505" y="2911642"/>
              <a:ext cx="19009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USIC</a:t>
              </a:r>
              <a:endParaRPr lang="zh-CN" altLang="en-US" sz="4400" dirty="0">
                <a:solidFill>
                  <a:schemeClr val="bg1"/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5" name="直角三角形 4"/>
          <p:cNvSpPr/>
          <p:nvPr/>
        </p:nvSpPr>
        <p:spPr>
          <a:xfrm>
            <a:off x="5309938" y="2951748"/>
            <a:ext cx="1507957" cy="1556084"/>
          </a:xfrm>
          <a:prstGeom prst="rtTriangle">
            <a:avLst/>
          </a:prstGeom>
          <a:solidFill>
            <a:srgbClr val="C0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986335" y="2358828"/>
            <a:ext cx="4121543" cy="1324936"/>
            <a:chOff x="6906124" y="2551333"/>
            <a:chExt cx="4121543" cy="132493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9" t="40449" r="23236" b="45435"/>
            <a:stretch>
              <a:fillRect/>
            </a:stretch>
          </p:blipFill>
          <p:spPr>
            <a:xfrm>
              <a:off x="6978317" y="2695074"/>
              <a:ext cx="2614863" cy="401052"/>
            </a:xfrm>
            <a:custGeom>
              <a:avLst/>
              <a:gdLst>
                <a:gd name="connsiteX0" fmla="*/ 0 w 2614863"/>
                <a:gd name="connsiteY0" fmla="*/ 0 h 401052"/>
                <a:gd name="connsiteX1" fmla="*/ 2614863 w 2614863"/>
                <a:gd name="connsiteY1" fmla="*/ 0 h 401052"/>
                <a:gd name="connsiteX2" fmla="*/ 2614863 w 2614863"/>
                <a:gd name="connsiteY2" fmla="*/ 401052 h 401052"/>
                <a:gd name="connsiteX3" fmla="*/ 0 w 2614863"/>
                <a:gd name="connsiteY3" fmla="*/ 401052 h 40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863" h="401052">
                  <a:moveTo>
                    <a:pt x="0" y="0"/>
                  </a:moveTo>
                  <a:lnTo>
                    <a:pt x="2614863" y="0"/>
                  </a:lnTo>
                  <a:lnTo>
                    <a:pt x="2614863" y="401052"/>
                  </a:lnTo>
                  <a:lnTo>
                    <a:pt x="0" y="401052"/>
                  </a:lnTo>
                  <a:close/>
                </a:path>
              </a:pathLst>
            </a:custGeom>
          </p:spPr>
        </p:pic>
        <p:sp>
          <p:nvSpPr>
            <p:cNvPr id="25" name="文本框 24"/>
            <p:cNvSpPr txBox="1"/>
            <p:nvPr/>
          </p:nvSpPr>
          <p:spPr>
            <a:xfrm>
              <a:off x="6906124" y="2551333"/>
              <a:ext cx="2814109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70295" y="3088746"/>
              <a:ext cx="405737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986335" y="3981503"/>
            <a:ext cx="4121543" cy="1324936"/>
            <a:chOff x="6906124" y="2551333"/>
            <a:chExt cx="4121543" cy="1324936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9" t="40449" r="23236" b="45435"/>
            <a:stretch>
              <a:fillRect/>
            </a:stretch>
          </p:blipFill>
          <p:spPr>
            <a:xfrm>
              <a:off x="6978317" y="2695074"/>
              <a:ext cx="2614863" cy="401052"/>
            </a:xfrm>
            <a:custGeom>
              <a:avLst/>
              <a:gdLst>
                <a:gd name="connsiteX0" fmla="*/ 0 w 2614863"/>
                <a:gd name="connsiteY0" fmla="*/ 0 h 401052"/>
                <a:gd name="connsiteX1" fmla="*/ 2614863 w 2614863"/>
                <a:gd name="connsiteY1" fmla="*/ 0 h 401052"/>
                <a:gd name="connsiteX2" fmla="*/ 2614863 w 2614863"/>
                <a:gd name="connsiteY2" fmla="*/ 401052 h 401052"/>
                <a:gd name="connsiteX3" fmla="*/ 0 w 2614863"/>
                <a:gd name="connsiteY3" fmla="*/ 401052 h 40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863" h="401052">
                  <a:moveTo>
                    <a:pt x="0" y="0"/>
                  </a:moveTo>
                  <a:lnTo>
                    <a:pt x="2614863" y="0"/>
                  </a:lnTo>
                  <a:lnTo>
                    <a:pt x="2614863" y="401052"/>
                  </a:lnTo>
                  <a:lnTo>
                    <a:pt x="0" y="401052"/>
                  </a:lnTo>
                  <a:close/>
                </a:path>
              </a:pathLst>
            </a:custGeom>
          </p:spPr>
        </p:pic>
        <p:sp>
          <p:nvSpPr>
            <p:cNvPr id="41" name="文本框 40"/>
            <p:cNvSpPr txBox="1"/>
            <p:nvPr/>
          </p:nvSpPr>
          <p:spPr>
            <a:xfrm>
              <a:off x="6906124" y="2551333"/>
              <a:ext cx="2814109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70295" y="3088746"/>
              <a:ext cx="405737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18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conveyor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17" y="2597727"/>
            <a:ext cx="5267401" cy="304216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657646" y="3946142"/>
            <a:ext cx="7833892" cy="1671308"/>
            <a:chOff x="2657646" y="3946142"/>
            <a:chExt cx="7833892" cy="167130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57646" y="3946142"/>
              <a:ext cx="2796035" cy="1660146"/>
            </a:xfrm>
            <a:custGeom>
              <a:avLst/>
              <a:gdLst>
                <a:gd name="connsiteX0" fmla="*/ 449896 w 2796035"/>
                <a:gd name="connsiteY0" fmla="*/ 0 h 1660146"/>
                <a:gd name="connsiteX1" fmla="*/ 2796035 w 2796035"/>
                <a:gd name="connsiteY1" fmla="*/ 0 h 1660146"/>
                <a:gd name="connsiteX2" fmla="*/ 2796035 w 2796035"/>
                <a:gd name="connsiteY2" fmla="*/ 1660146 h 1660146"/>
                <a:gd name="connsiteX3" fmla="*/ 0 w 2796035"/>
                <a:gd name="connsiteY3" fmla="*/ 1660146 h 1660146"/>
                <a:gd name="connsiteX4" fmla="*/ 0 w 2796035"/>
                <a:gd name="connsiteY4" fmla="*/ 359406 h 1660146"/>
                <a:gd name="connsiteX5" fmla="*/ 135955 w 2796035"/>
                <a:gd name="connsiteY5" fmla="*/ 221557 h 1660146"/>
                <a:gd name="connsiteX6" fmla="*/ 343492 w 2796035"/>
                <a:gd name="connsiteY6" fmla="*/ 63995 h 166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6035" h="1660146">
                  <a:moveTo>
                    <a:pt x="449896" y="0"/>
                  </a:moveTo>
                  <a:lnTo>
                    <a:pt x="2796035" y="0"/>
                  </a:lnTo>
                  <a:lnTo>
                    <a:pt x="2796035" y="1660146"/>
                  </a:lnTo>
                  <a:lnTo>
                    <a:pt x="0" y="1660146"/>
                  </a:lnTo>
                  <a:lnTo>
                    <a:pt x="0" y="359406"/>
                  </a:lnTo>
                  <a:lnTo>
                    <a:pt x="135955" y="221557"/>
                  </a:lnTo>
                  <a:cubicBezTo>
                    <a:pt x="201050" y="164343"/>
                    <a:pt x="270378" y="111648"/>
                    <a:pt x="343492" y="63995"/>
                  </a:cubicBez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2163" y="3963504"/>
              <a:ext cx="2489375" cy="165394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46" y="3950870"/>
              <a:ext cx="2489375" cy="1660711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007767" y="2439039"/>
            <a:ext cx="4121543" cy="1324936"/>
            <a:chOff x="6906124" y="2551333"/>
            <a:chExt cx="4121543" cy="13249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9" t="40449" r="23236" b="45435"/>
            <a:stretch>
              <a:fillRect/>
            </a:stretch>
          </p:blipFill>
          <p:spPr>
            <a:xfrm>
              <a:off x="6978317" y="2695074"/>
              <a:ext cx="2614863" cy="401052"/>
            </a:xfrm>
            <a:custGeom>
              <a:avLst/>
              <a:gdLst>
                <a:gd name="connsiteX0" fmla="*/ 0 w 2614863"/>
                <a:gd name="connsiteY0" fmla="*/ 0 h 401052"/>
                <a:gd name="connsiteX1" fmla="*/ 2614863 w 2614863"/>
                <a:gd name="connsiteY1" fmla="*/ 0 h 401052"/>
                <a:gd name="connsiteX2" fmla="*/ 2614863 w 2614863"/>
                <a:gd name="connsiteY2" fmla="*/ 401052 h 401052"/>
                <a:gd name="connsiteX3" fmla="*/ 0 w 2614863"/>
                <a:gd name="connsiteY3" fmla="*/ 401052 h 40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863" h="401052">
                  <a:moveTo>
                    <a:pt x="0" y="0"/>
                  </a:moveTo>
                  <a:lnTo>
                    <a:pt x="2614863" y="0"/>
                  </a:lnTo>
                  <a:lnTo>
                    <a:pt x="2614863" y="401052"/>
                  </a:lnTo>
                  <a:lnTo>
                    <a:pt x="0" y="401052"/>
                  </a:lnTo>
                  <a:close/>
                </a:path>
              </a:pathLst>
            </a:custGeom>
          </p:spPr>
        </p:pic>
        <p:sp>
          <p:nvSpPr>
            <p:cNvPr id="33" name="文本框 32"/>
            <p:cNvSpPr txBox="1"/>
            <p:nvPr/>
          </p:nvSpPr>
          <p:spPr>
            <a:xfrm>
              <a:off x="6906124" y="2551333"/>
              <a:ext cx="2814109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标题文本内容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70295" y="3088746"/>
              <a:ext cx="405737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点击添加文本内容点击添加文本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03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 isContent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757" y="771766"/>
            <a:ext cx="5175844" cy="51758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2233" y="2085473"/>
            <a:ext cx="5598693" cy="308008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36169" y="1507958"/>
            <a:ext cx="1768237" cy="252000"/>
            <a:chOff x="4427621" y="1796716"/>
            <a:chExt cx="1768237" cy="385010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442762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454361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65960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477559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89158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00757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512356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3955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35554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547153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8751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570351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581949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593548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605147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989222" y="4170948"/>
            <a:ext cx="3898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MUSIC</a:t>
            </a:r>
            <a:endParaRPr lang="zh-CN" altLang="en-US" sz="8000" dirty="0">
              <a:solidFill>
                <a:schemeClr val="bg1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055769" y="5301915"/>
            <a:ext cx="1768237" cy="252000"/>
            <a:chOff x="4427621" y="1796716"/>
            <a:chExt cx="1768237" cy="385010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442762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454361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465960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477559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489158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00757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12356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3955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35554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47153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58751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570351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581949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593548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605147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16" y="2813384"/>
            <a:ext cx="1004637" cy="1004637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5743072" y="4106779"/>
            <a:ext cx="50211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碳纤维正粗黑简体" panose="02010601030101010101" pitchFamily="2" charset="-122"/>
                <a:ea typeface="碳纤维正粗黑简体" panose="02010601030101010101" pitchFamily="2" charset="-122"/>
              </a:rPr>
              <a:t>感谢您的观看！</a:t>
            </a:r>
            <a:endParaRPr lang="zh-CN" altLang="en-US" sz="6000" dirty="0">
              <a:latin typeface="碳纤维正粗黑简体" panose="02010601030101010101" pitchFamily="2" charset="-122"/>
              <a:ea typeface="碳纤维正粗黑简体" panose="02010601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769769" y="3721768"/>
            <a:ext cx="1768237" cy="252000"/>
            <a:chOff x="4427621" y="1796716"/>
            <a:chExt cx="1768237" cy="38501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442762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543611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465960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77559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489158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500757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512356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3955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535554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547153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558751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5703510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581949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593548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6051479" y="1796716"/>
              <a:ext cx="144379" cy="38501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142" y="3300661"/>
            <a:ext cx="743953" cy="74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225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wind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8 -0.01273 L 0.00248 -0.0125 C 0.00313 -0.01435 0.00378 -0.0162 0.00456 -0.01782 C 0.00456 -0.01782 0.00743 -0.02338 0.00808 -0.02453 L 0.01016 -0.0287 C 0.01068 -0.02916 0.01107 -0.02963 0.01159 -0.02986 C 0.0125 -0.03055 0.01446 -0.03102 0.01446 -0.03102 C 0.01576 -0.03102 0.01719 -0.03102 0.01862 -0.03055 C 0.01927 -0.03032 0.02006 -0.03009 0.02071 -0.02986 C 0.02162 -0.02963 0.02266 -0.0294 0.02357 -0.0294 C 0.02383 -0.02916 0.02422 -0.0287 0.02461 -0.0287 C 0.02826 -0.02685 0.03334 -0.02754 0.03646 -0.02731 C 0.03724 -0.02685 0.03789 -0.02685 0.03868 -0.02662 C 0.03959 -0.02616 0.0405 -0.02569 0.04141 -0.02523 C 0.04193 -0.025 0.04245 -0.02477 0.04297 -0.02453 L 0.04571 -0.02384 C 0.04766 -0.02268 0.04636 -0.02361 0.04948 -0.02199 L 0.05092 -0.02129 C 0.05144 -0.02083 0.05196 -0.02037 0.05235 -0.01991 C 0.05469 -0.0169 0.05209 -0.01875 0.05443 -0.01736 C 0.0556 -0.01412 0.0556 -0.01342 0.0569 -0.01134 C 0.05756 -0.01018 0.05808 -0.00949 0.0586 -0.00856 C 0.05899 -0.0081 0.05899 -0.00717 0.05938 -0.00671 C 0.0599 -0.00555 0.06055 -0.00509 0.0612 -0.00393 C 0.06224 -0.00185 0.06237 -0.00092 0.06328 0.00139 C 0.06355 0.00232 0.06407 0.00324 0.06433 0.00417 C 0.06459 0.00486 0.06472 0.00579 0.06498 0.00648 C 0.06524 0.00741 0.06537 0.0081 0.06576 0.00857 C 0.06589 0.00996 0.06589 0.01088 0.06602 0.01204 C 0.06628 0.01389 0.0668 0.01551 0.06719 0.01736 C 0.06732 0.01922 0.06719 0.0213 0.06745 0.02338 C 0.06771 0.02593 0.06784 0.02616 0.06849 0.02847 C 0.06967 0.03773 0.06927 0.03264 0.06641 0.05185 C 0.06615 0.05347 0.06485 0.05533 0.06433 0.05648 C 0.06407 0.05718 0.06394 0.05787 0.06355 0.05857 C 0.06263 0.06088 0.06211 0.06088 0.06081 0.0632 C 0.0599 0.06459 0.05899 0.06597 0.05834 0.06783 C 0.05782 0.06898 0.05756 0.07037 0.0569 0.07107 C 0.05612 0.07246 0.05482 0.07292 0.05404 0.07454 C 0.053 0.07639 0.0517 0.07824 0.05092 0.08033 C 0.05078 0.08125 0.05052 0.08195 0.05026 0.08241 C 0.04935 0.0838 0.04727 0.08542 0.04636 0.08634 C 0.04545 0.0875 0.0444 0.08866 0.04349 0.08982 C 0.0431 0.09028 0.04258 0.09121 0.04206 0.0919 C 0.04154 0.09259 0.04076 0.09352 0.04011 0.09375 C 0.03828 0.09445 0.03633 0.09422 0.03438 0.09468 C 0.03034 0.09375 0.02618 0.09352 0.02214 0.09236 C 0.02162 0.09236 0.02123 0.09144 0.02071 0.09121 C 0.01953 0.09005 0.01914 0.08982 0.01784 0.08912 C 0.0168 0.08773 0.0168 0.08797 0.01576 0.08588 C 0.01537 0.08472 0.01498 0.08357 0.01446 0.08241 C 0.01381 0.08148 0.01315 0.08079 0.01263 0.07986 C 0.01224 0.0794 0.01224 0.07847 0.01185 0.07778 C 0.01133 0.07685 0.01081 0.07616 0.01016 0.07523 C 0.00938 0.07361 0.0086 0.07199 0.00769 0.07037 C 0.00717 0.06991 0.00677 0.06945 0.00625 0.06852 C 0.00534 0.0669 0.00469 0.06505 0.00391 0.0632 C 0.00365 0.0625 0.00365 0.06181 0.00352 0.06111 C 0.00313 0.06019 0.00274 0.05926 0.00248 0.05857 C 0.00209 0.05787 0.00196 0.05718 0.0017 0.05648 C 0.00131 0.05556 0.00105 0.05486 0.00065 0.05394 C -0.00104 0.04931 0.00026 0.05185 -0.00104 0.04931 C -0.0013 0.04792 -0.00247 0.04306 -0.00286 0.04051 C -0.00299 0.03982 -0.00312 0.03889 -0.00325 0.03797 C -0.00338 0.03449 -0.00364 0.03125 -0.00377 0.02801 C -0.00377 0.02523 -0.00377 0.02246 -0.00351 0.01991 C -0.00338 0.01922 -0.00299 0.01875 -0.00286 0.01806 C -0.0026 0.01713 -0.00234 0.01621 -0.00208 0.01528 C -0.00182 0.01412 -0.00156 0.01204 -0.00143 0.01065 C -0.0013 0.00857 -0.0013 0.00648 -0.00104 0.00463 C -0.00104 0.00394 -0.00065 0.00324 -0.00039 0.00255 C -3.54167E-6 0.00116 -3.54167E-6 0.00139 -3.54167E-6 -0.00023 L -3.54167E-6 -2.22222E-6 " pathEditMode="relative" rAng="0" ptsTypes="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468429" y="1745468"/>
            <a:ext cx="7837715" cy="3709851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072189" y="1414542"/>
            <a:ext cx="7837715" cy="37098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27012" y="3506324"/>
            <a:ext cx="5838647" cy="2053500"/>
            <a:chOff x="927012" y="3506324"/>
            <a:chExt cx="5838647" cy="2053500"/>
          </a:xfrm>
        </p:grpSpPr>
        <p:grpSp>
          <p:nvGrpSpPr>
            <p:cNvPr id="8" name="组合 7"/>
            <p:cNvGrpSpPr/>
            <p:nvPr/>
          </p:nvGrpSpPr>
          <p:grpSpPr>
            <a:xfrm>
              <a:off x="927012" y="3506324"/>
              <a:ext cx="2547257" cy="2053500"/>
              <a:chOff x="3461657" y="2024743"/>
              <a:chExt cx="3807888" cy="306977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1" r="75418" b="21524"/>
              <a:stretch/>
            </p:blipFill>
            <p:spPr>
              <a:xfrm>
                <a:off x="6512901" y="2129245"/>
                <a:ext cx="756644" cy="2926081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/>
              <a:srcRect l="29028" t="27071" r="38549" b="39494"/>
              <a:stretch/>
            </p:blipFill>
            <p:spPr>
              <a:xfrm>
                <a:off x="3461657" y="2024743"/>
                <a:ext cx="3069772" cy="3069772"/>
              </a:xfrm>
              <a:custGeom>
                <a:avLst/>
                <a:gdLst>
                  <a:gd name="connsiteX0" fmla="*/ 0 w 3069772"/>
                  <a:gd name="connsiteY0" fmla="*/ 0 h 3069772"/>
                  <a:gd name="connsiteX1" fmla="*/ 3069772 w 3069772"/>
                  <a:gd name="connsiteY1" fmla="*/ 0 h 3069772"/>
                  <a:gd name="connsiteX2" fmla="*/ 3069772 w 3069772"/>
                  <a:gd name="connsiteY2" fmla="*/ 3069772 h 3069772"/>
                  <a:gd name="connsiteX3" fmla="*/ 3056709 w 3069772"/>
                  <a:gd name="connsiteY3" fmla="*/ 3069772 h 3069772"/>
                  <a:gd name="connsiteX4" fmla="*/ 3056709 w 3069772"/>
                  <a:gd name="connsiteY4" fmla="*/ 2651760 h 3069772"/>
                  <a:gd name="connsiteX5" fmla="*/ 2429692 w 3069772"/>
                  <a:gd name="connsiteY5" fmla="*/ 2651760 h 3069772"/>
                  <a:gd name="connsiteX6" fmla="*/ 2429692 w 3069772"/>
                  <a:gd name="connsiteY6" fmla="*/ 3069772 h 3069772"/>
                  <a:gd name="connsiteX7" fmla="*/ 0 w 3069772"/>
                  <a:gd name="connsiteY7" fmla="*/ 3069772 h 306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9772" h="3069772">
                    <a:moveTo>
                      <a:pt x="0" y="0"/>
                    </a:moveTo>
                    <a:lnTo>
                      <a:pt x="3069772" y="0"/>
                    </a:lnTo>
                    <a:lnTo>
                      <a:pt x="3069772" y="3069772"/>
                    </a:lnTo>
                    <a:lnTo>
                      <a:pt x="3056709" y="3069772"/>
                    </a:lnTo>
                    <a:lnTo>
                      <a:pt x="3056709" y="2651760"/>
                    </a:lnTo>
                    <a:lnTo>
                      <a:pt x="2429692" y="2651760"/>
                    </a:lnTo>
                    <a:lnTo>
                      <a:pt x="2429692" y="3069772"/>
                    </a:lnTo>
                    <a:lnTo>
                      <a:pt x="0" y="3069772"/>
                    </a:lnTo>
                    <a:close/>
                  </a:path>
                </a:pathLst>
              </a:cu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3317064" y="3686430"/>
              <a:ext cx="344859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idot" panose="02000503000000020003" pitchFamily="2" charset="0"/>
                </a:rPr>
                <a:t>usic</a:t>
              </a:r>
              <a:endParaRPr lang="zh-CN" altLang="en-US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Didot" panose="02000503000000020003" pitchFamily="2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083843" y="2573075"/>
            <a:ext cx="357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 smtClean="0">
                <a:latin typeface="Didot" panose="02000503000000020003" pitchFamily="2" charset="0"/>
              </a:rPr>
              <a:t>PART ONE</a:t>
            </a:r>
            <a:endParaRPr lang="zh-CN" altLang="en-US" sz="3600" dirty="0">
              <a:latin typeface="Didot" panose="02000503000000020003" pitchFamily="2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98697" y="3124867"/>
            <a:ext cx="28867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533583" y="3121507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知识要点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609" y="3840217"/>
            <a:ext cx="1483770" cy="14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90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5721" y="2200206"/>
            <a:ext cx="1924334" cy="3652605"/>
            <a:chOff x="627798" y="2282093"/>
            <a:chExt cx="1924334" cy="3652605"/>
          </a:xfrm>
        </p:grpSpPr>
        <p:sp>
          <p:nvSpPr>
            <p:cNvPr id="19" name="梯形 18"/>
            <p:cNvSpPr/>
            <p:nvPr/>
          </p:nvSpPr>
          <p:spPr>
            <a:xfrm rot="5400000">
              <a:off x="268848" y="2843239"/>
              <a:ext cx="2768212" cy="1645920"/>
            </a:xfrm>
            <a:prstGeom prst="trapezoid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2489" r="60294" b="980"/>
            <a:stretch>
              <a:fillRect/>
            </a:stretch>
          </p:blipFill>
          <p:spPr>
            <a:xfrm>
              <a:off x="910754" y="2375770"/>
              <a:ext cx="1614082" cy="2687550"/>
            </a:xfrm>
            <a:custGeom>
              <a:avLst/>
              <a:gdLst>
                <a:gd name="connsiteX0" fmla="*/ 0 w 1614082"/>
                <a:gd name="connsiteY0" fmla="*/ 0 h 2687550"/>
                <a:gd name="connsiteX1" fmla="*/ 1614082 w 1614082"/>
                <a:gd name="connsiteY1" fmla="*/ 403521 h 2687550"/>
                <a:gd name="connsiteX2" fmla="*/ 1614082 w 1614082"/>
                <a:gd name="connsiteY2" fmla="*/ 2284030 h 2687550"/>
                <a:gd name="connsiteX3" fmla="*/ 0 w 1614082"/>
                <a:gd name="connsiteY3" fmla="*/ 2687550 h 268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4082" h="2687550">
                  <a:moveTo>
                    <a:pt x="0" y="0"/>
                  </a:moveTo>
                  <a:lnTo>
                    <a:pt x="1614082" y="403521"/>
                  </a:lnTo>
                  <a:lnTo>
                    <a:pt x="1614082" y="2284030"/>
                  </a:lnTo>
                  <a:lnTo>
                    <a:pt x="0" y="2687550"/>
                  </a:lnTo>
                  <a:close/>
                </a:path>
              </a:pathLst>
            </a:custGeom>
          </p:spPr>
        </p:pic>
        <p:sp>
          <p:nvSpPr>
            <p:cNvPr id="4" name="流程图: 联系 3"/>
            <p:cNvSpPr/>
            <p:nvPr/>
          </p:nvSpPr>
          <p:spPr>
            <a:xfrm>
              <a:off x="1569913" y="2373031"/>
              <a:ext cx="381718" cy="381718"/>
            </a:xfrm>
            <a:prstGeom prst="flowChartConnector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272956">
              <a:bevelT w="272956" h="272956"/>
              <a:bevelB w="272956" h="272956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730" y="2394613"/>
              <a:ext cx="280348" cy="28034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46412" y="5008729"/>
              <a:ext cx="13784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7798" y="5349923"/>
              <a:ext cx="19243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52637" y="2204113"/>
            <a:ext cx="1924334" cy="3652605"/>
            <a:chOff x="627798" y="2282093"/>
            <a:chExt cx="1924334" cy="3652605"/>
          </a:xfrm>
        </p:grpSpPr>
        <p:sp>
          <p:nvSpPr>
            <p:cNvPr id="52" name="梯形 51"/>
            <p:cNvSpPr/>
            <p:nvPr/>
          </p:nvSpPr>
          <p:spPr>
            <a:xfrm rot="5400000">
              <a:off x="268848" y="2843239"/>
              <a:ext cx="2768212" cy="1645920"/>
            </a:xfrm>
            <a:prstGeom prst="trapezoid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2489" r="60294" b="980"/>
            <a:stretch>
              <a:fillRect/>
            </a:stretch>
          </p:blipFill>
          <p:spPr>
            <a:xfrm>
              <a:off x="910754" y="2375770"/>
              <a:ext cx="1614082" cy="2687550"/>
            </a:xfrm>
            <a:custGeom>
              <a:avLst/>
              <a:gdLst>
                <a:gd name="connsiteX0" fmla="*/ 0 w 1614082"/>
                <a:gd name="connsiteY0" fmla="*/ 0 h 2687550"/>
                <a:gd name="connsiteX1" fmla="*/ 1614082 w 1614082"/>
                <a:gd name="connsiteY1" fmla="*/ 403521 h 2687550"/>
                <a:gd name="connsiteX2" fmla="*/ 1614082 w 1614082"/>
                <a:gd name="connsiteY2" fmla="*/ 2284030 h 2687550"/>
                <a:gd name="connsiteX3" fmla="*/ 0 w 1614082"/>
                <a:gd name="connsiteY3" fmla="*/ 2687550 h 268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4082" h="2687550">
                  <a:moveTo>
                    <a:pt x="0" y="0"/>
                  </a:moveTo>
                  <a:lnTo>
                    <a:pt x="1614082" y="403521"/>
                  </a:lnTo>
                  <a:lnTo>
                    <a:pt x="1614082" y="2284030"/>
                  </a:lnTo>
                  <a:lnTo>
                    <a:pt x="0" y="2687550"/>
                  </a:lnTo>
                  <a:close/>
                </a:path>
              </a:pathLst>
            </a:custGeom>
          </p:spPr>
        </p:pic>
        <p:sp>
          <p:nvSpPr>
            <p:cNvPr id="54" name="流程图: 联系 53"/>
            <p:cNvSpPr/>
            <p:nvPr/>
          </p:nvSpPr>
          <p:spPr>
            <a:xfrm>
              <a:off x="1569913" y="2373031"/>
              <a:ext cx="381718" cy="381718"/>
            </a:xfrm>
            <a:prstGeom prst="flowChartConnector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272956">
              <a:bevelT w="272956" h="272956"/>
              <a:bevelB w="272956" h="272956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730" y="2394613"/>
              <a:ext cx="280348" cy="280348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146412" y="5008729"/>
              <a:ext cx="13784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7798" y="5349923"/>
              <a:ext cx="19243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5051" y="2204113"/>
            <a:ext cx="1924334" cy="3652605"/>
            <a:chOff x="627798" y="2282093"/>
            <a:chExt cx="1924334" cy="3652605"/>
          </a:xfrm>
        </p:grpSpPr>
        <p:sp>
          <p:nvSpPr>
            <p:cNvPr id="59" name="梯形 58"/>
            <p:cNvSpPr/>
            <p:nvPr/>
          </p:nvSpPr>
          <p:spPr>
            <a:xfrm rot="5400000">
              <a:off x="268848" y="2843239"/>
              <a:ext cx="2768212" cy="1645920"/>
            </a:xfrm>
            <a:prstGeom prst="trapezoid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2489" r="60294" b="980"/>
            <a:stretch>
              <a:fillRect/>
            </a:stretch>
          </p:blipFill>
          <p:spPr>
            <a:xfrm>
              <a:off x="910754" y="2375770"/>
              <a:ext cx="1614082" cy="2687550"/>
            </a:xfrm>
            <a:custGeom>
              <a:avLst/>
              <a:gdLst>
                <a:gd name="connsiteX0" fmla="*/ 0 w 1614082"/>
                <a:gd name="connsiteY0" fmla="*/ 0 h 2687550"/>
                <a:gd name="connsiteX1" fmla="*/ 1614082 w 1614082"/>
                <a:gd name="connsiteY1" fmla="*/ 403521 h 2687550"/>
                <a:gd name="connsiteX2" fmla="*/ 1614082 w 1614082"/>
                <a:gd name="connsiteY2" fmla="*/ 2284030 h 2687550"/>
                <a:gd name="connsiteX3" fmla="*/ 0 w 1614082"/>
                <a:gd name="connsiteY3" fmla="*/ 2687550 h 268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4082" h="2687550">
                  <a:moveTo>
                    <a:pt x="0" y="0"/>
                  </a:moveTo>
                  <a:lnTo>
                    <a:pt x="1614082" y="403521"/>
                  </a:lnTo>
                  <a:lnTo>
                    <a:pt x="1614082" y="2284030"/>
                  </a:lnTo>
                  <a:lnTo>
                    <a:pt x="0" y="2687550"/>
                  </a:lnTo>
                  <a:close/>
                </a:path>
              </a:pathLst>
            </a:custGeom>
          </p:spPr>
        </p:pic>
        <p:sp>
          <p:nvSpPr>
            <p:cNvPr id="61" name="流程图: 联系 60"/>
            <p:cNvSpPr/>
            <p:nvPr/>
          </p:nvSpPr>
          <p:spPr>
            <a:xfrm>
              <a:off x="1569913" y="2373031"/>
              <a:ext cx="381718" cy="381718"/>
            </a:xfrm>
            <a:prstGeom prst="flowChartConnector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272956">
              <a:bevelT w="272956" h="272956"/>
              <a:bevelB w="272956" h="272956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730" y="2394613"/>
              <a:ext cx="280348" cy="280348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146412" y="5008729"/>
              <a:ext cx="13784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7798" y="5349923"/>
              <a:ext cx="19243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757465" y="2204113"/>
            <a:ext cx="1924334" cy="3652605"/>
            <a:chOff x="627798" y="2282093"/>
            <a:chExt cx="1924334" cy="3652605"/>
          </a:xfrm>
        </p:grpSpPr>
        <p:sp>
          <p:nvSpPr>
            <p:cNvPr id="66" name="梯形 65"/>
            <p:cNvSpPr/>
            <p:nvPr/>
          </p:nvSpPr>
          <p:spPr>
            <a:xfrm rot="5400000">
              <a:off x="268848" y="2843239"/>
              <a:ext cx="2768212" cy="1645920"/>
            </a:xfrm>
            <a:prstGeom prst="trapezoid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2489" r="60294" b="980"/>
            <a:stretch>
              <a:fillRect/>
            </a:stretch>
          </p:blipFill>
          <p:spPr>
            <a:xfrm>
              <a:off x="910754" y="2375770"/>
              <a:ext cx="1614082" cy="2687550"/>
            </a:xfrm>
            <a:custGeom>
              <a:avLst/>
              <a:gdLst>
                <a:gd name="connsiteX0" fmla="*/ 0 w 1614082"/>
                <a:gd name="connsiteY0" fmla="*/ 0 h 2687550"/>
                <a:gd name="connsiteX1" fmla="*/ 1614082 w 1614082"/>
                <a:gd name="connsiteY1" fmla="*/ 403521 h 2687550"/>
                <a:gd name="connsiteX2" fmla="*/ 1614082 w 1614082"/>
                <a:gd name="connsiteY2" fmla="*/ 2284030 h 2687550"/>
                <a:gd name="connsiteX3" fmla="*/ 0 w 1614082"/>
                <a:gd name="connsiteY3" fmla="*/ 2687550 h 268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4082" h="2687550">
                  <a:moveTo>
                    <a:pt x="0" y="0"/>
                  </a:moveTo>
                  <a:lnTo>
                    <a:pt x="1614082" y="403521"/>
                  </a:lnTo>
                  <a:lnTo>
                    <a:pt x="1614082" y="2284030"/>
                  </a:lnTo>
                  <a:lnTo>
                    <a:pt x="0" y="2687550"/>
                  </a:lnTo>
                  <a:close/>
                </a:path>
              </a:pathLst>
            </a:custGeom>
          </p:spPr>
        </p:pic>
        <p:sp>
          <p:nvSpPr>
            <p:cNvPr id="68" name="流程图: 联系 67"/>
            <p:cNvSpPr/>
            <p:nvPr/>
          </p:nvSpPr>
          <p:spPr>
            <a:xfrm>
              <a:off x="1569913" y="2373031"/>
              <a:ext cx="381718" cy="381718"/>
            </a:xfrm>
            <a:prstGeom prst="flowChartConnector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272956">
              <a:bevelT w="272956" h="272956"/>
              <a:bevelB w="272956" h="272956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730" y="2394613"/>
              <a:ext cx="280348" cy="280348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1146412" y="5008729"/>
              <a:ext cx="13784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27798" y="5349923"/>
              <a:ext cx="19243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点击添加文本内容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直角三角形 71"/>
          <p:cNvSpPr/>
          <p:nvPr/>
        </p:nvSpPr>
        <p:spPr>
          <a:xfrm flipH="1">
            <a:off x="11277600" y="5715000"/>
            <a:ext cx="495300" cy="495300"/>
          </a:xfrm>
          <a:prstGeom prst="rtTriangle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5512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73707" y="2333766"/>
            <a:ext cx="1787858" cy="475312"/>
            <a:chOff x="859807" y="2279176"/>
            <a:chExt cx="1787858" cy="475312"/>
          </a:xfrm>
        </p:grpSpPr>
        <p:sp>
          <p:nvSpPr>
            <p:cNvPr id="3" name="文本框 2"/>
            <p:cNvSpPr txBox="1"/>
            <p:nvPr/>
          </p:nvSpPr>
          <p:spPr>
            <a:xfrm>
              <a:off x="873456" y="2292823"/>
              <a:ext cx="1774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知识要点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>
              <a:off x="859807" y="2279176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 flipH="1" flipV="1">
              <a:off x="2169994" y="2431577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</p:grpSp>
      <p:grpSp>
        <p:nvGrpSpPr>
          <p:cNvPr id="29" name="组合 28"/>
          <p:cNvGrpSpPr/>
          <p:nvPr/>
        </p:nvGrpSpPr>
        <p:grpSpPr>
          <a:xfrm>
            <a:off x="1875465" y="1858873"/>
            <a:ext cx="2710182" cy="4767485"/>
            <a:chOff x="401508" y="1708748"/>
            <a:chExt cx="2710182" cy="4767485"/>
          </a:xfrm>
        </p:grpSpPr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58" t="-1718" r="42266" b="1718"/>
            <a:stretch/>
          </p:blipFill>
          <p:spPr>
            <a:xfrm>
              <a:off x="1222596" y="1708748"/>
              <a:ext cx="1889094" cy="476748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/>
            <a:srcRect l="15878" r="24501"/>
            <a:stretch/>
          </p:blipFill>
          <p:spPr>
            <a:xfrm rot="1527244">
              <a:off x="401508" y="2735615"/>
              <a:ext cx="1959144" cy="3286009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4735774" y="2934269"/>
            <a:ext cx="25248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028596" y="3343702"/>
            <a:ext cx="244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KEY WORD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08479" y="4244452"/>
            <a:ext cx="3439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7" b="21888"/>
          <a:stretch/>
        </p:blipFill>
        <p:spPr>
          <a:xfrm>
            <a:off x="8170032" y="4299044"/>
            <a:ext cx="3034782" cy="1037229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71" r="270" b="35015"/>
          <a:stretch>
            <a:fillRect/>
          </a:stretch>
        </p:blipFill>
        <p:spPr>
          <a:xfrm>
            <a:off x="4735589" y="4012441"/>
            <a:ext cx="6520317" cy="150127"/>
          </a:xfrm>
          <a:custGeom>
            <a:avLst/>
            <a:gdLst>
              <a:gd name="connsiteX0" fmla="*/ 0 w 10031289"/>
              <a:gd name="connsiteY0" fmla="*/ 0 h 272956"/>
              <a:gd name="connsiteX1" fmla="*/ 10031289 w 10031289"/>
              <a:gd name="connsiteY1" fmla="*/ 0 h 272956"/>
              <a:gd name="connsiteX2" fmla="*/ 10031289 w 10031289"/>
              <a:gd name="connsiteY2" fmla="*/ 272956 h 272956"/>
              <a:gd name="connsiteX3" fmla="*/ 0 w 10031289"/>
              <a:gd name="connsiteY3" fmla="*/ 272956 h 27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1289" h="272956">
                <a:moveTo>
                  <a:pt x="0" y="0"/>
                </a:moveTo>
                <a:lnTo>
                  <a:pt x="10031289" y="0"/>
                </a:lnTo>
                <a:lnTo>
                  <a:pt x="10031289" y="272956"/>
                </a:lnTo>
                <a:lnTo>
                  <a:pt x="0" y="272956"/>
                </a:lnTo>
                <a:close/>
              </a:path>
            </a:pathLst>
          </a:custGeom>
        </p:spPr>
      </p:pic>
      <p:sp>
        <p:nvSpPr>
          <p:cNvPr id="77" name="直角三角形 76"/>
          <p:cNvSpPr/>
          <p:nvPr/>
        </p:nvSpPr>
        <p:spPr>
          <a:xfrm flipH="1">
            <a:off x="11277600" y="5715000"/>
            <a:ext cx="495300" cy="495300"/>
          </a:xfrm>
          <a:prstGeom prst="rtTriangle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直角三角形 77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51827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 -0.01412 L -0.2 -0.01412 C -0.18255 -0.01343 -0.16497 -0.01366 -0.1474 -0.01181 C -0.14206 -0.01134 -0.13698 -0.00857 -0.13164 -0.00718 C -0.11693 -0.00371 -0.11836 -0.00648 -0.10273 -0.00023 C -0.09818 0.00162 -0.09401 0.00532 -0.08958 0.00671 C -0.08177 0.00926 -0.0737 0.00995 -0.06589 0.01134 C -0.0513 0.01065 -0.02904 0.01435 -0.01185 0.00671 C -0.01055 0.00625 -0.00924 0.00509 -0.00794 0.0044 C -0.00065 0.00069 -0.00482 0.00393 3.95833E-6 -0.00023 L 3.95833E-6 -0.00023 " pathEditMode="relative" ptsTypes="AAAAAAAAAAA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30" grpId="0"/>
      <p:bldP spid="31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73707" y="2333766"/>
            <a:ext cx="1787858" cy="475312"/>
            <a:chOff x="859807" y="2279176"/>
            <a:chExt cx="1787858" cy="475312"/>
          </a:xfrm>
        </p:grpSpPr>
        <p:sp>
          <p:nvSpPr>
            <p:cNvPr id="3" name="文本框 2"/>
            <p:cNvSpPr txBox="1"/>
            <p:nvPr/>
          </p:nvSpPr>
          <p:spPr>
            <a:xfrm>
              <a:off x="873456" y="2292823"/>
              <a:ext cx="1774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知识要点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>
              <a:off x="859807" y="2279176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 flipH="1" flipV="1">
              <a:off x="2169994" y="2431577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</p:grpSp>
      <p:pic>
        <p:nvPicPr>
          <p:cNvPr id="12" name="图片 1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5780">
            <a:off x="9260475" y="1880902"/>
            <a:ext cx="1609483" cy="418831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530352" y="4100678"/>
            <a:ext cx="3766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544000" y="3186280"/>
            <a:ext cx="4832986" cy="1015663"/>
            <a:chOff x="4544000" y="3186280"/>
            <a:chExt cx="4832986" cy="1015663"/>
          </a:xfrm>
        </p:grpSpPr>
        <p:sp>
          <p:nvSpPr>
            <p:cNvPr id="37" name="文本框 36"/>
            <p:cNvSpPr txBox="1"/>
            <p:nvPr/>
          </p:nvSpPr>
          <p:spPr>
            <a:xfrm>
              <a:off x="4544000" y="3186280"/>
              <a:ext cx="25248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34" t="19697" r="42267" b="25138"/>
            <a:stretch>
              <a:fillRect/>
            </a:stretch>
          </p:blipFill>
          <p:spPr>
            <a:xfrm>
              <a:off x="6953356" y="3653453"/>
              <a:ext cx="381715" cy="381715"/>
            </a:xfrm>
            <a:custGeom>
              <a:avLst/>
              <a:gdLst>
                <a:gd name="connsiteX0" fmla="*/ 0 w 2470244"/>
                <a:gd name="connsiteY0" fmla="*/ 0 h 2470244"/>
                <a:gd name="connsiteX1" fmla="*/ 2470244 w 2470244"/>
                <a:gd name="connsiteY1" fmla="*/ 2470244 h 2470244"/>
                <a:gd name="connsiteX2" fmla="*/ 0 w 2470244"/>
                <a:gd name="connsiteY2" fmla="*/ 2470244 h 247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0244" h="2470244">
                  <a:moveTo>
                    <a:pt x="0" y="0"/>
                  </a:moveTo>
                  <a:lnTo>
                    <a:pt x="2470244" y="2470244"/>
                  </a:lnTo>
                  <a:lnTo>
                    <a:pt x="0" y="2470244"/>
                  </a:lnTo>
                  <a:close/>
                </a:path>
              </a:pathLst>
            </a:custGeom>
          </p:spPr>
        </p:pic>
        <p:sp>
          <p:nvSpPr>
            <p:cNvPr id="38" name="文本框 37"/>
            <p:cNvSpPr txBox="1"/>
            <p:nvPr/>
          </p:nvSpPr>
          <p:spPr>
            <a:xfrm>
              <a:off x="6934036" y="3525795"/>
              <a:ext cx="24429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 smtClean="0">
                  <a:solidFill>
                    <a:schemeClr val="bg1">
                      <a:lumMod val="75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KEY WORD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16517" r="46604" b="7861"/>
          <a:stretch>
            <a:fillRect/>
          </a:stretch>
        </p:blipFill>
        <p:spPr>
          <a:xfrm>
            <a:off x="1172765" y="3101334"/>
            <a:ext cx="2661313" cy="2661313"/>
          </a:xfrm>
          <a:custGeom>
            <a:avLst/>
            <a:gdLst>
              <a:gd name="connsiteX0" fmla="*/ 648269 w 5186150"/>
              <a:gd name="connsiteY0" fmla="*/ 648269 h 5186150"/>
              <a:gd name="connsiteX1" fmla="*/ 648269 w 5186150"/>
              <a:gd name="connsiteY1" fmla="*/ 4537881 h 5186150"/>
              <a:gd name="connsiteX2" fmla="*/ 648270 w 5186150"/>
              <a:gd name="connsiteY2" fmla="*/ 4537881 h 5186150"/>
              <a:gd name="connsiteX3" fmla="*/ 648270 w 5186150"/>
              <a:gd name="connsiteY3" fmla="*/ 648270 h 5186150"/>
              <a:gd name="connsiteX4" fmla="*/ 0 w 5186150"/>
              <a:gd name="connsiteY4" fmla="*/ 0 h 5186150"/>
              <a:gd name="connsiteX5" fmla="*/ 5186150 w 5186150"/>
              <a:gd name="connsiteY5" fmla="*/ 0 h 5186150"/>
              <a:gd name="connsiteX6" fmla="*/ 5186150 w 5186150"/>
              <a:gd name="connsiteY6" fmla="*/ 1 h 5186150"/>
              <a:gd name="connsiteX7" fmla="*/ 5186150 w 5186150"/>
              <a:gd name="connsiteY7" fmla="*/ 5186150 h 5186150"/>
              <a:gd name="connsiteX8" fmla="*/ 1 w 5186150"/>
              <a:gd name="connsiteY8" fmla="*/ 5186150 h 5186150"/>
              <a:gd name="connsiteX9" fmla="*/ 0 w 5186150"/>
              <a:gd name="connsiteY9" fmla="*/ 5186150 h 51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6150" h="5186150">
                <a:moveTo>
                  <a:pt x="648269" y="648269"/>
                </a:moveTo>
                <a:lnTo>
                  <a:pt x="648269" y="4537881"/>
                </a:lnTo>
                <a:lnTo>
                  <a:pt x="648270" y="4537881"/>
                </a:lnTo>
                <a:lnTo>
                  <a:pt x="648270" y="648270"/>
                </a:lnTo>
                <a:close/>
                <a:moveTo>
                  <a:pt x="0" y="0"/>
                </a:moveTo>
                <a:lnTo>
                  <a:pt x="5186150" y="0"/>
                </a:lnTo>
                <a:lnTo>
                  <a:pt x="5186150" y="1"/>
                </a:lnTo>
                <a:lnTo>
                  <a:pt x="5186150" y="5186150"/>
                </a:lnTo>
                <a:lnTo>
                  <a:pt x="1" y="5186150"/>
                </a:lnTo>
                <a:lnTo>
                  <a:pt x="0" y="5186150"/>
                </a:lnTo>
                <a:close/>
              </a:path>
            </a:pathLst>
          </a:custGeom>
        </p:spPr>
      </p:pic>
      <p:sp>
        <p:nvSpPr>
          <p:cNvPr id="22" name="斜纹 21"/>
          <p:cNvSpPr/>
          <p:nvPr/>
        </p:nvSpPr>
        <p:spPr>
          <a:xfrm>
            <a:off x="1049937" y="3019448"/>
            <a:ext cx="1132763" cy="1132763"/>
          </a:xfrm>
          <a:prstGeom prst="diagStripe">
            <a:avLst/>
          </a:prstGeom>
          <a:solidFill>
            <a:schemeClr val="accent5">
              <a:lumMod val="7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275278" y="3331464"/>
            <a:ext cx="0" cy="20445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直角三角形 47"/>
          <p:cNvSpPr/>
          <p:nvPr/>
        </p:nvSpPr>
        <p:spPr>
          <a:xfrm flipH="1">
            <a:off x="11277600" y="5715000"/>
            <a:ext cx="495300" cy="495300"/>
          </a:xfrm>
          <a:prstGeom prst="rtTriangle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5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gallery dir="l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39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73707" y="2333766"/>
            <a:ext cx="1787858" cy="475312"/>
            <a:chOff x="859807" y="2279176"/>
            <a:chExt cx="1787858" cy="475312"/>
          </a:xfrm>
        </p:grpSpPr>
        <p:sp>
          <p:nvSpPr>
            <p:cNvPr id="3" name="文本框 2"/>
            <p:cNvSpPr txBox="1"/>
            <p:nvPr/>
          </p:nvSpPr>
          <p:spPr>
            <a:xfrm>
              <a:off x="873456" y="2292823"/>
              <a:ext cx="1774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知识要点</a:t>
              </a:r>
              <a:r>
                <a: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>
              <a:off x="859807" y="2279176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 flipH="1" flipV="1">
              <a:off x="2169994" y="2431577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5085617" y="2735930"/>
            <a:ext cx="5541731" cy="2847079"/>
            <a:chOff x="5085617" y="2735930"/>
            <a:chExt cx="5541731" cy="2847079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5238017" y="2735930"/>
              <a:ext cx="5389331" cy="2847079"/>
            </a:xfrm>
            <a:custGeom>
              <a:avLst/>
              <a:gdLst>
                <a:gd name="connsiteX0" fmla="*/ 0 w 5389331"/>
                <a:gd name="connsiteY0" fmla="*/ 0 h 2847079"/>
                <a:gd name="connsiteX1" fmla="*/ 5389331 w 5389331"/>
                <a:gd name="connsiteY1" fmla="*/ 0 h 2847079"/>
                <a:gd name="connsiteX2" fmla="*/ 5389331 w 5389331"/>
                <a:gd name="connsiteY2" fmla="*/ 2847079 h 2847079"/>
                <a:gd name="connsiteX3" fmla="*/ 0 w 5389331"/>
                <a:gd name="connsiteY3" fmla="*/ 2847079 h 2847079"/>
                <a:gd name="connsiteX4" fmla="*/ 0 w 5389331"/>
                <a:gd name="connsiteY4" fmla="*/ 2245974 h 2847079"/>
                <a:gd name="connsiteX5" fmla="*/ 201086 w 5389331"/>
                <a:gd name="connsiteY5" fmla="*/ 2245974 h 2847079"/>
                <a:gd name="connsiteX6" fmla="*/ 201086 w 5389331"/>
                <a:gd name="connsiteY6" fmla="*/ 1142388 h 2847079"/>
                <a:gd name="connsiteX7" fmla="*/ 0 w 5389331"/>
                <a:gd name="connsiteY7" fmla="*/ 1142388 h 2847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331" h="2847079">
                  <a:moveTo>
                    <a:pt x="0" y="0"/>
                  </a:moveTo>
                  <a:lnTo>
                    <a:pt x="5389331" y="0"/>
                  </a:lnTo>
                  <a:lnTo>
                    <a:pt x="5389331" y="2847079"/>
                  </a:lnTo>
                  <a:lnTo>
                    <a:pt x="0" y="2847079"/>
                  </a:lnTo>
                  <a:lnTo>
                    <a:pt x="0" y="2245974"/>
                  </a:lnTo>
                  <a:lnTo>
                    <a:pt x="201086" y="2245974"/>
                  </a:lnTo>
                  <a:lnTo>
                    <a:pt x="201086" y="1142388"/>
                  </a:lnTo>
                  <a:lnTo>
                    <a:pt x="0" y="1142388"/>
                  </a:lnTo>
                  <a:close/>
                </a:path>
              </a:pathLst>
            </a:cu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085617" y="2864060"/>
              <a:ext cx="5389331" cy="2627604"/>
            </a:xfrm>
            <a:custGeom>
              <a:avLst/>
              <a:gdLst>
                <a:gd name="connsiteX0" fmla="*/ 0 w 5389331"/>
                <a:gd name="connsiteY0" fmla="*/ 0 h 2627604"/>
                <a:gd name="connsiteX1" fmla="*/ 5389331 w 5389331"/>
                <a:gd name="connsiteY1" fmla="*/ 0 h 2627604"/>
                <a:gd name="connsiteX2" fmla="*/ 5389331 w 5389331"/>
                <a:gd name="connsiteY2" fmla="*/ 2627604 h 2627604"/>
                <a:gd name="connsiteX3" fmla="*/ 0 w 5389331"/>
                <a:gd name="connsiteY3" fmla="*/ 2627604 h 2627604"/>
                <a:gd name="connsiteX4" fmla="*/ 0 w 5389331"/>
                <a:gd name="connsiteY4" fmla="*/ 2081057 h 2627604"/>
                <a:gd name="connsiteX5" fmla="*/ 127514 w 5389331"/>
                <a:gd name="connsiteY5" fmla="*/ 2081057 h 2627604"/>
                <a:gd name="connsiteX6" fmla="*/ 127514 w 5389331"/>
                <a:gd name="connsiteY6" fmla="*/ 977471 h 2627604"/>
                <a:gd name="connsiteX7" fmla="*/ 0 w 5389331"/>
                <a:gd name="connsiteY7" fmla="*/ 977471 h 262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331" h="2627604">
                  <a:moveTo>
                    <a:pt x="0" y="0"/>
                  </a:moveTo>
                  <a:lnTo>
                    <a:pt x="5389331" y="0"/>
                  </a:lnTo>
                  <a:lnTo>
                    <a:pt x="5389331" y="2627604"/>
                  </a:lnTo>
                  <a:lnTo>
                    <a:pt x="0" y="2627604"/>
                  </a:lnTo>
                  <a:lnTo>
                    <a:pt x="0" y="2081057"/>
                  </a:lnTo>
                  <a:lnTo>
                    <a:pt x="127514" y="2081057"/>
                  </a:lnTo>
                  <a:lnTo>
                    <a:pt x="127514" y="977471"/>
                  </a:lnTo>
                  <a:lnTo>
                    <a:pt x="0" y="977471"/>
                  </a:ln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793111" y="2847813"/>
            <a:ext cx="4764407" cy="2916716"/>
            <a:chOff x="793111" y="2847813"/>
            <a:chExt cx="4764407" cy="2916716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3111" y="3484180"/>
              <a:ext cx="3630130" cy="22803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90489" y="2847813"/>
              <a:ext cx="3267029" cy="2496698"/>
            </a:xfrm>
            <a:prstGeom prst="rect">
              <a:avLst/>
            </a:prstGeom>
          </p:spPr>
        </p:pic>
      </p:grpSp>
      <p:sp>
        <p:nvSpPr>
          <p:cNvPr id="104" name="文本框 103"/>
          <p:cNvSpPr txBox="1"/>
          <p:nvPr/>
        </p:nvSpPr>
        <p:spPr>
          <a:xfrm>
            <a:off x="5665937" y="3154988"/>
            <a:ext cx="25248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7990291" y="3580186"/>
            <a:ext cx="244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KEY WORD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649703" y="4037617"/>
            <a:ext cx="3766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直角三角形 106"/>
          <p:cNvSpPr/>
          <p:nvPr/>
        </p:nvSpPr>
        <p:spPr>
          <a:xfrm flipH="1">
            <a:off x="11277600" y="5715000"/>
            <a:ext cx="495300" cy="495300"/>
          </a:xfrm>
          <a:prstGeom prst="rtTriangle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直角三角形 107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14:prism isInverted="1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04" grpId="0"/>
      <p:bldP spid="105" grpId="0"/>
      <p:bldP spid="1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58007" y="283780"/>
            <a:ext cx="11544957" cy="625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3337" y="867037"/>
            <a:ext cx="51090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  <a:endParaRPr lang="zh-CN" altLang="en-US" sz="48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3145" y="1623877"/>
            <a:ext cx="751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The user can demonstrate on a projector or compute</a:t>
            </a:r>
            <a:endParaRPr lang="zh-CN" altLang="en-US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73707" y="2333766"/>
            <a:ext cx="1787858" cy="475312"/>
            <a:chOff x="859807" y="2279176"/>
            <a:chExt cx="1787858" cy="475312"/>
          </a:xfrm>
        </p:grpSpPr>
        <p:sp>
          <p:nvSpPr>
            <p:cNvPr id="3" name="文本框 2"/>
            <p:cNvSpPr txBox="1"/>
            <p:nvPr/>
          </p:nvSpPr>
          <p:spPr>
            <a:xfrm>
              <a:off x="873456" y="2292823"/>
              <a:ext cx="17742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知识要点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>
              <a:off x="859807" y="2279176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09" t="4093" r="23621" b="8333"/>
            <a:stretch>
              <a:fillRect/>
            </a:stretch>
          </p:blipFill>
          <p:spPr>
            <a:xfrm rot="5400000" flipH="1" flipV="1">
              <a:off x="2169994" y="2431577"/>
              <a:ext cx="272955" cy="272955"/>
            </a:xfrm>
            <a:custGeom>
              <a:avLst/>
              <a:gdLst>
                <a:gd name="connsiteX0" fmla="*/ 0 w 1296537"/>
                <a:gd name="connsiteY0" fmla="*/ 1296537 h 1296537"/>
                <a:gd name="connsiteX1" fmla="*/ 0 w 1296537"/>
                <a:gd name="connsiteY1" fmla="*/ 0 h 1296537"/>
                <a:gd name="connsiteX2" fmla="*/ 213812 w 1296537"/>
                <a:gd name="connsiteY2" fmla="*/ 213812 h 1296537"/>
                <a:gd name="connsiteX3" fmla="*/ 213812 w 1296537"/>
                <a:gd name="connsiteY3" fmla="*/ 1069073 h 1296537"/>
                <a:gd name="connsiteX4" fmla="*/ 1069073 w 1296537"/>
                <a:gd name="connsiteY4" fmla="*/ 1069073 h 1296537"/>
                <a:gd name="connsiteX5" fmla="*/ 1296537 w 1296537"/>
                <a:gd name="connsiteY5" fmla="*/ 1296537 h 129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6537" h="1296537">
                  <a:moveTo>
                    <a:pt x="0" y="1296537"/>
                  </a:moveTo>
                  <a:lnTo>
                    <a:pt x="0" y="0"/>
                  </a:lnTo>
                  <a:lnTo>
                    <a:pt x="213812" y="213812"/>
                  </a:lnTo>
                  <a:lnTo>
                    <a:pt x="213812" y="1069073"/>
                  </a:lnTo>
                  <a:lnTo>
                    <a:pt x="1069073" y="1069073"/>
                  </a:lnTo>
                  <a:lnTo>
                    <a:pt x="1296537" y="1296537"/>
                  </a:lnTo>
                  <a:close/>
                </a:path>
              </a:pathLst>
            </a:custGeom>
          </p:spPr>
        </p:pic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5400000">
            <a:off x="-10505705" y="347629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4059575">
            <a:off x="-9395891" y="-2144008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2719149">
            <a:off x="-6233049" y="-692061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1378723">
            <a:off x="-1491975" y="-1013647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-38298">
            <a:off x="4115618" y="-11308827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1302128">
            <a:off x="9747938" y="-10261693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2642553">
            <a:off x="14559482" y="-715226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3982979">
            <a:off x="17827957" y="-2447305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5323404">
            <a:off x="19062709" y="314688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6663830">
            <a:off x="18078385" y="879051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8004255">
            <a:off x="15022747" y="13636400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9" t="49681" r="40465" b="43924"/>
          <a:stretch>
            <a:fillRect/>
          </a:stretch>
        </p:blipFill>
        <p:spPr>
          <a:xfrm rot="9344680">
            <a:off x="10354495" y="16957086"/>
            <a:ext cx="2144110" cy="362607"/>
          </a:xfrm>
          <a:custGeom>
            <a:avLst/>
            <a:gdLst>
              <a:gd name="connsiteX0" fmla="*/ 0 w 2144110"/>
              <a:gd name="connsiteY0" fmla="*/ 362607 h 362607"/>
              <a:gd name="connsiteX1" fmla="*/ 0 w 2144110"/>
              <a:gd name="connsiteY1" fmla="*/ 0 h 362607"/>
              <a:gd name="connsiteX2" fmla="*/ 2144110 w 2144110"/>
              <a:gd name="connsiteY2" fmla="*/ 181303 h 3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4110" h="362607">
                <a:moveTo>
                  <a:pt x="0" y="362607"/>
                </a:moveTo>
                <a:lnTo>
                  <a:pt x="0" y="0"/>
                </a:lnTo>
                <a:lnTo>
                  <a:pt x="2144110" y="181303"/>
                </a:lnTo>
                <a:close/>
              </a:path>
            </a:pathLst>
          </a:custGeom>
        </p:spPr>
      </p:pic>
      <p:sp>
        <p:nvSpPr>
          <p:cNvPr id="108" name="直角三角形 107"/>
          <p:cNvSpPr/>
          <p:nvPr/>
        </p:nvSpPr>
        <p:spPr>
          <a:xfrm flipH="1">
            <a:off x="11220450" y="5867400"/>
            <a:ext cx="495300" cy="4953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7232" y="3167992"/>
            <a:ext cx="25248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80160" y="4155542"/>
            <a:ext cx="3766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点击添加文本内容点击添加文本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47268" y="3580659"/>
            <a:ext cx="2442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KEY WORD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8" name="矩形 7"/>
          <p:cNvSpPr/>
          <p:nvPr/>
        </p:nvSpPr>
        <p:spPr>
          <a:xfrm flipV="1">
            <a:off x="5413248" y="5431536"/>
            <a:ext cx="3218688" cy="72000"/>
          </a:xfrm>
          <a:prstGeom prst="rect">
            <a:avLst/>
          </a:prstGeom>
          <a:pattFill prst="ltUpDiag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85" y="4114800"/>
            <a:ext cx="2411495" cy="155448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80160" y="2668787"/>
            <a:ext cx="3765956" cy="3371380"/>
            <a:chOff x="1280160" y="2668787"/>
            <a:chExt cx="3765956" cy="3371380"/>
          </a:xfrm>
        </p:grpSpPr>
        <p:sp>
          <p:nvSpPr>
            <p:cNvPr id="6" name="流程图: 联系 5"/>
            <p:cNvSpPr/>
            <p:nvPr/>
          </p:nvSpPr>
          <p:spPr>
            <a:xfrm>
              <a:off x="1280160" y="3163824"/>
              <a:ext cx="2596896" cy="2596896"/>
            </a:xfrm>
            <a:prstGeom prst="flowChartConnector">
              <a:avLst/>
            </a:prstGeom>
            <a:solidFill>
              <a:schemeClr val="accent5">
                <a:lumMod val="75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流程图: 联系 39"/>
            <p:cNvSpPr/>
            <p:nvPr/>
          </p:nvSpPr>
          <p:spPr>
            <a:xfrm>
              <a:off x="1487424" y="3096768"/>
              <a:ext cx="2596896" cy="2596896"/>
            </a:xfrm>
            <a:prstGeom prst="flowChartConnector">
              <a:avLst/>
            </a:prstGeom>
            <a:pattFill prst="lt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34516" y="2668787"/>
              <a:ext cx="3511600" cy="3371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535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">
        <p14:pan dir="u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37" grpId="0"/>
      <p:bldP spid="38" grpId="0"/>
      <p:bldP spid="39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92000" cy="6877050"/>
            <a:chOff x="0" y="0"/>
            <a:chExt cx="12192000" cy="6877050"/>
          </a:xfrm>
        </p:grpSpPr>
        <p:sp>
          <p:nvSpPr>
            <p:cNvPr id="35" name="直角三角形 34"/>
            <p:cNvSpPr/>
            <p:nvPr/>
          </p:nvSpPr>
          <p:spPr>
            <a:xfrm flipV="1">
              <a:off x="0" y="0"/>
              <a:ext cx="12192000" cy="6877050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直角三角形 35"/>
            <p:cNvSpPr/>
            <p:nvPr/>
          </p:nvSpPr>
          <p:spPr>
            <a:xfrm flipH="1">
              <a:off x="0" y="0"/>
              <a:ext cx="12192000" cy="6877050"/>
            </a:xfrm>
            <a:prstGeom prst="rtTriangl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293911" y="1475562"/>
            <a:ext cx="5502617" cy="4047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06275" y="2615747"/>
            <a:ext cx="357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Didot" panose="02000503000000020003" pitchFamily="2" charset="0"/>
              </a:rPr>
              <a:t>PART TWO</a:t>
            </a:r>
            <a:endParaRPr lang="zh-CN" altLang="en-US" sz="3600" dirty="0">
              <a:latin typeface="Didot" panose="02000503000000020003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8" t="5825" r="16412" b="7740"/>
          <a:stretch>
            <a:fillRect/>
          </a:stretch>
        </p:blipFill>
        <p:spPr>
          <a:xfrm flipH="1" flipV="1">
            <a:off x="2871216" y="1060704"/>
            <a:ext cx="6236208" cy="4901184"/>
          </a:xfrm>
          <a:custGeom>
            <a:avLst/>
            <a:gdLst>
              <a:gd name="connsiteX0" fmla="*/ 6058932 w 6236208"/>
              <a:gd name="connsiteY0" fmla="*/ 4723908 h 4901184"/>
              <a:gd name="connsiteX1" fmla="*/ 6058932 w 6236208"/>
              <a:gd name="connsiteY1" fmla="*/ 177276 h 4901184"/>
              <a:gd name="connsiteX2" fmla="*/ 177276 w 6236208"/>
              <a:gd name="connsiteY2" fmla="*/ 177276 h 4901184"/>
              <a:gd name="connsiteX3" fmla="*/ 177276 w 6236208"/>
              <a:gd name="connsiteY3" fmla="*/ 4723908 h 4901184"/>
              <a:gd name="connsiteX4" fmla="*/ 6236208 w 6236208"/>
              <a:gd name="connsiteY4" fmla="*/ 4901184 h 4901184"/>
              <a:gd name="connsiteX5" fmla="*/ 0 w 6236208"/>
              <a:gd name="connsiteY5" fmla="*/ 4901184 h 4901184"/>
              <a:gd name="connsiteX6" fmla="*/ 0 w 6236208"/>
              <a:gd name="connsiteY6" fmla="*/ 0 h 4901184"/>
              <a:gd name="connsiteX7" fmla="*/ 6236208 w 6236208"/>
              <a:gd name="connsiteY7" fmla="*/ 0 h 4901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36208" h="4901184">
                <a:moveTo>
                  <a:pt x="6058932" y="4723908"/>
                </a:moveTo>
                <a:lnTo>
                  <a:pt x="6058932" y="177276"/>
                </a:lnTo>
                <a:lnTo>
                  <a:pt x="177276" y="177276"/>
                </a:lnTo>
                <a:lnTo>
                  <a:pt x="177276" y="4723908"/>
                </a:lnTo>
                <a:close/>
                <a:moveTo>
                  <a:pt x="6236208" y="4901184"/>
                </a:moveTo>
                <a:lnTo>
                  <a:pt x="0" y="4901184"/>
                </a:lnTo>
                <a:lnTo>
                  <a:pt x="0" y="0"/>
                </a:lnTo>
                <a:lnTo>
                  <a:pt x="6236208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115" y="1685163"/>
            <a:ext cx="1661541" cy="166154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81891" y="2664515"/>
            <a:ext cx="3578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Didot" panose="02000503000000020003" pitchFamily="2" charset="0"/>
              </a:rPr>
              <a:t>PART TWO</a:t>
            </a:r>
            <a:endParaRPr lang="zh-CN" altLang="en-US" sz="3600" dirty="0">
              <a:latin typeface="Didot" panose="02000503000000020003" pitchFamily="2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59001" y="3271171"/>
            <a:ext cx="28867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320735" y="3340963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理论讲解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5131" y="2131431"/>
            <a:ext cx="1099061" cy="110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23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">
        <p15:prstTrans prst="peelOff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979 0.00671 L -0.26979 0.00671 C -0.25898 0.00833 -0.23984 0.01134 -0.23034 0.01134 C -0.20443 0.01134 -0.17864 0.00995 -0.15273 0.00902 L -0.10143 0.01365 C -0.0987 0.01412 -0.09609 0.01551 -0.09349 0.01597 C -0.08867 0.01713 -0.08385 0.01759 -0.07904 0.01852 L -0.04219 0.01134 C -0.03737 0.01041 -0.03073 0.00671 -0.02643 0.0044 C -0.025 0.0037 -0.02383 0.00254 -0.02239 0.00208 C -0.01224 -0.00093 -0.01002 -0.00023 -1.25E-6 -0.00023 L -1.25E-6 -0.00023 " pathEditMode="relative" ptsTypes="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932</Words>
  <Application>Microsoft Office PowerPoint</Application>
  <PresentationFormat>宽屏</PresentationFormat>
  <Paragraphs>223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微软雅黑</vt:lpstr>
      <vt:lpstr>Arial</vt:lpstr>
      <vt:lpstr>David</vt:lpstr>
      <vt:lpstr>Didot</vt:lpstr>
      <vt:lpstr>Calibri</vt:lpstr>
      <vt:lpstr>Elephant</vt:lpstr>
      <vt:lpstr>碳纤维正粗黑简体</vt:lpstr>
      <vt:lpstr>宋体</vt:lpstr>
      <vt:lpstr>Microsoft JhengHei</vt:lpstr>
      <vt:lpstr>Calibri Light</vt:lpstr>
      <vt:lpstr>方正粗宋繁体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贺菲 EvaHe</dc:creator>
  <cp:lastModifiedBy>Windows 用户</cp:lastModifiedBy>
  <cp:revision>73</cp:revision>
  <dcterms:created xsi:type="dcterms:W3CDTF">2018-05-21T01:53:36Z</dcterms:created>
  <dcterms:modified xsi:type="dcterms:W3CDTF">2018-08-07T07:23:28Z</dcterms:modified>
</cp:coreProperties>
</file>